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8"/>
  </p:notesMasterIdLst>
  <p:sldIdLst>
    <p:sldId id="404" r:id="rId2"/>
    <p:sldId id="405" r:id="rId3"/>
    <p:sldId id="407" r:id="rId4"/>
    <p:sldId id="434" r:id="rId5"/>
    <p:sldId id="427" r:id="rId6"/>
    <p:sldId id="408" r:id="rId7"/>
    <p:sldId id="428" r:id="rId8"/>
    <p:sldId id="430" r:id="rId9"/>
    <p:sldId id="409" r:id="rId10"/>
    <p:sldId id="429" r:id="rId11"/>
    <p:sldId id="413" r:id="rId12"/>
    <p:sldId id="417" r:id="rId13"/>
    <p:sldId id="418" r:id="rId14"/>
    <p:sldId id="419" r:id="rId15"/>
    <p:sldId id="420" r:id="rId16"/>
    <p:sldId id="421" r:id="rId17"/>
    <p:sldId id="422" r:id="rId18"/>
    <p:sldId id="424" r:id="rId19"/>
    <p:sldId id="425" r:id="rId20"/>
    <p:sldId id="426" r:id="rId21"/>
    <p:sldId id="431" r:id="rId22"/>
    <p:sldId id="439" r:id="rId23"/>
    <p:sldId id="410" r:id="rId24"/>
    <p:sldId id="436" r:id="rId25"/>
    <p:sldId id="443" r:id="rId26"/>
    <p:sldId id="440" r:id="rId27"/>
    <p:sldId id="441" r:id="rId28"/>
    <p:sldId id="411" r:id="rId29"/>
    <p:sldId id="274" r:id="rId30"/>
    <p:sldId id="437" r:id="rId31"/>
    <p:sldId id="435" r:id="rId32"/>
    <p:sldId id="438" r:id="rId33"/>
    <p:sldId id="433" r:id="rId34"/>
    <p:sldId id="412" r:id="rId35"/>
    <p:sldId id="444" r:id="rId36"/>
    <p:sldId id="442" r:id="rId37"/>
  </p:sldIdLst>
  <p:sldSz cx="9144000" cy="5143500" type="screen16x9"/>
  <p:notesSz cx="6858000" cy="9144000"/>
  <p:embeddedFontLst>
    <p:embeddedFont>
      <p:font typeface="Helvetica Neue" panose="02000503000000020004" pitchFamily="2"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SemiBold" panose="020B06060305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59">
          <p15:clr>
            <a:srgbClr val="A4A3A4"/>
          </p15:clr>
        </p15:guide>
        <p15:guide id="2" orient="horz" pos="14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52BBCC-BF9D-41D4-955B-EAF581116E91}">
  <a:tblStyle styleId="{4652BBCC-BF9D-41D4-955B-EAF581116E91}"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F"/>
          </a:solidFill>
        </a:fill>
      </a:tcStyle>
    </a:wholeTbl>
    <a:band1H>
      <a:tcTxStyle b="off" i="off"/>
      <a:tcStyle>
        <a:tcBdr/>
        <a:fill>
          <a:solidFill>
            <a:srgbClr val="CADADD"/>
          </a:solidFill>
        </a:fill>
      </a:tcStyle>
    </a:band1H>
    <a:band2H>
      <a:tcTxStyle b="off" i="off"/>
      <a:tcStyle>
        <a:tcBdr/>
      </a:tcStyle>
    </a:band2H>
    <a:band1V>
      <a:tcTxStyle b="off" i="off"/>
      <a:tcStyle>
        <a:tcBdr/>
        <a:fill>
          <a:solidFill>
            <a:srgbClr val="CADADD"/>
          </a:solidFill>
        </a:fill>
      </a:tcStyle>
    </a:band1V>
    <a:band2V>
      <a:tcTxStyle b="off" i="off"/>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3"/>
  </p:normalViewPr>
  <p:slideViewPr>
    <p:cSldViewPr snapToGrid="0">
      <p:cViewPr varScale="1">
        <p:scale>
          <a:sx n="120" d="100"/>
          <a:sy n="120" d="100"/>
        </p:scale>
        <p:origin x="192" y="744"/>
      </p:cViewPr>
      <p:guideLst>
        <p:guide orient="horz" pos="3159"/>
        <p:guide orient="horz" pos="14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a:t>
            </a:fld>
            <a:endParaRPr sz="1200" b="0" i="0" u="none" strike="noStrike" cap="none">
              <a:solidFill>
                <a:schemeClr val="dk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557" name="Google Shape;5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343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03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821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952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40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288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5632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7235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703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8626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20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09" name="Google Shape;60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6114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6675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760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87" name="Google Shape;68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8317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83" name="Google Shape;118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824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778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52" name="Google Shape;65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987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80" name="Google Shape;68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2996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59" name="Google Shape;65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90" name="Google Shape;119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410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7" name="Google Shape;163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79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62" name="Google Shape;116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1123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1500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9752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049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753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97" name="Google Shape;119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1602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6859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24" name="Google Shape;6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97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0" name="Google Shape;12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292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524" name="Google Shape;5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197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69" name="Google Shape;116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887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638" name="Google Shape;6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2282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039" name="Google Shape;10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924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chemeClr val="dk1"/>
              </a:solidFill>
              <a:latin typeface="Helvetica Neue"/>
              <a:ea typeface="Helvetica Neue"/>
              <a:cs typeface="Helvetica Neue"/>
              <a:sym typeface="Helvetica Neue"/>
            </a:endParaRPr>
          </a:p>
        </p:txBody>
      </p:sp>
      <p:sp>
        <p:nvSpPr>
          <p:cNvPr id="1176" name="Google Shape;117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089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ulti-use">
  <p:cSld name="Multi-use">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3"/>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
        <p:nvSpPr>
          <p:cNvPr id="17" name="Google Shape;17;p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8" name="Google Shape;18;p3"/>
          <p:cNvPicPr preferRelativeResize="0"/>
          <p:nvPr/>
        </p:nvPicPr>
        <p:blipFill rotWithShape="1">
          <a:blip r:embed="rId2">
            <a:alphaModFix/>
          </a:blip>
          <a:srcRect/>
          <a:stretch/>
        </p:blipFill>
        <p:spPr>
          <a:xfrm>
            <a:off x="8166255" y="4946692"/>
            <a:ext cx="469313" cy="8406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Light">
  <p:cSld name="Divider Light">
    <p:bg>
      <p:bgPr>
        <a:solidFill>
          <a:schemeClr val="lt1"/>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717550" y="2086538"/>
            <a:ext cx="7708900" cy="701731"/>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rgbClr val="3F3F3F"/>
              </a:buClr>
              <a:buSzPts val="4400"/>
              <a:buFont typeface="Arial"/>
              <a:buNone/>
              <a:defRPr sz="4400" b="1"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grpSp>
        <p:nvGrpSpPr>
          <p:cNvPr id="117" name="Google Shape;117;p20"/>
          <p:cNvGrpSpPr/>
          <p:nvPr/>
        </p:nvGrpSpPr>
        <p:grpSpPr>
          <a:xfrm>
            <a:off x="-471357" y="3656430"/>
            <a:ext cx="9083678" cy="1531895"/>
            <a:chOff x="-471357" y="3656430"/>
            <a:chExt cx="9083678" cy="1531895"/>
          </a:xfrm>
        </p:grpSpPr>
        <p:sp>
          <p:nvSpPr>
            <p:cNvPr id="118" name="Google Shape;118;p20"/>
            <p:cNvSpPr/>
            <p:nvPr/>
          </p:nvSpPr>
          <p:spPr>
            <a:xfrm>
              <a:off x="7562138" y="4010748"/>
              <a:ext cx="880895" cy="319758"/>
            </a:xfrm>
            <a:custGeom>
              <a:avLst/>
              <a:gdLst/>
              <a:ahLst/>
              <a:cxnLst/>
              <a:rect l="l" t="t" r="r" b="b"/>
              <a:pathLst>
                <a:path w="729" h="264" extrusionOk="0">
                  <a:moveTo>
                    <a:pt x="161" y="245"/>
                  </a:moveTo>
                  <a:cubicBezTo>
                    <a:pt x="161" y="245"/>
                    <a:pt x="162" y="245"/>
                    <a:pt x="163" y="245"/>
                  </a:cubicBezTo>
                  <a:cubicBezTo>
                    <a:pt x="163" y="245"/>
                    <a:pt x="162" y="245"/>
                    <a:pt x="161" y="245"/>
                  </a:cubicBezTo>
                  <a:close/>
                  <a:moveTo>
                    <a:pt x="602" y="259"/>
                  </a:moveTo>
                  <a:cubicBezTo>
                    <a:pt x="611" y="259"/>
                    <a:pt x="625" y="260"/>
                    <a:pt x="632" y="259"/>
                  </a:cubicBezTo>
                  <a:cubicBezTo>
                    <a:pt x="629" y="259"/>
                    <a:pt x="632" y="258"/>
                    <a:pt x="629" y="258"/>
                  </a:cubicBezTo>
                  <a:cubicBezTo>
                    <a:pt x="634" y="258"/>
                    <a:pt x="636" y="258"/>
                    <a:pt x="637" y="258"/>
                  </a:cubicBezTo>
                  <a:cubicBezTo>
                    <a:pt x="631" y="258"/>
                    <a:pt x="634" y="258"/>
                    <a:pt x="629" y="258"/>
                  </a:cubicBezTo>
                  <a:cubicBezTo>
                    <a:pt x="632" y="258"/>
                    <a:pt x="631" y="257"/>
                    <a:pt x="636" y="258"/>
                  </a:cubicBezTo>
                  <a:cubicBezTo>
                    <a:pt x="636" y="258"/>
                    <a:pt x="634" y="258"/>
                    <a:pt x="636" y="258"/>
                  </a:cubicBezTo>
                  <a:cubicBezTo>
                    <a:pt x="636" y="257"/>
                    <a:pt x="642" y="257"/>
                    <a:pt x="644" y="258"/>
                  </a:cubicBezTo>
                  <a:cubicBezTo>
                    <a:pt x="645" y="257"/>
                    <a:pt x="636" y="257"/>
                    <a:pt x="636" y="257"/>
                  </a:cubicBezTo>
                  <a:cubicBezTo>
                    <a:pt x="635" y="257"/>
                    <a:pt x="629" y="258"/>
                    <a:pt x="630" y="257"/>
                  </a:cubicBezTo>
                  <a:cubicBezTo>
                    <a:pt x="629" y="257"/>
                    <a:pt x="634" y="257"/>
                    <a:pt x="635" y="257"/>
                  </a:cubicBezTo>
                  <a:cubicBezTo>
                    <a:pt x="629" y="257"/>
                    <a:pt x="632" y="256"/>
                    <a:pt x="627" y="256"/>
                  </a:cubicBezTo>
                  <a:cubicBezTo>
                    <a:pt x="626" y="257"/>
                    <a:pt x="628" y="257"/>
                    <a:pt x="628" y="257"/>
                  </a:cubicBezTo>
                  <a:cubicBezTo>
                    <a:pt x="623" y="257"/>
                    <a:pt x="620" y="257"/>
                    <a:pt x="619" y="257"/>
                  </a:cubicBezTo>
                  <a:cubicBezTo>
                    <a:pt x="620" y="257"/>
                    <a:pt x="623" y="258"/>
                    <a:pt x="620" y="257"/>
                  </a:cubicBezTo>
                  <a:cubicBezTo>
                    <a:pt x="617" y="257"/>
                    <a:pt x="614" y="257"/>
                    <a:pt x="610" y="257"/>
                  </a:cubicBezTo>
                  <a:cubicBezTo>
                    <a:pt x="614" y="258"/>
                    <a:pt x="624" y="258"/>
                    <a:pt x="628" y="257"/>
                  </a:cubicBezTo>
                  <a:cubicBezTo>
                    <a:pt x="628" y="257"/>
                    <a:pt x="631" y="257"/>
                    <a:pt x="631" y="258"/>
                  </a:cubicBezTo>
                  <a:cubicBezTo>
                    <a:pt x="627" y="257"/>
                    <a:pt x="621" y="258"/>
                    <a:pt x="618" y="258"/>
                  </a:cubicBezTo>
                  <a:cubicBezTo>
                    <a:pt x="629" y="258"/>
                    <a:pt x="618" y="259"/>
                    <a:pt x="628" y="258"/>
                  </a:cubicBezTo>
                  <a:cubicBezTo>
                    <a:pt x="626" y="259"/>
                    <a:pt x="631" y="259"/>
                    <a:pt x="628" y="259"/>
                  </a:cubicBezTo>
                  <a:cubicBezTo>
                    <a:pt x="621" y="259"/>
                    <a:pt x="609" y="259"/>
                    <a:pt x="602" y="259"/>
                  </a:cubicBezTo>
                  <a:close/>
                  <a:moveTo>
                    <a:pt x="21" y="246"/>
                  </a:move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0" y="247"/>
                    <a:pt x="20" y="246"/>
                  </a:cubicBezTo>
                  <a:cubicBezTo>
                    <a:pt x="20" y="246"/>
                    <a:pt x="20" y="246"/>
                    <a:pt x="20" y="246"/>
                  </a:cubicBezTo>
                  <a:cubicBezTo>
                    <a:pt x="20" y="246"/>
                    <a:pt x="20" y="246"/>
                    <a:pt x="20" y="246"/>
                  </a:cubicBezTo>
                  <a:cubicBezTo>
                    <a:pt x="20" y="246"/>
                    <a:pt x="20" y="246"/>
                    <a:pt x="20" y="247"/>
                  </a:cubicBezTo>
                  <a:cubicBezTo>
                    <a:pt x="20" y="247"/>
                    <a:pt x="21" y="247"/>
                    <a:pt x="22" y="247"/>
                  </a:cubicBezTo>
                  <a:cubicBezTo>
                    <a:pt x="22" y="247"/>
                    <a:pt x="22" y="246"/>
                    <a:pt x="23" y="246"/>
                  </a:cubicBezTo>
                  <a:cubicBezTo>
                    <a:pt x="23" y="246"/>
                    <a:pt x="24" y="246"/>
                    <a:pt x="24" y="246"/>
                  </a:cubicBezTo>
                  <a:cubicBezTo>
                    <a:pt x="23" y="246"/>
                    <a:pt x="23" y="246"/>
                    <a:pt x="22" y="246"/>
                  </a:cubicBezTo>
                  <a:cubicBezTo>
                    <a:pt x="22" y="246"/>
                    <a:pt x="22" y="246"/>
                    <a:pt x="21" y="246"/>
                  </a:cubicBezTo>
                  <a:cubicBezTo>
                    <a:pt x="21" y="246"/>
                    <a:pt x="21" y="246"/>
                    <a:pt x="21" y="246"/>
                  </a:cubicBezTo>
                  <a:cubicBezTo>
                    <a:pt x="21" y="246"/>
                    <a:pt x="21" y="246"/>
                    <a:pt x="21" y="246"/>
                  </a:cubicBezTo>
                  <a:close/>
                  <a:moveTo>
                    <a:pt x="433" y="37"/>
                  </a:moveTo>
                  <a:cubicBezTo>
                    <a:pt x="434" y="37"/>
                    <a:pt x="434" y="38"/>
                    <a:pt x="435" y="38"/>
                  </a:cubicBezTo>
                  <a:cubicBezTo>
                    <a:pt x="434" y="38"/>
                    <a:pt x="434" y="37"/>
                    <a:pt x="433" y="37"/>
                  </a:cubicBezTo>
                  <a:close/>
                  <a:moveTo>
                    <a:pt x="352" y="3"/>
                  </a:moveTo>
                  <a:cubicBezTo>
                    <a:pt x="352" y="3"/>
                    <a:pt x="352" y="3"/>
                    <a:pt x="352" y="3"/>
                  </a:cubicBezTo>
                  <a:cubicBezTo>
                    <a:pt x="352" y="3"/>
                    <a:pt x="352" y="3"/>
                    <a:pt x="352" y="3"/>
                  </a:cubicBezTo>
                  <a:close/>
                  <a:moveTo>
                    <a:pt x="635" y="256"/>
                  </a:moveTo>
                  <a:cubicBezTo>
                    <a:pt x="639" y="256"/>
                    <a:pt x="643" y="256"/>
                    <a:pt x="648" y="256"/>
                  </a:cubicBezTo>
                  <a:cubicBezTo>
                    <a:pt x="647" y="257"/>
                    <a:pt x="642" y="256"/>
                    <a:pt x="639" y="257"/>
                  </a:cubicBezTo>
                  <a:cubicBezTo>
                    <a:pt x="644" y="257"/>
                    <a:pt x="654" y="256"/>
                    <a:pt x="657" y="257"/>
                  </a:cubicBezTo>
                  <a:cubicBezTo>
                    <a:pt x="661" y="257"/>
                    <a:pt x="658" y="257"/>
                    <a:pt x="663" y="257"/>
                  </a:cubicBezTo>
                  <a:cubicBezTo>
                    <a:pt x="658" y="257"/>
                    <a:pt x="667" y="257"/>
                    <a:pt x="670" y="257"/>
                  </a:cubicBezTo>
                  <a:cubicBezTo>
                    <a:pt x="664" y="258"/>
                    <a:pt x="656" y="258"/>
                    <a:pt x="653" y="258"/>
                  </a:cubicBezTo>
                  <a:cubicBezTo>
                    <a:pt x="647" y="258"/>
                    <a:pt x="646" y="258"/>
                    <a:pt x="642" y="258"/>
                  </a:cubicBezTo>
                  <a:cubicBezTo>
                    <a:pt x="639" y="258"/>
                    <a:pt x="642" y="259"/>
                    <a:pt x="639" y="259"/>
                  </a:cubicBezTo>
                  <a:cubicBezTo>
                    <a:pt x="639" y="259"/>
                    <a:pt x="646" y="259"/>
                    <a:pt x="648" y="259"/>
                  </a:cubicBezTo>
                  <a:cubicBezTo>
                    <a:pt x="645" y="259"/>
                    <a:pt x="634" y="259"/>
                    <a:pt x="631" y="259"/>
                  </a:cubicBezTo>
                  <a:cubicBezTo>
                    <a:pt x="633" y="260"/>
                    <a:pt x="635" y="260"/>
                    <a:pt x="643" y="260"/>
                  </a:cubicBezTo>
                  <a:cubicBezTo>
                    <a:pt x="632" y="260"/>
                    <a:pt x="619" y="260"/>
                    <a:pt x="605" y="260"/>
                  </a:cubicBezTo>
                  <a:cubicBezTo>
                    <a:pt x="602" y="260"/>
                    <a:pt x="607" y="260"/>
                    <a:pt x="602" y="260"/>
                  </a:cubicBezTo>
                  <a:cubicBezTo>
                    <a:pt x="604" y="261"/>
                    <a:pt x="607" y="261"/>
                    <a:pt x="614" y="261"/>
                  </a:cubicBezTo>
                  <a:cubicBezTo>
                    <a:pt x="618" y="261"/>
                    <a:pt x="598" y="261"/>
                    <a:pt x="597" y="261"/>
                  </a:cubicBezTo>
                  <a:cubicBezTo>
                    <a:pt x="597" y="261"/>
                    <a:pt x="598" y="261"/>
                    <a:pt x="598" y="261"/>
                  </a:cubicBezTo>
                  <a:cubicBezTo>
                    <a:pt x="604" y="261"/>
                    <a:pt x="594" y="262"/>
                    <a:pt x="601" y="261"/>
                  </a:cubicBezTo>
                  <a:cubicBezTo>
                    <a:pt x="592" y="262"/>
                    <a:pt x="578" y="261"/>
                    <a:pt x="568" y="261"/>
                  </a:cubicBezTo>
                  <a:cubicBezTo>
                    <a:pt x="573" y="260"/>
                    <a:pt x="582" y="261"/>
                    <a:pt x="590" y="261"/>
                  </a:cubicBezTo>
                  <a:cubicBezTo>
                    <a:pt x="580" y="260"/>
                    <a:pt x="563" y="260"/>
                    <a:pt x="554" y="261"/>
                  </a:cubicBezTo>
                  <a:cubicBezTo>
                    <a:pt x="550" y="260"/>
                    <a:pt x="550" y="260"/>
                    <a:pt x="552" y="260"/>
                  </a:cubicBezTo>
                  <a:cubicBezTo>
                    <a:pt x="541" y="260"/>
                    <a:pt x="539" y="260"/>
                    <a:pt x="533" y="260"/>
                  </a:cubicBezTo>
                  <a:cubicBezTo>
                    <a:pt x="531" y="260"/>
                    <a:pt x="534" y="260"/>
                    <a:pt x="530" y="261"/>
                  </a:cubicBezTo>
                  <a:cubicBezTo>
                    <a:pt x="526" y="260"/>
                    <a:pt x="532" y="260"/>
                    <a:pt x="528" y="260"/>
                  </a:cubicBezTo>
                  <a:cubicBezTo>
                    <a:pt x="517" y="261"/>
                    <a:pt x="515" y="260"/>
                    <a:pt x="504" y="261"/>
                  </a:cubicBezTo>
                  <a:cubicBezTo>
                    <a:pt x="500" y="261"/>
                    <a:pt x="497" y="260"/>
                    <a:pt x="488" y="260"/>
                  </a:cubicBezTo>
                  <a:cubicBezTo>
                    <a:pt x="495" y="261"/>
                    <a:pt x="487" y="261"/>
                    <a:pt x="482" y="261"/>
                  </a:cubicBezTo>
                  <a:cubicBezTo>
                    <a:pt x="487" y="261"/>
                    <a:pt x="484" y="261"/>
                    <a:pt x="488" y="261"/>
                  </a:cubicBezTo>
                  <a:cubicBezTo>
                    <a:pt x="490" y="261"/>
                    <a:pt x="489" y="261"/>
                    <a:pt x="489" y="261"/>
                  </a:cubicBezTo>
                  <a:cubicBezTo>
                    <a:pt x="494" y="261"/>
                    <a:pt x="494" y="261"/>
                    <a:pt x="499" y="261"/>
                  </a:cubicBezTo>
                  <a:cubicBezTo>
                    <a:pt x="499" y="261"/>
                    <a:pt x="496" y="261"/>
                    <a:pt x="494" y="261"/>
                  </a:cubicBezTo>
                  <a:cubicBezTo>
                    <a:pt x="503" y="260"/>
                    <a:pt x="507" y="262"/>
                    <a:pt x="513" y="262"/>
                  </a:cubicBezTo>
                  <a:cubicBezTo>
                    <a:pt x="515" y="262"/>
                    <a:pt x="515" y="261"/>
                    <a:pt x="515" y="261"/>
                  </a:cubicBezTo>
                  <a:cubicBezTo>
                    <a:pt x="518" y="261"/>
                    <a:pt x="523" y="262"/>
                    <a:pt x="525" y="261"/>
                  </a:cubicBezTo>
                  <a:cubicBezTo>
                    <a:pt x="527" y="261"/>
                    <a:pt x="530" y="262"/>
                    <a:pt x="531" y="262"/>
                  </a:cubicBezTo>
                  <a:cubicBezTo>
                    <a:pt x="542" y="262"/>
                    <a:pt x="560" y="262"/>
                    <a:pt x="569" y="262"/>
                  </a:cubicBezTo>
                  <a:cubicBezTo>
                    <a:pt x="573" y="262"/>
                    <a:pt x="552" y="262"/>
                    <a:pt x="552" y="262"/>
                  </a:cubicBezTo>
                  <a:cubicBezTo>
                    <a:pt x="548" y="262"/>
                    <a:pt x="548" y="262"/>
                    <a:pt x="548" y="263"/>
                  </a:cubicBezTo>
                  <a:cubicBezTo>
                    <a:pt x="551" y="263"/>
                    <a:pt x="559" y="263"/>
                    <a:pt x="564" y="263"/>
                  </a:cubicBezTo>
                  <a:cubicBezTo>
                    <a:pt x="558" y="263"/>
                    <a:pt x="539" y="263"/>
                    <a:pt x="534" y="263"/>
                  </a:cubicBezTo>
                  <a:cubicBezTo>
                    <a:pt x="530" y="263"/>
                    <a:pt x="538" y="263"/>
                    <a:pt x="542" y="263"/>
                  </a:cubicBezTo>
                  <a:cubicBezTo>
                    <a:pt x="540" y="263"/>
                    <a:pt x="539" y="262"/>
                    <a:pt x="537" y="262"/>
                  </a:cubicBezTo>
                  <a:cubicBezTo>
                    <a:pt x="533" y="262"/>
                    <a:pt x="533" y="263"/>
                    <a:pt x="531" y="263"/>
                  </a:cubicBezTo>
                  <a:cubicBezTo>
                    <a:pt x="528" y="263"/>
                    <a:pt x="531" y="262"/>
                    <a:pt x="531" y="262"/>
                  </a:cubicBezTo>
                  <a:cubicBezTo>
                    <a:pt x="528" y="262"/>
                    <a:pt x="528" y="262"/>
                    <a:pt x="528" y="262"/>
                  </a:cubicBezTo>
                  <a:cubicBezTo>
                    <a:pt x="518" y="262"/>
                    <a:pt x="518" y="262"/>
                    <a:pt x="504" y="262"/>
                  </a:cubicBezTo>
                  <a:cubicBezTo>
                    <a:pt x="505" y="262"/>
                    <a:pt x="505" y="262"/>
                    <a:pt x="505" y="262"/>
                  </a:cubicBezTo>
                  <a:cubicBezTo>
                    <a:pt x="500" y="262"/>
                    <a:pt x="496" y="262"/>
                    <a:pt x="491" y="262"/>
                  </a:cubicBezTo>
                  <a:cubicBezTo>
                    <a:pt x="493" y="262"/>
                    <a:pt x="494" y="262"/>
                    <a:pt x="489" y="262"/>
                  </a:cubicBezTo>
                  <a:cubicBezTo>
                    <a:pt x="494" y="263"/>
                    <a:pt x="501" y="263"/>
                    <a:pt x="507" y="262"/>
                  </a:cubicBezTo>
                  <a:cubicBezTo>
                    <a:pt x="506" y="264"/>
                    <a:pt x="490" y="262"/>
                    <a:pt x="484" y="263"/>
                  </a:cubicBezTo>
                  <a:cubicBezTo>
                    <a:pt x="483" y="263"/>
                    <a:pt x="483" y="262"/>
                    <a:pt x="483" y="262"/>
                  </a:cubicBezTo>
                  <a:cubicBezTo>
                    <a:pt x="471" y="262"/>
                    <a:pt x="466" y="262"/>
                    <a:pt x="459" y="262"/>
                  </a:cubicBezTo>
                  <a:cubicBezTo>
                    <a:pt x="462" y="263"/>
                    <a:pt x="465" y="262"/>
                    <a:pt x="472" y="262"/>
                  </a:cubicBezTo>
                  <a:cubicBezTo>
                    <a:pt x="471" y="263"/>
                    <a:pt x="469" y="263"/>
                    <a:pt x="467" y="263"/>
                  </a:cubicBezTo>
                  <a:cubicBezTo>
                    <a:pt x="470" y="263"/>
                    <a:pt x="477" y="262"/>
                    <a:pt x="475" y="263"/>
                  </a:cubicBezTo>
                  <a:cubicBezTo>
                    <a:pt x="479" y="262"/>
                    <a:pt x="486" y="263"/>
                    <a:pt x="494" y="263"/>
                  </a:cubicBezTo>
                  <a:cubicBezTo>
                    <a:pt x="494" y="263"/>
                    <a:pt x="488" y="263"/>
                    <a:pt x="484" y="263"/>
                  </a:cubicBezTo>
                  <a:cubicBezTo>
                    <a:pt x="484" y="263"/>
                    <a:pt x="486" y="263"/>
                    <a:pt x="487" y="263"/>
                  </a:cubicBezTo>
                  <a:cubicBezTo>
                    <a:pt x="483" y="264"/>
                    <a:pt x="475" y="263"/>
                    <a:pt x="463" y="264"/>
                  </a:cubicBezTo>
                  <a:cubicBezTo>
                    <a:pt x="470" y="264"/>
                    <a:pt x="455" y="264"/>
                    <a:pt x="447" y="264"/>
                  </a:cubicBezTo>
                  <a:cubicBezTo>
                    <a:pt x="448" y="263"/>
                    <a:pt x="445" y="263"/>
                    <a:pt x="446" y="263"/>
                  </a:cubicBezTo>
                  <a:cubicBezTo>
                    <a:pt x="449" y="263"/>
                    <a:pt x="449" y="263"/>
                    <a:pt x="449" y="264"/>
                  </a:cubicBezTo>
                  <a:cubicBezTo>
                    <a:pt x="452" y="264"/>
                    <a:pt x="454" y="264"/>
                    <a:pt x="457" y="264"/>
                  </a:cubicBezTo>
                  <a:cubicBezTo>
                    <a:pt x="453" y="263"/>
                    <a:pt x="450" y="263"/>
                    <a:pt x="446" y="263"/>
                  </a:cubicBezTo>
                  <a:cubicBezTo>
                    <a:pt x="439" y="263"/>
                    <a:pt x="442" y="263"/>
                    <a:pt x="438" y="263"/>
                  </a:cubicBezTo>
                  <a:cubicBezTo>
                    <a:pt x="442" y="263"/>
                    <a:pt x="433" y="263"/>
                    <a:pt x="425" y="263"/>
                  </a:cubicBezTo>
                  <a:cubicBezTo>
                    <a:pt x="424" y="263"/>
                    <a:pt x="427" y="263"/>
                    <a:pt x="430" y="263"/>
                  </a:cubicBezTo>
                  <a:cubicBezTo>
                    <a:pt x="426" y="263"/>
                    <a:pt x="416" y="262"/>
                    <a:pt x="427" y="262"/>
                  </a:cubicBezTo>
                  <a:cubicBezTo>
                    <a:pt x="427" y="262"/>
                    <a:pt x="424" y="262"/>
                    <a:pt x="424" y="262"/>
                  </a:cubicBezTo>
                  <a:cubicBezTo>
                    <a:pt x="414" y="262"/>
                    <a:pt x="412" y="262"/>
                    <a:pt x="403" y="262"/>
                  </a:cubicBezTo>
                  <a:cubicBezTo>
                    <a:pt x="400" y="262"/>
                    <a:pt x="404" y="262"/>
                    <a:pt x="402" y="262"/>
                  </a:cubicBezTo>
                  <a:cubicBezTo>
                    <a:pt x="401" y="262"/>
                    <a:pt x="399" y="262"/>
                    <a:pt x="392" y="262"/>
                  </a:cubicBezTo>
                  <a:cubicBezTo>
                    <a:pt x="393" y="263"/>
                    <a:pt x="402" y="262"/>
                    <a:pt x="401" y="263"/>
                  </a:cubicBezTo>
                  <a:cubicBezTo>
                    <a:pt x="390" y="263"/>
                    <a:pt x="383" y="263"/>
                    <a:pt x="372" y="263"/>
                  </a:cubicBezTo>
                  <a:cubicBezTo>
                    <a:pt x="374" y="263"/>
                    <a:pt x="368" y="263"/>
                    <a:pt x="369" y="262"/>
                  </a:cubicBezTo>
                  <a:cubicBezTo>
                    <a:pt x="368" y="262"/>
                    <a:pt x="368" y="263"/>
                    <a:pt x="366" y="263"/>
                  </a:cubicBezTo>
                  <a:cubicBezTo>
                    <a:pt x="364" y="263"/>
                    <a:pt x="371" y="263"/>
                    <a:pt x="369" y="263"/>
                  </a:cubicBezTo>
                  <a:cubicBezTo>
                    <a:pt x="366" y="263"/>
                    <a:pt x="357" y="262"/>
                    <a:pt x="358" y="263"/>
                  </a:cubicBezTo>
                  <a:cubicBezTo>
                    <a:pt x="354" y="263"/>
                    <a:pt x="355" y="263"/>
                    <a:pt x="350" y="263"/>
                  </a:cubicBezTo>
                  <a:cubicBezTo>
                    <a:pt x="349" y="262"/>
                    <a:pt x="358" y="263"/>
                    <a:pt x="357" y="262"/>
                  </a:cubicBezTo>
                  <a:cubicBezTo>
                    <a:pt x="349" y="262"/>
                    <a:pt x="346" y="263"/>
                    <a:pt x="342" y="262"/>
                  </a:cubicBezTo>
                  <a:cubicBezTo>
                    <a:pt x="339" y="262"/>
                    <a:pt x="342" y="262"/>
                    <a:pt x="341" y="262"/>
                  </a:cubicBezTo>
                  <a:cubicBezTo>
                    <a:pt x="346" y="262"/>
                    <a:pt x="345" y="262"/>
                    <a:pt x="344" y="261"/>
                  </a:cubicBezTo>
                  <a:cubicBezTo>
                    <a:pt x="348" y="262"/>
                    <a:pt x="345" y="261"/>
                    <a:pt x="351" y="261"/>
                  </a:cubicBezTo>
                  <a:cubicBezTo>
                    <a:pt x="350" y="261"/>
                    <a:pt x="349" y="261"/>
                    <a:pt x="349" y="261"/>
                  </a:cubicBezTo>
                  <a:cubicBezTo>
                    <a:pt x="337" y="261"/>
                    <a:pt x="329" y="261"/>
                    <a:pt x="325" y="262"/>
                  </a:cubicBezTo>
                  <a:cubicBezTo>
                    <a:pt x="318" y="261"/>
                    <a:pt x="325" y="262"/>
                    <a:pt x="317" y="262"/>
                  </a:cubicBezTo>
                  <a:cubicBezTo>
                    <a:pt x="317" y="261"/>
                    <a:pt x="317" y="261"/>
                    <a:pt x="317" y="261"/>
                  </a:cubicBezTo>
                  <a:cubicBezTo>
                    <a:pt x="309" y="262"/>
                    <a:pt x="307" y="262"/>
                    <a:pt x="296" y="262"/>
                  </a:cubicBezTo>
                  <a:cubicBezTo>
                    <a:pt x="296" y="261"/>
                    <a:pt x="293" y="262"/>
                    <a:pt x="288" y="261"/>
                  </a:cubicBezTo>
                  <a:cubicBezTo>
                    <a:pt x="286" y="262"/>
                    <a:pt x="288" y="262"/>
                    <a:pt x="282" y="261"/>
                  </a:cubicBezTo>
                  <a:cubicBezTo>
                    <a:pt x="280" y="261"/>
                    <a:pt x="282" y="262"/>
                    <a:pt x="283" y="262"/>
                  </a:cubicBezTo>
                  <a:cubicBezTo>
                    <a:pt x="281" y="262"/>
                    <a:pt x="278" y="262"/>
                    <a:pt x="274" y="262"/>
                  </a:cubicBezTo>
                  <a:cubicBezTo>
                    <a:pt x="274" y="262"/>
                    <a:pt x="277" y="262"/>
                    <a:pt x="277" y="261"/>
                  </a:cubicBezTo>
                  <a:cubicBezTo>
                    <a:pt x="270" y="262"/>
                    <a:pt x="261" y="261"/>
                    <a:pt x="256" y="262"/>
                  </a:cubicBezTo>
                  <a:cubicBezTo>
                    <a:pt x="252" y="261"/>
                    <a:pt x="240" y="261"/>
                    <a:pt x="237" y="262"/>
                  </a:cubicBezTo>
                  <a:cubicBezTo>
                    <a:pt x="233" y="262"/>
                    <a:pt x="232" y="262"/>
                    <a:pt x="230" y="262"/>
                  </a:cubicBezTo>
                  <a:cubicBezTo>
                    <a:pt x="227" y="262"/>
                    <a:pt x="217" y="262"/>
                    <a:pt x="211" y="262"/>
                  </a:cubicBezTo>
                  <a:cubicBezTo>
                    <a:pt x="212" y="262"/>
                    <a:pt x="216" y="262"/>
                    <a:pt x="218" y="262"/>
                  </a:cubicBezTo>
                  <a:cubicBezTo>
                    <a:pt x="219" y="263"/>
                    <a:pt x="210" y="262"/>
                    <a:pt x="211" y="262"/>
                  </a:cubicBezTo>
                  <a:cubicBezTo>
                    <a:pt x="207" y="262"/>
                    <a:pt x="209" y="262"/>
                    <a:pt x="210" y="262"/>
                  </a:cubicBezTo>
                  <a:cubicBezTo>
                    <a:pt x="209" y="262"/>
                    <a:pt x="208" y="262"/>
                    <a:pt x="207" y="262"/>
                  </a:cubicBezTo>
                  <a:cubicBezTo>
                    <a:pt x="202" y="262"/>
                    <a:pt x="208" y="262"/>
                    <a:pt x="206" y="262"/>
                  </a:cubicBezTo>
                  <a:cubicBezTo>
                    <a:pt x="200" y="262"/>
                    <a:pt x="196" y="262"/>
                    <a:pt x="194" y="263"/>
                  </a:cubicBezTo>
                  <a:cubicBezTo>
                    <a:pt x="190" y="263"/>
                    <a:pt x="190" y="262"/>
                    <a:pt x="192" y="262"/>
                  </a:cubicBezTo>
                  <a:cubicBezTo>
                    <a:pt x="189" y="262"/>
                    <a:pt x="188" y="262"/>
                    <a:pt x="187" y="262"/>
                  </a:cubicBezTo>
                  <a:cubicBezTo>
                    <a:pt x="184" y="262"/>
                    <a:pt x="183" y="263"/>
                    <a:pt x="182" y="263"/>
                  </a:cubicBezTo>
                  <a:cubicBezTo>
                    <a:pt x="178" y="263"/>
                    <a:pt x="182" y="262"/>
                    <a:pt x="182" y="262"/>
                  </a:cubicBezTo>
                  <a:cubicBezTo>
                    <a:pt x="180" y="262"/>
                    <a:pt x="178" y="263"/>
                    <a:pt x="178" y="262"/>
                  </a:cubicBezTo>
                  <a:cubicBezTo>
                    <a:pt x="175" y="262"/>
                    <a:pt x="178" y="263"/>
                    <a:pt x="178" y="263"/>
                  </a:cubicBezTo>
                  <a:cubicBezTo>
                    <a:pt x="175" y="263"/>
                    <a:pt x="171" y="263"/>
                    <a:pt x="170" y="263"/>
                  </a:cubicBezTo>
                  <a:cubicBezTo>
                    <a:pt x="171" y="262"/>
                    <a:pt x="171" y="262"/>
                    <a:pt x="171" y="262"/>
                  </a:cubicBezTo>
                  <a:cubicBezTo>
                    <a:pt x="170" y="262"/>
                    <a:pt x="170" y="262"/>
                    <a:pt x="170" y="263"/>
                  </a:cubicBezTo>
                  <a:cubicBezTo>
                    <a:pt x="167" y="263"/>
                    <a:pt x="161" y="263"/>
                    <a:pt x="162" y="262"/>
                  </a:cubicBezTo>
                  <a:cubicBezTo>
                    <a:pt x="157" y="262"/>
                    <a:pt x="158" y="263"/>
                    <a:pt x="155" y="262"/>
                  </a:cubicBezTo>
                  <a:cubicBezTo>
                    <a:pt x="152" y="263"/>
                    <a:pt x="150" y="263"/>
                    <a:pt x="152" y="263"/>
                  </a:cubicBezTo>
                  <a:cubicBezTo>
                    <a:pt x="148" y="263"/>
                    <a:pt x="148" y="264"/>
                    <a:pt x="145" y="264"/>
                  </a:cubicBezTo>
                  <a:cubicBezTo>
                    <a:pt x="141" y="264"/>
                    <a:pt x="136" y="264"/>
                    <a:pt x="136" y="263"/>
                  </a:cubicBezTo>
                  <a:cubicBezTo>
                    <a:pt x="134" y="263"/>
                    <a:pt x="134" y="264"/>
                    <a:pt x="134" y="264"/>
                  </a:cubicBezTo>
                  <a:cubicBezTo>
                    <a:pt x="130" y="264"/>
                    <a:pt x="130" y="263"/>
                    <a:pt x="126" y="264"/>
                  </a:cubicBezTo>
                  <a:cubicBezTo>
                    <a:pt x="126" y="264"/>
                    <a:pt x="126" y="264"/>
                    <a:pt x="125" y="264"/>
                  </a:cubicBezTo>
                  <a:cubicBezTo>
                    <a:pt x="127" y="263"/>
                    <a:pt x="126" y="262"/>
                    <a:pt x="117" y="262"/>
                  </a:cubicBezTo>
                  <a:cubicBezTo>
                    <a:pt x="113" y="262"/>
                    <a:pt x="118" y="263"/>
                    <a:pt x="112" y="262"/>
                  </a:cubicBezTo>
                  <a:cubicBezTo>
                    <a:pt x="113" y="262"/>
                    <a:pt x="106" y="261"/>
                    <a:pt x="106" y="262"/>
                  </a:cubicBezTo>
                  <a:cubicBezTo>
                    <a:pt x="100" y="262"/>
                    <a:pt x="106" y="261"/>
                    <a:pt x="109" y="261"/>
                  </a:cubicBezTo>
                  <a:cubicBezTo>
                    <a:pt x="106" y="261"/>
                    <a:pt x="103" y="262"/>
                    <a:pt x="101" y="262"/>
                  </a:cubicBezTo>
                  <a:cubicBezTo>
                    <a:pt x="99" y="262"/>
                    <a:pt x="98" y="261"/>
                    <a:pt x="98" y="261"/>
                  </a:cubicBezTo>
                  <a:cubicBezTo>
                    <a:pt x="90" y="262"/>
                    <a:pt x="82" y="262"/>
                    <a:pt x="76" y="262"/>
                  </a:cubicBezTo>
                  <a:cubicBezTo>
                    <a:pt x="78" y="262"/>
                    <a:pt x="75" y="262"/>
                    <a:pt x="74" y="262"/>
                  </a:cubicBezTo>
                  <a:cubicBezTo>
                    <a:pt x="71" y="262"/>
                    <a:pt x="76" y="262"/>
                    <a:pt x="69" y="262"/>
                  </a:cubicBezTo>
                  <a:cubicBezTo>
                    <a:pt x="74" y="261"/>
                    <a:pt x="62" y="263"/>
                    <a:pt x="63" y="262"/>
                  </a:cubicBezTo>
                  <a:cubicBezTo>
                    <a:pt x="60" y="262"/>
                    <a:pt x="58" y="262"/>
                    <a:pt x="58" y="262"/>
                  </a:cubicBezTo>
                  <a:cubicBezTo>
                    <a:pt x="55" y="262"/>
                    <a:pt x="55" y="262"/>
                    <a:pt x="48" y="262"/>
                  </a:cubicBezTo>
                  <a:cubicBezTo>
                    <a:pt x="49" y="262"/>
                    <a:pt x="50" y="262"/>
                    <a:pt x="51" y="262"/>
                  </a:cubicBezTo>
                  <a:cubicBezTo>
                    <a:pt x="50" y="262"/>
                    <a:pt x="34" y="262"/>
                    <a:pt x="29" y="262"/>
                  </a:cubicBezTo>
                  <a:cubicBezTo>
                    <a:pt x="34" y="262"/>
                    <a:pt x="37" y="263"/>
                    <a:pt x="47" y="263"/>
                  </a:cubicBezTo>
                  <a:cubicBezTo>
                    <a:pt x="50" y="263"/>
                    <a:pt x="32" y="263"/>
                    <a:pt x="37" y="264"/>
                  </a:cubicBezTo>
                  <a:cubicBezTo>
                    <a:pt x="35" y="263"/>
                    <a:pt x="33" y="263"/>
                    <a:pt x="30" y="263"/>
                  </a:cubicBezTo>
                  <a:cubicBezTo>
                    <a:pt x="28" y="263"/>
                    <a:pt x="27" y="263"/>
                    <a:pt x="25" y="263"/>
                  </a:cubicBezTo>
                  <a:cubicBezTo>
                    <a:pt x="22" y="263"/>
                    <a:pt x="19" y="263"/>
                    <a:pt x="17" y="263"/>
                  </a:cubicBezTo>
                  <a:cubicBezTo>
                    <a:pt x="14" y="263"/>
                    <a:pt x="12" y="263"/>
                    <a:pt x="8" y="263"/>
                  </a:cubicBezTo>
                  <a:cubicBezTo>
                    <a:pt x="7" y="263"/>
                    <a:pt x="5" y="263"/>
                    <a:pt x="2" y="263"/>
                  </a:cubicBezTo>
                  <a:cubicBezTo>
                    <a:pt x="0" y="264"/>
                    <a:pt x="1" y="262"/>
                    <a:pt x="1" y="261"/>
                  </a:cubicBezTo>
                  <a:cubicBezTo>
                    <a:pt x="1" y="259"/>
                    <a:pt x="2" y="258"/>
                    <a:pt x="2" y="256"/>
                  </a:cubicBezTo>
                  <a:cubicBezTo>
                    <a:pt x="2" y="255"/>
                    <a:pt x="1" y="258"/>
                    <a:pt x="1" y="261"/>
                  </a:cubicBezTo>
                  <a:cubicBezTo>
                    <a:pt x="1" y="262"/>
                    <a:pt x="1" y="263"/>
                    <a:pt x="1" y="263"/>
                  </a:cubicBezTo>
                  <a:cubicBezTo>
                    <a:pt x="0" y="262"/>
                    <a:pt x="1" y="258"/>
                    <a:pt x="1" y="256"/>
                  </a:cubicBezTo>
                  <a:cubicBezTo>
                    <a:pt x="2" y="252"/>
                    <a:pt x="2" y="247"/>
                    <a:pt x="3" y="243"/>
                  </a:cubicBezTo>
                  <a:cubicBezTo>
                    <a:pt x="3" y="241"/>
                    <a:pt x="3" y="239"/>
                    <a:pt x="4" y="237"/>
                  </a:cubicBezTo>
                  <a:cubicBezTo>
                    <a:pt x="4" y="236"/>
                    <a:pt x="4" y="235"/>
                    <a:pt x="4" y="234"/>
                  </a:cubicBezTo>
                  <a:cubicBezTo>
                    <a:pt x="5" y="232"/>
                    <a:pt x="5" y="231"/>
                    <a:pt x="5" y="231"/>
                  </a:cubicBezTo>
                  <a:cubicBezTo>
                    <a:pt x="6" y="229"/>
                    <a:pt x="7" y="229"/>
                    <a:pt x="8" y="223"/>
                  </a:cubicBezTo>
                  <a:cubicBezTo>
                    <a:pt x="8" y="223"/>
                    <a:pt x="8" y="222"/>
                    <a:pt x="9" y="220"/>
                  </a:cubicBezTo>
                  <a:cubicBezTo>
                    <a:pt x="10" y="219"/>
                    <a:pt x="11" y="217"/>
                    <a:pt x="12" y="215"/>
                  </a:cubicBezTo>
                  <a:cubicBezTo>
                    <a:pt x="12" y="213"/>
                    <a:pt x="13" y="213"/>
                    <a:pt x="13" y="212"/>
                  </a:cubicBezTo>
                  <a:cubicBezTo>
                    <a:pt x="15" y="208"/>
                    <a:pt x="14" y="212"/>
                    <a:pt x="14" y="212"/>
                  </a:cubicBezTo>
                  <a:cubicBezTo>
                    <a:pt x="17" y="206"/>
                    <a:pt x="16" y="206"/>
                    <a:pt x="18" y="203"/>
                  </a:cubicBezTo>
                  <a:cubicBezTo>
                    <a:pt x="19" y="200"/>
                    <a:pt x="15" y="210"/>
                    <a:pt x="15" y="207"/>
                  </a:cubicBezTo>
                  <a:cubicBezTo>
                    <a:pt x="16" y="205"/>
                    <a:pt x="17" y="204"/>
                    <a:pt x="18" y="203"/>
                  </a:cubicBezTo>
                  <a:cubicBezTo>
                    <a:pt x="19" y="201"/>
                    <a:pt x="20" y="200"/>
                    <a:pt x="20" y="199"/>
                  </a:cubicBezTo>
                  <a:cubicBezTo>
                    <a:pt x="22" y="197"/>
                    <a:pt x="23" y="196"/>
                    <a:pt x="23" y="196"/>
                  </a:cubicBezTo>
                  <a:cubicBezTo>
                    <a:pt x="24" y="194"/>
                    <a:pt x="25" y="194"/>
                    <a:pt x="25" y="193"/>
                  </a:cubicBezTo>
                  <a:cubicBezTo>
                    <a:pt x="25" y="193"/>
                    <a:pt x="25" y="193"/>
                    <a:pt x="24" y="194"/>
                  </a:cubicBezTo>
                  <a:cubicBezTo>
                    <a:pt x="23" y="195"/>
                    <a:pt x="22" y="197"/>
                    <a:pt x="22" y="197"/>
                  </a:cubicBezTo>
                  <a:cubicBezTo>
                    <a:pt x="22" y="195"/>
                    <a:pt x="23" y="194"/>
                    <a:pt x="24" y="194"/>
                  </a:cubicBezTo>
                  <a:cubicBezTo>
                    <a:pt x="24" y="193"/>
                    <a:pt x="25" y="192"/>
                    <a:pt x="25" y="192"/>
                  </a:cubicBezTo>
                  <a:cubicBezTo>
                    <a:pt x="26" y="190"/>
                    <a:pt x="25" y="194"/>
                    <a:pt x="29" y="187"/>
                  </a:cubicBezTo>
                  <a:cubicBezTo>
                    <a:pt x="30" y="187"/>
                    <a:pt x="28" y="189"/>
                    <a:pt x="26" y="192"/>
                  </a:cubicBezTo>
                  <a:cubicBezTo>
                    <a:pt x="27" y="191"/>
                    <a:pt x="29" y="189"/>
                    <a:pt x="31" y="187"/>
                  </a:cubicBezTo>
                  <a:cubicBezTo>
                    <a:pt x="31" y="187"/>
                    <a:pt x="28" y="191"/>
                    <a:pt x="28" y="191"/>
                  </a:cubicBezTo>
                  <a:cubicBezTo>
                    <a:pt x="28" y="191"/>
                    <a:pt x="29" y="190"/>
                    <a:pt x="30" y="189"/>
                  </a:cubicBezTo>
                  <a:cubicBezTo>
                    <a:pt x="31" y="188"/>
                    <a:pt x="32" y="186"/>
                    <a:pt x="33" y="185"/>
                  </a:cubicBezTo>
                  <a:cubicBezTo>
                    <a:pt x="35" y="182"/>
                    <a:pt x="37" y="181"/>
                    <a:pt x="33" y="184"/>
                  </a:cubicBezTo>
                  <a:cubicBezTo>
                    <a:pt x="35" y="183"/>
                    <a:pt x="36" y="181"/>
                    <a:pt x="38" y="179"/>
                  </a:cubicBezTo>
                  <a:cubicBezTo>
                    <a:pt x="40" y="178"/>
                    <a:pt x="42" y="176"/>
                    <a:pt x="44" y="175"/>
                  </a:cubicBezTo>
                  <a:cubicBezTo>
                    <a:pt x="46" y="173"/>
                    <a:pt x="45" y="173"/>
                    <a:pt x="43" y="175"/>
                  </a:cubicBezTo>
                  <a:cubicBezTo>
                    <a:pt x="42" y="175"/>
                    <a:pt x="41" y="176"/>
                    <a:pt x="40" y="177"/>
                  </a:cubicBezTo>
                  <a:cubicBezTo>
                    <a:pt x="40" y="178"/>
                    <a:pt x="39" y="178"/>
                    <a:pt x="38" y="179"/>
                  </a:cubicBezTo>
                  <a:cubicBezTo>
                    <a:pt x="38" y="179"/>
                    <a:pt x="37" y="180"/>
                    <a:pt x="37" y="180"/>
                  </a:cubicBezTo>
                  <a:cubicBezTo>
                    <a:pt x="39" y="178"/>
                    <a:pt x="41" y="177"/>
                    <a:pt x="43" y="175"/>
                  </a:cubicBezTo>
                  <a:cubicBezTo>
                    <a:pt x="44" y="174"/>
                    <a:pt x="45" y="173"/>
                    <a:pt x="46" y="172"/>
                  </a:cubicBezTo>
                  <a:cubicBezTo>
                    <a:pt x="48" y="171"/>
                    <a:pt x="49" y="170"/>
                    <a:pt x="50" y="169"/>
                  </a:cubicBezTo>
                  <a:cubicBezTo>
                    <a:pt x="51" y="169"/>
                    <a:pt x="50" y="170"/>
                    <a:pt x="49" y="171"/>
                  </a:cubicBezTo>
                  <a:cubicBezTo>
                    <a:pt x="50" y="169"/>
                    <a:pt x="52" y="169"/>
                    <a:pt x="53" y="168"/>
                  </a:cubicBezTo>
                  <a:cubicBezTo>
                    <a:pt x="54" y="167"/>
                    <a:pt x="54" y="167"/>
                    <a:pt x="55" y="166"/>
                  </a:cubicBezTo>
                  <a:cubicBezTo>
                    <a:pt x="56" y="166"/>
                    <a:pt x="56" y="166"/>
                    <a:pt x="57" y="165"/>
                  </a:cubicBezTo>
                  <a:cubicBezTo>
                    <a:pt x="58" y="164"/>
                    <a:pt x="60" y="164"/>
                    <a:pt x="61" y="163"/>
                  </a:cubicBezTo>
                  <a:cubicBezTo>
                    <a:pt x="62" y="162"/>
                    <a:pt x="63" y="162"/>
                    <a:pt x="64" y="161"/>
                  </a:cubicBezTo>
                  <a:cubicBezTo>
                    <a:pt x="64" y="161"/>
                    <a:pt x="65" y="160"/>
                    <a:pt x="66" y="160"/>
                  </a:cubicBezTo>
                  <a:cubicBezTo>
                    <a:pt x="67" y="160"/>
                    <a:pt x="66" y="160"/>
                    <a:pt x="65" y="161"/>
                  </a:cubicBezTo>
                  <a:cubicBezTo>
                    <a:pt x="63" y="161"/>
                    <a:pt x="63" y="162"/>
                    <a:pt x="63" y="161"/>
                  </a:cubicBezTo>
                  <a:cubicBezTo>
                    <a:pt x="69" y="158"/>
                    <a:pt x="67" y="161"/>
                    <a:pt x="71" y="158"/>
                  </a:cubicBezTo>
                  <a:cubicBezTo>
                    <a:pt x="74" y="157"/>
                    <a:pt x="72" y="158"/>
                    <a:pt x="70" y="159"/>
                  </a:cubicBezTo>
                  <a:cubicBezTo>
                    <a:pt x="69" y="159"/>
                    <a:pt x="71" y="159"/>
                    <a:pt x="72" y="158"/>
                  </a:cubicBezTo>
                  <a:cubicBezTo>
                    <a:pt x="74" y="157"/>
                    <a:pt x="76" y="157"/>
                    <a:pt x="78" y="156"/>
                  </a:cubicBezTo>
                  <a:cubicBezTo>
                    <a:pt x="80" y="155"/>
                    <a:pt x="81" y="155"/>
                    <a:pt x="79" y="155"/>
                  </a:cubicBezTo>
                  <a:cubicBezTo>
                    <a:pt x="77" y="156"/>
                    <a:pt x="78" y="156"/>
                    <a:pt x="78" y="156"/>
                  </a:cubicBezTo>
                  <a:cubicBezTo>
                    <a:pt x="75" y="157"/>
                    <a:pt x="75" y="157"/>
                    <a:pt x="74" y="157"/>
                  </a:cubicBezTo>
                  <a:cubicBezTo>
                    <a:pt x="81" y="154"/>
                    <a:pt x="73" y="157"/>
                    <a:pt x="78" y="155"/>
                  </a:cubicBezTo>
                  <a:cubicBezTo>
                    <a:pt x="80" y="155"/>
                    <a:pt x="83" y="153"/>
                    <a:pt x="86" y="153"/>
                  </a:cubicBezTo>
                  <a:cubicBezTo>
                    <a:pt x="90" y="152"/>
                    <a:pt x="87" y="151"/>
                    <a:pt x="84" y="152"/>
                  </a:cubicBezTo>
                  <a:cubicBezTo>
                    <a:pt x="86" y="151"/>
                    <a:pt x="90" y="150"/>
                    <a:pt x="91" y="150"/>
                  </a:cubicBezTo>
                  <a:cubicBezTo>
                    <a:pt x="95" y="149"/>
                    <a:pt x="90" y="151"/>
                    <a:pt x="87" y="151"/>
                  </a:cubicBezTo>
                  <a:cubicBezTo>
                    <a:pt x="88" y="151"/>
                    <a:pt x="90" y="151"/>
                    <a:pt x="92" y="150"/>
                  </a:cubicBezTo>
                  <a:cubicBezTo>
                    <a:pt x="94" y="150"/>
                    <a:pt x="96" y="150"/>
                    <a:pt x="98" y="149"/>
                  </a:cubicBezTo>
                  <a:cubicBezTo>
                    <a:pt x="100" y="149"/>
                    <a:pt x="99" y="149"/>
                    <a:pt x="96" y="150"/>
                  </a:cubicBezTo>
                  <a:cubicBezTo>
                    <a:pt x="95" y="150"/>
                    <a:pt x="94" y="150"/>
                    <a:pt x="93" y="150"/>
                  </a:cubicBezTo>
                  <a:cubicBezTo>
                    <a:pt x="91" y="151"/>
                    <a:pt x="90" y="151"/>
                    <a:pt x="89" y="151"/>
                  </a:cubicBezTo>
                  <a:cubicBezTo>
                    <a:pt x="89" y="152"/>
                    <a:pt x="90" y="152"/>
                    <a:pt x="91" y="151"/>
                  </a:cubicBezTo>
                  <a:cubicBezTo>
                    <a:pt x="92" y="151"/>
                    <a:pt x="92" y="151"/>
                    <a:pt x="93" y="151"/>
                  </a:cubicBezTo>
                  <a:cubicBezTo>
                    <a:pt x="94" y="151"/>
                    <a:pt x="95" y="151"/>
                    <a:pt x="96" y="150"/>
                  </a:cubicBezTo>
                  <a:cubicBezTo>
                    <a:pt x="99" y="150"/>
                    <a:pt x="103" y="149"/>
                    <a:pt x="101" y="149"/>
                  </a:cubicBezTo>
                  <a:cubicBezTo>
                    <a:pt x="103" y="149"/>
                    <a:pt x="104" y="149"/>
                    <a:pt x="105" y="149"/>
                  </a:cubicBezTo>
                  <a:cubicBezTo>
                    <a:pt x="106" y="149"/>
                    <a:pt x="106" y="149"/>
                    <a:pt x="106" y="149"/>
                  </a:cubicBezTo>
                  <a:cubicBezTo>
                    <a:pt x="111" y="149"/>
                    <a:pt x="111" y="149"/>
                    <a:pt x="115" y="149"/>
                  </a:cubicBezTo>
                  <a:cubicBezTo>
                    <a:pt x="114" y="148"/>
                    <a:pt x="115" y="148"/>
                    <a:pt x="117" y="148"/>
                  </a:cubicBezTo>
                  <a:cubicBezTo>
                    <a:pt x="119" y="148"/>
                    <a:pt x="123" y="148"/>
                    <a:pt x="127" y="149"/>
                  </a:cubicBezTo>
                  <a:cubicBezTo>
                    <a:pt x="132" y="149"/>
                    <a:pt x="136" y="150"/>
                    <a:pt x="140" y="151"/>
                  </a:cubicBezTo>
                  <a:cubicBezTo>
                    <a:pt x="141" y="151"/>
                    <a:pt x="142" y="152"/>
                    <a:pt x="144" y="152"/>
                  </a:cubicBezTo>
                  <a:cubicBezTo>
                    <a:pt x="145" y="152"/>
                    <a:pt x="145" y="152"/>
                    <a:pt x="146" y="153"/>
                  </a:cubicBezTo>
                  <a:cubicBezTo>
                    <a:pt x="147" y="153"/>
                    <a:pt x="148" y="153"/>
                    <a:pt x="149" y="153"/>
                  </a:cubicBezTo>
                  <a:cubicBezTo>
                    <a:pt x="149" y="153"/>
                    <a:pt x="149" y="153"/>
                    <a:pt x="150" y="153"/>
                  </a:cubicBezTo>
                  <a:cubicBezTo>
                    <a:pt x="150" y="154"/>
                    <a:pt x="150" y="154"/>
                    <a:pt x="151" y="154"/>
                  </a:cubicBezTo>
                  <a:cubicBezTo>
                    <a:pt x="151" y="154"/>
                    <a:pt x="152" y="154"/>
                    <a:pt x="152" y="155"/>
                  </a:cubicBezTo>
                  <a:cubicBezTo>
                    <a:pt x="152" y="155"/>
                    <a:pt x="152" y="155"/>
                    <a:pt x="152" y="155"/>
                  </a:cubicBezTo>
                  <a:cubicBezTo>
                    <a:pt x="152" y="155"/>
                    <a:pt x="152" y="155"/>
                    <a:pt x="152" y="155"/>
                  </a:cubicBezTo>
                  <a:cubicBezTo>
                    <a:pt x="153" y="154"/>
                    <a:pt x="153" y="154"/>
                    <a:pt x="153" y="154"/>
                  </a:cubicBezTo>
                  <a:cubicBezTo>
                    <a:pt x="153" y="154"/>
                    <a:pt x="153" y="154"/>
                    <a:pt x="153" y="153"/>
                  </a:cubicBezTo>
                  <a:cubicBezTo>
                    <a:pt x="153" y="153"/>
                    <a:pt x="153" y="153"/>
                    <a:pt x="153" y="152"/>
                  </a:cubicBezTo>
                  <a:cubicBezTo>
                    <a:pt x="153" y="151"/>
                    <a:pt x="154" y="148"/>
                    <a:pt x="154" y="148"/>
                  </a:cubicBezTo>
                  <a:cubicBezTo>
                    <a:pt x="155" y="149"/>
                    <a:pt x="154" y="149"/>
                    <a:pt x="153" y="151"/>
                  </a:cubicBezTo>
                  <a:cubicBezTo>
                    <a:pt x="154" y="152"/>
                    <a:pt x="154" y="152"/>
                    <a:pt x="154" y="152"/>
                  </a:cubicBezTo>
                  <a:cubicBezTo>
                    <a:pt x="154" y="151"/>
                    <a:pt x="154" y="150"/>
                    <a:pt x="155" y="149"/>
                  </a:cubicBezTo>
                  <a:cubicBezTo>
                    <a:pt x="155" y="148"/>
                    <a:pt x="156" y="145"/>
                    <a:pt x="157" y="143"/>
                  </a:cubicBezTo>
                  <a:cubicBezTo>
                    <a:pt x="159" y="138"/>
                    <a:pt x="160" y="132"/>
                    <a:pt x="164" y="125"/>
                  </a:cubicBezTo>
                  <a:cubicBezTo>
                    <a:pt x="165" y="122"/>
                    <a:pt x="163" y="123"/>
                    <a:pt x="167" y="117"/>
                  </a:cubicBezTo>
                  <a:cubicBezTo>
                    <a:pt x="166" y="119"/>
                    <a:pt x="167" y="118"/>
                    <a:pt x="168" y="116"/>
                  </a:cubicBezTo>
                  <a:cubicBezTo>
                    <a:pt x="169" y="114"/>
                    <a:pt x="172" y="110"/>
                    <a:pt x="174" y="106"/>
                  </a:cubicBezTo>
                  <a:cubicBezTo>
                    <a:pt x="176" y="102"/>
                    <a:pt x="173" y="107"/>
                    <a:pt x="174" y="106"/>
                  </a:cubicBezTo>
                  <a:cubicBezTo>
                    <a:pt x="175" y="104"/>
                    <a:pt x="176" y="102"/>
                    <a:pt x="176" y="101"/>
                  </a:cubicBezTo>
                  <a:cubicBezTo>
                    <a:pt x="177" y="100"/>
                    <a:pt x="177" y="99"/>
                    <a:pt x="177" y="100"/>
                  </a:cubicBezTo>
                  <a:cubicBezTo>
                    <a:pt x="178" y="97"/>
                    <a:pt x="181" y="93"/>
                    <a:pt x="184" y="90"/>
                  </a:cubicBezTo>
                  <a:cubicBezTo>
                    <a:pt x="186" y="86"/>
                    <a:pt x="189" y="84"/>
                    <a:pt x="189" y="85"/>
                  </a:cubicBezTo>
                  <a:cubicBezTo>
                    <a:pt x="192" y="80"/>
                    <a:pt x="194" y="79"/>
                    <a:pt x="197" y="74"/>
                  </a:cubicBezTo>
                  <a:cubicBezTo>
                    <a:pt x="197" y="74"/>
                    <a:pt x="197" y="74"/>
                    <a:pt x="197" y="74"/>
                  </a:cubicBezTo>
                  <a:cubicBezTo>
                    <a:pt x="195" y="76"/>
                    <a:pt x="195" y="77"/>
                    <a:pt x="193" y="79"/>
                  </a:cubicBezTo>
                  <a:cubicBezTo>
                    <a:pt x="196" y="76"/>
                    <a:pt x="191" y="81"/>
                    <a:pt x="192" y="80"/>
                  </a:cubicBezTo>
                  <a:cubicBezTo>
                    <a:pt x="194" y="77"/>
                    <a:pt x="196" y="75"/>
                    <a:pt x="197" y="73"/>
                  </a:cubicBezTo>
                  <a:cubicBezTo>
                    <a:pt x="198" y="72"/>
                    <a:pt x="199" y="71"/>
                    <a:pt x="200" y="69"/>
                  </a:cubicBezTo>
                  <a:cubicBezTo>
                    <a:pt x="204" y="65"/>
                    <a:pt x="208" y="61"/>
                    <a:pt x="212" y="58"/>
                  </a:cubicBezTo>
                  <a:cubicBezTo>
                    <a:pt x="211" y="60"/>
                    <a:pt x="212" y="59"/>
                    <a:pt x="214" y="57"/>
                  </a:cubicBezTo>
                  <a:cubicBezTo>
                    <a:pt x="217" y="55"/>
                    <a:pt x="211" y="59"/>
                    <a:pt x="214" y="56"/>
                  </a:cubicBezTo>
                  <a:cubicBezTo>
                    <a:pt x="216" y="54"/>
                    <a:pt x="218" y="53"/>
                    <a:pt x="219" y="52"/>
                  </a:cubicBezTo>
                  <a:cubicBezTo>
                    <a:pt x="220" y="51"/>
                    <a:pt x="220" y="51"/>
                    <a:pt x="221" y="50"/>
                  </a:cubicBezTo>
                  <a:cubicBezTo>
                    <a:pt x="222" y="49"/>
                    <a:pt x="222" y="49"/>
                    <a:pt x="223" y="48"/>
                  </a:cubicBezTo>
                  <a:cubicBezTo>
                    <a:pt x="225" y="47"/>
                    <a:pt x="226" y="47"/>
                    <a:pt x="229" y="45"/>
                  </a:cubicBezTo>
                  <a:cubicBezTo>
                    <a:pt x="230" y="44"/>
                    <a:pt x="231" y="42"/>
                    <a:pt x="233" y="41"/>
                  </a:cubicBezTo>
                  <a:cubicBezTo>
                    <a:pt x="234" y="41"/>
                    <a:pt x="236" y="39"/>
                    <a:pt x="235" y="39"/>
                  </a:cubicBezTo>
                  <a:cubicBezTo>
                    <a:pt x="240" y="36"/>
                    <a:pt x="246" y="32"/>
                    <a:pt x="245" y="33"/>
                  </a:cubicBezTo>
                  <a:cubicBezTo>
                    <a:pt x="250" y="30"/>
                    <a:pt x="253" y="29"/>
                    <a:pt x="255" y="27"/>
                  </a:cubicBezTo>
                  <a:cubicBezTo>
                    <a:pt x="258" y="26"/>
                    <a:pt x="260" y="25"/>
                    <a:pt x="264" y="23"/>
                  </a:cubicBezTo>
                  <a:cubicBezTo>
                    <a:pt x="265" y="23"/>
                    <a:pt x="267" y="22"/>
                    <a:pt x="268" y="22"/>
                  </a:cubicBezTo>
                  <a:cubicBezTo>
                    <a:pt x="269" y="21"/>
                    <a:pt x="272" y="20"/>
                    <a:pt x="277" y="18"/>
                  </a:cubicBezTo>
                  <a:cubicBezTo>
                    <a:pt x="274" y="20"/>
                    <a:pt x="277" y="19"/>
                    <a:pt x="277" y="19"/>
                  </a:cubicBezTo>
                  <a:cubicBezTo>
                    <a:pt x="281" y="17"/>
                    <a:pt x="273" y="20"/>
                    <a:pt x="275" y="19"/>
                  </a:cubicBezTo>
                  <a:cubicBezTo>
                    <a:pt x="271" y="21"/>
                    <a:pt x="276" y="19"/>
                    <a:pt x="275" y="20"/>
                  </a:cubicBezTo>
                  <a:cubicBezTo>
                    <a:pt x="272" y="21"/>
                    <a:pt x="272" y="21"/>
                    <a:pt x="272" y="21"/>
                  </a:cubicBezTo>
                  <a:cubicBezTo>
                    <a:pt x="270" y="22"/>
                    <a:pt x="267" y="23"/>
                    <a:pt x="265" y="24"/>
                  </a:cubicBezTo>
                  <a:cubicBezTo>
                    <a:pt x="265" y="24"/>
                    <a:pt x="267" y="23"/>
                    <a:pt x="269" y="22"/>
                  </a:cubicBezTo>
                  <a:cubicBezTo>
                    <a:pt x="269" y="22"/>
                    <a:pt x="265" y="24"/>
                    <a:pt x="265" y="25"/>
                  </a:cubicBezTo>
                  <a:cubicBezTo>
                    <a:pt x="265" y="25"/>
                    <a:pt x="266" y="24"/>
                    <a:pt x="268" y="24"/>
                  </a:cubicBezTo>
                  <a:cubicBezTo>
                    <a:pt x="272" y="22"/>
                    <a:pt x="266" y="24"/>
                    <a:pt x="268" y="23"/>
                  </a:cubicBezTo>
                  <a:cubicBezTo>
                    <a:pt x="277" y="19"/>
                    <a:pt x="277" y="20"/>
                    <a:pt x="280" y="18"/>
                  </a:cubicBezTo>
                  <a:cubicBezTo>
                    <a:pt x="279" y="19"/>
                    <a:pt x="283" y="17"/>
                    <a:pt x="280" y="19"/>
                  </a:cubicBezTo>
                  <a:cubicBezTo>
                    <a:pt x="277" y="20"/>
                    <a:pt x="276" y="20"/>
                    <a:pt x="272" y="22"/>
                  </a:cubicBezTo>
                  <a:cubicBezTo>
                    <a:pt x="271" y="22"/>
                    <a:pt x="271" y="22"/>
                    <a:pt x="271" y="23"/>
                  </a:cubicBezTo>
                  <a:cubicBezTo>
                    <a:pt x="274" y="22"/>
                    <a:pt x="275" y="21"/>
                    <a:pt x="277" y="20"/>
                  </a:cubicBezTo>
                  <a:cubicBezTo>
                    <a:pt x="279" y="19"/>
                    <a:pt x="281" y="18"/>
                    <a:pt x="285" y="18"/>
                  </a:cubicBezTo>
                  <a:cubicBezTo>
                    <a:pt x="289" y="16"/>
                    <a:pt x="287" y="16"/>
                    <a:pt x="286" y="16"/>
                  </a:cubicBezTo>
                  <a:cubicBezTo>
                    <a:pt x="289" y="15"/>
                    <a:pt x="292" y="15"/>
                    <a:pt x="289" y="15"/>
                  </a:cubicBezTo>
                  <a:cubicBezTo>
                    <a:pt x="290" y="14"/>
                    <a:pt x="297" y="13"/>
                    <a:pt x="297" y="12"/>
                  </a:cubicBezTo>
                  <a:cubicBezTo>
                    <a:pt x="300" y="12"/>
                    <a:pt x="299" y="12"/>
                    <a:pt x="304" y="11"/>
                  </a:cubicBezTo>
                  <a:cubicBezTo>
                    <a:pt x="304" y="11"/>
                    <a:pt x="301" y="12"/>
                    <a:pt x="304" y="12"/>
                  </a:cubicBezTo>
                  <a:cubicBezTo>
                    <a:pt x="307" y="11"/>
                    <a:pt x="311" y="10"/>
                    <a:pt x="312" y="9"/>
                  </a:cubicBezTo>
                  <a:cubicBezTo>
                    <a:pt x="312" y="9"/>
                    <a:pt x="312" y="9"/>
                    <a:pt x="314" y="9"/>
                  </a:cubicBezTo>
                  <a:cubicBezTo>
                    <a:pt x="316" y="9"/>
                    <a:pt x="319" y="9"/>
                    <a:pt x="323" y="8"/>
                  </a:cubicBezTo>
                  <a:cubicBezTo>
                    <a:pt x="322" y="9"/>
                    <a:pt x="315" y="9"/>
                    <a:pt x="313" y="10"/>
                  </a:cubicBezTo>
                  <a:cubicBezTo>
                    <a:pt x="320" y="9"/>
                    <a:pt x="320" y="9"/>
                    <a:pt x="325" y="9"/>
                  </a:cubicBezTo>
                  <a:cubicBezTo>
                    <a:pt x="329" y="8"/>
                    <a:pt x="325" y="8"/>
                    <a:pt x="325" y="8"/>
                  </a:cubicBezTo>
                  <a:cubicBezTo>
                    <a:pt x="329" y="7"/>
                    <a:pt x="330" y="7"/>
                    <a:pt x="331" y="6"/>
                  </a:cubicBezTo>
                  <a:cubicBezTo>
                    <a:pt x="332" y="6"/>
                    <a:pt x="332" y="6"/>
                    <a:pt x="335" y="6"/>
                  </a:cubicBezTo>
                  <a:cubicBezTo>
                    <a:pt x="333" y="5"/>
                    <a:pt x="327" y="6"/>
                    <a:pt x="322" y="7"/>
                  </a:cubicBezTo>
                  <a:cubicBezTo>
                    <a:pt x="325" y="6"/>
                    <a:pt x="330" y="5"/>
                    <a:pt x="334" y="4"/>
                  </a:cubicBezTo>
                  <a:cubicBezTo>
                    <a:pt x="332" y="5"/>
                    <a:pt x="341" y="5"/>
                    <a:pt x="345" y="5"/>
                  </a:cubicBezTo>
                  <a:cubicBezTo>
                    <a:pt x="342" y="5"/>
                    <a:pt x="341" y="5"/>
                    <a:pt x="338" y="5"/>
                  </a:cubicBezTo>
                  <a:cubicBezTo>
                    <a:pt x="344" y="5"/>
                    <a:pt x="338" y="6"/>
                    <a:pt x="341" y="6"/>
                  </a:cubicBezTo>
                  <a:cubicBezTo>
                    <a:pt x="344" y="6"/>
                    <a:pt x="345" y="5"/>
                    <a:pt x="348" y="5"/>
                  </a:cubicBezTo>
                  <a:cubicBezTo>
                    <a:pt x="344" y="5"/>
                    <a:pt x="344" y="4"/>
                    <a:pt x="352" y="4"/>
                  </a:cubicBezTo>
                  <a:cubicBezTo>
                    <a:pt x="352" y="5"/>
                    <a:pt x="357" y="5"/>
                    <a:pt x="351" y="6"/>
                  </a:cubicBezTo>
                  <a:cubicBezTo>
                    <a:pt x="356" y="6"/>
                    <a:pt x="356" y="6"/>
                    <a:pt x="361" y="6"/>
                  </a:cubicBezTo>
                  <a:cubicBezTo>
                    <a:pt x="360" y="6"/>
                    <a:pt x="359" y="6"/>
                    <a:pt x="361" y="6"/>
                  </a:cubicBezTo>
                  <a:cubicBezTo>
                    <a:pt x="360" y="6"/>
                    <a:pt x="358" y="6"/>
                    <a:pt x="356" y="6"/>
                  </a:cubicBezTo>
                  <a:cubicBezTo>
                    <a:pt x="358" y="6"/>
                    <a:pt x="358" y="7"/>
                    <a:pt x="356" y="7"/>
                  </a:cubicBezTo>
                  <a:cubicBezTo>
                    <a:pt x="359" y="7"/>
                    <a:pt x="360" y="7"/>
                    <a:pt x="362" y="7"/>
                  </a:cubicBezTo>
                  <a:cubicBezTo>
                    <a:pt x="363" y="7"/>
                    <a:pt x="364" y="7"/>
                    <a:pt x="365" y="7"/>
                  </a:cubicBezTo>
                  <a:cubicBezTo>
                    <a:pt x="367" y="7"/>
                    <a:pt x="368" y="7"/>
                    <a:pt x="371" y="7"/>
                  </a:cubicBezTo>
                  <a:cubicBezTo>
                    <a:pt x="372" y="7"/>
                    <a:pt x="368" y="6"/>
                    <a:pt x="373" y="7"/>
                  </a:cubicBezTo>
                  <a:cubicBezTo>
                    <a:pt x="374" y="7"/>
                    <a:pt x="374" y="7"/>
                    <a:pt x="376" y="7"/>
                  </a:cubicBezTo>
                  <a:cubicBezTo>
                    <a:pt x="375" y="7"/>
                    <a:pt x="371" y="6"/>
                    <a:pt x="373" y="6"/>
                  </a:cubicBezTo>
                  <a:cubicBezTo>
                    <a:pt x="371" y="6"/>
                    <a:pt x="368" y="5"/>
                    <a:pt x="365" y="5"/>
                  </a:cubicBezTo>
                  <a:cubicBezTo>
                    <a:pt x="362" y="5"/>
                    <a:pt x="360" y="5"/>
                    <a:pt x="358" y="5"/>
                  </a:cubicBezTo>
                  <a:cubicBezTo>
                    <a:pt x="358" y="5"/>
                    <a:pt x="357" y="4"/>
                    <a:pt x="359" y="3"/>
                  </a:cubicBezTo>
                  <a:cubicBezTo>
                    <a:pt x="358" y="3"/>
                    <a:pt x="352" y="3"/>
                    <a:pt x="352" y="3"/>
                  </a:cubicBezTo>
                  <a:cubicBezTo>
                    <a:pt x="351" y="3"/>
                    <a:pt x="340" y="4"/>
                    <a:pt x="339" y="3"/>
                  </a:cubicBezTo>
                  <a:cubicBezTo>
                    <a:pt x="347" y="3"/>
                    <a:pt x="343" y="2"/>
                    <a:pt x="349" y="2"/>
                  </a:cubicBezTo>
                  <a:cubicBezTo>
                    <a:pt x="349" y="2"/>
                    <a:pt x="347" y="2"/>
                    <a:pt x="347" y="2"/>
                  </a:cubicBezTo>
                  <a:cubicBezTo>
                    <a:pt x="343" y="2"/>
                    <a:pt x="343" y="2"/>
                    <a:pt x="342" y="3"/>
                  </a:cubicBezTo>
                  <a:cubicBezTo>
                    <a:pt x="339" y="3"/>
                    <a:pt x="340" y="2"/>
                    <a:pt x="339" y="2"/>
                  </a:cubicBezTo>
                  <a:cubicBezTo>
                    <a:pt x="346" y="2"/>
                    <a:pt x="337" y="2"/>
                    <a:pt x="346" y="1"/>
                  </a:cubicBezTo>
                  <a:cubicBezTo>
                    <a:pt x="346" y="1"/>
                    <a:pt x="340" y="2"/>
                    <a:pt x="337" y="2"/>
                  </a:cubicBezTo>
                  <a:cubicBezTo>
                    <a:pt x="337" y="1"/>
                    <a:pt x="342" y="1"/>
                    <a:pt x="343" y="1"/>
                  </a:cubicBezTo>
                  <a:cubicBezTo>
                    <a:pt x="344" y="1"/>
                    <a:pt x="345" y="1"/>
                    <a:pt x="346" y="1"/>
                  </a:cubicBezTo>
                  <a:cubicBezTo>
                    <a:pt x="350" y="1"/>
                    <a:pt x="348" y="0"/>
                    <a:pt x="355" y="0"/>
                  </a:cubicBezTo>
                  <a:cubicBezTo>
                    <a:pt x="355" y="1"/>
                    <a:pt x="347" y="1"/>
                    <a:pt x="354" y="1"/>
                  </a:cubicBezTo>
                  <a:cubicBezTo>
                    <a:pt x="354" y="1"/>
                    <a:pt x="349" y="1"/>
                    <a:pt x="347" y="1"/>
                  </a:cubicBezTo>
                  <a:cubicBezTo>
                    <a:pt x="348" y="1"/>
                    <a:pt x="349" y="1"/>
                    <a:pt x="351" y="1"/>
                  </a:cubicBezTo>
                  <a:cubicBezTo>
                    <a:pt x="353" y="1"/>
                    <a:pt x="355" y="2"/>
                    <a:pt x="358" y="2"/>
                  </a:cubicBezTo>
                  <a:cubicBezTo>
                    <a:pt x="360" y="1"/>
                    <a:pt x="352" y="1"/>
                    <a:pt x="354" y="1"/>
                  </a:cubicBezTo>
                  <a:cubicBezTo>
                    <a:pt x="358" y="1"/>
                    <a:pt x="360" y="1"/>
                    <a:pt x="360" y="1"/>
                  </a:cubicBezTo>
                  <a:cubicBezTo>
                    <a:pt x="360" y="1"/>
                    <a:pt x="362" y="1"/>
                    <a:pt x="363" y="1"/>
                  </a:cubicBezTo>
                  <a:cubicBezTo>
                    <a:pt x="364" y="1"/>
                    <a:pt x="366" y="1"/>
                    <a:pt x="367" y="2"/>
                  </a:cubicBezTo>
                  <a:cubicBezTo>
                    <a:pt x="368" y="2"/>
                    <a:pt x="369" y="2"/>
                    <a:pt x="370" y="2"/>
                  </a:cubicBezTo>
                  <a:cubicBezTo>
                    <a:pt x="373" y="2"/>
                    <a:pt x="376" y="3"/>
                    <a:pt x="378" y="3"/>
                  </a:cubicBezTo>
                  <a:cubicBezTo>
                    <a:pt x="380" y="3"/>
                    <a:pt x="381" y="3"/>
                    <a:pt x="382" y="3"/>
                  </a:cubicBezTo>
                  <a:cubicBezTo>
                    <a:pt x="383" y="3"/>
                    <a:pt x="384" y="4"/>
                    <a:pt x="385" y="4"/>
                  </a:cubicBezTo>
                  <a:cubicBezTo>
                    <a:pt x="387" y="4"/>
                    <a:pt x="394" y="6"/>
                    <a:pt x="396" y="6"/>
                  </a:cubicBezTo>
                  <a:cubicBezTo>
                    <a:pt x="393" y="6"/>
                    <a:pt x="385" y="4"/>
                    <a:pt x="383" y="4"/>
                  </a:cubicBezTo>
                  <a:cubicBezTo>
                    <a:pt x="385" y="5"/>
                    <a:pt x="392" y="6"/>
                    <a:pt x="396" y="7"/>
                  </a:cubicBezTo>
                  <a:cubicBezTo>
                    <a:pt x="395" y="7"/>
                    <a:pt x="394" y="7"/>
                    <a:pt x="391" y="7"/>
                  </a:cubicBezTo>
                  <a:cubicBezTo>
                    <a:pt x="393" y="7"/>
                    <a:pt x="394" y="7"/>
                    <a:pt x="394" y="7"/>
                  </a:cubicBezTo>
                  <a:cubicBezTo>
                    <a:pt x="397" y="8"/>
                    <a:pt x="396" y="8"/>
                    <a:pt x="394" y="7"/>
                  </a:cubicBezTo>
                  <a:cubicBezTo>
                    <a:pt x="390" y="7"/>
                    <a:pt x="384" y="6"/>
                    <a:pt x="386" y="5"/>
                  </a:cubicBezTo>
                  <a:cubicBezTo>
                    <a:pt x="381" y="4"/>
                    <a:pt x="379" y="4"/>
                    <a:pt x="377" y="4"/>
                  </a:cubicBezTo>
                  <a:cubicBezTo>
                    <a:pt x="378" y="5"/>
                    <a:pt x="382" y="5"/>
                    <a:pt x="382" y="5"/>
                  </a:cubicBezTo>
                  <a:cubicBezTo>
                    <a:pt x="385" y="5"/>
                    <a:pt x="384" y="5"/>
                    <a:pt x="383" y="5"/>
                  </a:cubicBezTo>
                  <a:cubicBezTo>
                    <a:pt x="381" y="5"/>
                    <a:pt x="380" y="5"/>
                    <a:pt x="380" y="6"/>
                  </a:cubicBezTo>
                  <a:cubicBezTo>
                    <a:pt x="375" y="5"/>
                    <a:pt x="375" y="5"/>
                    <a:pt x="370" y="4"/>
                  </a:cubicBezTo>
                  <a:cubicBezTo>
                    <a:pt x="374" y="5"/>
                    <a:pt x="377" y="5"/>
                    <a:pt x="380" y="6"/>
                  </a:cubicBezTo>
                  <a:cubicBezTo>
                    <a:pt x="383" y="6"/>
                    <a:pt x="387" y="7"/>
                    <a:pt x="392" y="8"/>
                  </a:cubicBezTo>
                  <a:cubicBezTo>
                    <a:pt x="390" y="8"/>
                    <a:pt x="389" y="8"/>
                    <a:pt x="387" y="7"/>
                  </a:cubicBezTo>
                  <a:cubicBezTo>
                    <a:pt x="387" y="7"/>
                    <a:pt x="388" y="8"/>
                    <a:pt x="388" y="8"/>
                  </a:cubicBezTo>
                  <a:cubicBezTo>
                    <a:pt x="393" y="9"/>
                    <a:pt x="393" y="9"/>
                    <a:pt x="394" y="9"/>
                  </a:cubicBezTo>
                  <a:cubicBezTo>
                    <a:pt x="392" y="8"/>
                    <a:pt x="390" y="8"/>
                    <a:pt x="393" y="9"/>
                  </a:cubicBezTo>
                  <a:cubicBezTo>
                    <a:pt x="397" y="10"/>
                    <a:pt x="397" y="10"/>
                    <a:pt x="401" y="11"/>
                  </a:cubicBezTo>
                  <a:cubicBezTo>
                    <a:pt x="401" y="11"/>
                    <a:pt x="401" y="10"/>
                    <a:pt x="399" y="10"/>
                  </a:cubicBezTo>
                  <a:cubicBezTo>
                    <a:pt x="398" y="9"/>
                    <a:pt x="396" y="9"/>
                    <a:pt x="395" y="8"/>
                  </a:cubicBezTo>
                  <a:cubicBezTo>
                    <a:pt x="398" y="8"/>
                    <a:pt x="397" y="9"/>
                    <a:pt x="403" y="11"/>
                  </a:cubicBezTo>
                  <a:cubicBezTo>
                    <a:pt x="403" y="10"/>
                    <a:pt x="401" y="10"/>
                    <a:pt x="399" y="9"/>
                  </a:cubicBezTo>
                  <a:cubicBezTo>
                    <a:pt x="397" y="8"/>
                    <a:pt x="394" y="8"/>
                    <a:pt x="394" y="7"/>
                  </a:cubicBezTo>
                  <a:cubicBezTo>
                    <a:pt x="397" y="8"/>
                    <a:pt x="399" y="9"/>
                    <a:pt x="400" y="9"/>
                  </a:cubicBezTo>
                  <a:cubicBezTo>
                    <a:pt x="404" y="10"/>
                    <a:pt x="400" y="8"/>
                    <a:pt x="405" y="10"/>
                  </a:cubicBezTo>
                  <a:cubicBezTo>
                    <a:pt x="404" y="9"/>
                    <a:pt x="397" y="7"/>
                    <a:pt x="398" y="7"/>
                  </a:cubicBezTo>
                  <a:cubicBezTo>
                    <a:pt x="401" y="8"/>
                    <a:pt x="406" y="9"/>
                    <a:pt x="410" y="11"/>
                  </a:cubicBezTo>
                  <a:cubicBezTo>
                    <a:pt x="411" y="11"/>
                    <a:pt x="411" y="11"/>
                    <a:pt x="412" y="11"/>
                  </a:cubicBezTo>
                  <a:cubicBezTo>
                    <a:pt x="413" y="12"/>
                    <a:pt x="414" y="12"/>
                    <a:pt x="414" y="12"/>
                  </a:cubicBezTo>
                  <a:cubicBezTo>
                    <a:pt x="416" y="13"/>
                    <a:pt x="416" y="13"/>
                    <a:pt x="417" y="13"/>
                  </a:cubicBezTo>
                  <a:cubicBezTo>
                    <a:pt x="419" y="14"/>
                    <a:pt x="419" y="14"/>
                    <a:pt x="419" y="15"/>
                  </a:cubicBezTo>
                  <a:cubicBezTo>
                    <a:pt x="421" y="15"/>
                    <a:pt x="427" y="17"/>
                    <a:pt x="426" y="17"/>
                  </a:cubicBezTo>
                  <a:cubicBezTo>
                    <a:pt x="430" y="19"/>
                    <a:pt x="430" y="19"/>
                    <a:pt x="437" y="22"/>
                  </a:cubicBezTo>
                  <a:cubicBezTo>
                    <a:pt x="435" y="20"/>
                    <a:pt x="430" y="19"/>
                    <a:pt x="428" y="17"/>
                  </a:cubicBezTo>
                  <a:cubicBezTo>
                    <a:pt x="427" y="17"/>
                    <a:pt x="436" y="21"/>
                    <a:pt x="435" y="21"/>
                  </a:cubicBezTo>
                  <a:cubicBezTo>
                    <a:pt x="437" y="22"/>
                    <a:pt x="439" y="23"/>
                    <a:pt x="439" y="23"/>
                  </a:cubicBezTo>
                  <a:cubicBezTo>
                    <a:pt x="442" y="25"/>
                    <a:pt x="443" y="25"/>
                    <a:pt x="445" y="26"/>
                  </a:cubicBezTo>
                  <a:cubicBezTo>
                    <a:pt x="447" y="27"/>
                    <a:pt x="441" y="24"/>
                    <a:pt x="446" y="26"/>
                  </a:cubicBezTo>
                  <a:cubicBezTo>
                    <a:pt x="452" y="29"/>
                    <a:pt x="445" y="26"/>
                    <a:pt x="449" y="28"/>
                  </a:cubicBezTo>
                  <a:cubicBezTo>
                    <a:pt x="450" y="29"/>
                    <a:pt x="450" y="28"/>
                    <a:pt x="450" y="28"/>
                  </a:cubicBezTo>
                  <a:cubicBezTo>
                    <a:pt x="452" y="29"/>
                    <a:pt x="453" y="30"/>
                    <a:pt x="454" y="30"/>
                  </a:cubicBezTo>
                  <a:cubicBezTo>
                    <a:pt x="455" y="31"/>
                    <a:pt x="456" y="31"/>
                    <a:pt x="457" y="32"/>
                  </a:cubicBezTo>
                  <a:cubicBezTo>
                    <a:pt x="458" y="33"/>
                    <a:pt x="460" y="34"/>
                    <a:pt x="463" y="36"/>
                  </a:cubicBezTo>
                  <a:cubicBezTo>
                    <a:pt x="464" y="36"/>
                    <a:pt x="462" y="35"/>
                    <a:pt x="460" y="34"/>
                  </a:cubicBezTo>
                  <a:cubicBezTo>
                    <a:pt x="461" y="34"/>
                    <a:pt x="468" y="39"/>
                    <a:pt x="468" y="39"/>
                  </a:cubicBezTo>
                  <a:cubicBezTo>
                    <a:pt x="470" y="41"/>
                    <a:pt x="465" y="38"/>
                    <a:pt x="468" y="40"/>
                  </a:cubicBezTo>
                  <a:cubicBezTo>
                    <a:pt x="470" y="41"/>
                    <a:pt x="472" y="43"/>
                    <a:pt x="475" y="44"/>
                  </a:cubicBezTo>
                  <a:cubicBezTo>
                    <a:pt x="477" y="45"/>
                    <a:pt x="479" y="47"/>
                    <a:pt x="481" y="49"/>
                  </a:cubicBezTo>
                  <a:cubicBezTo>
                    <a:pt x="481" y="49"/>
                    <a:pt x="480" y="48"/>
                    <a:pt x="478" y="47"/>
                  </a:cubicBezTo>
                  <a:cubicBezTo>
                    <a:pt x="477" y="46"/>
                    <a:pt x="475" y="45"/>
                    <a:pt x="474" y="44"/>
                  </a:cubicBezTo>
                  <a:cubicBezTo>
                    <a:pt x="478" y="47"/>
                    <a:pt x="485" y="53"/>
                    <a:pt x="487" y="54"/>
                  </a:cubicBezTo>
                  <a:cubicBezTo>
                    <a:pt x="487" y="54"/>
                    <a:pt x="481" y="49"/>
                    <a:pt x="483" y="50"/>
                  </a:cubicBezTo>
                  <a:cubicBezTo>
                    <a:pt x="487" y="54"/>
                    <a:pt x="490" y="57"/>
                    <a:pt x="492" y="60"/>
                  </a:cubicBezTo>
                  <a:cubicBezTo>
                    <a:pt x="494" y="61"/>
                    <a:pt x="495" y="63"/>
                    <a:pt x="497" y="64"/>
                  </a:cubicBezTo>
                  <a:cubicBezTo>
                    <a:pt x="498" y="66"/>
                    <a:pt x="500" y="68"/>
                    <a:pt x="502" y="70"/>
                  </a:cubicBezTo>
                  <a:cubicBezTo>
                    <a:pt x="503" y="71"/>
                    <a:pt x="503" y="71"/>
                    <a:pt x="504" y="73"/>
                  </a:cubicBezTo>
                  <a:cubicBezTo>
                    <a:pt x="506" y="75"/>
                    <a:pt x="505" y="73"/>
                    <a:pt x="507" y="75"/>
                  </a:cubicBezTo>
                  <a:cubicBezTo>
                    <a:pt x="509" y="78"/>
                    <a:pt x="510" y="79"/>
                    <a:pt x="513" y="83"/>
                  </a:cubicBezTo>
                  <a:cubicBezTo>
                    <a:pt x="507" y="74"/>
                    <a:pt x="514" y="85"/>
                    <a:pt x="509" y="79"/>
                  </a:cubicBezTo>
                  <a:cubicBezTo>
                    <a:pt x="508" y="79"/>
                    <a:pt x="509" y="79"/>
                    <a:pt x="510" y="81"/>
                  </a:cubicBezTo>
                  <a:cubicBezTo>
                    <a:pt x="511" y="82"/>
                    <a:pt x="512" y="83"/>
                    <a:pt x="512" y="83"/>
                  </a:cubicBezTo>
                  <a:cubicBezTo>
                    <a:pt x="513" y="85"/>
                    <a:pt x="511" y="83"/>
                    <a:pt x="512" y="83"/>
                  </a:cubicBezTo>
                  <a:cubicBezTo>
                    <a:pt x="514" y="86"/>
                    <a:pt x="516" y="89"/>
                    <a:pt x="519" y="92"/>
                  </a:cubicBezTo>
                  <a:cubicBezTo>
                    <a:pt x="521" y="96"/>
                    <a:pt x="522" y="98"/>
                    <a:pt x="523" y="100"/>
                  </a:cubicBezTo>
                  <a:cubicBezTo>
                    <a:pt x="522" y="99"/>
                    <a:pt x="521" y="97"/>
                    <a:pt x="520" y="96"/>
                  </a:cubicBezTo>
                  <a:cubicBezTo>
                    <a:pt x="519" y="94"/>
                    <a:pt x="518" y="92"/>
                    <a:pt x="516" y="90"/>
                  </a:cubicBezTo>
                  <a:cubicBezTo>
                    <a:pt x="517" y="92"/>
                    <a:pt x="519" y="95"/>
                    <a:pt x="522" y="98"/>
                  </a:cubicBezTo>
                  <a:cubicBezTo>
                    <a:pt x="522" y="99"/>
                    <a:pt x="523" y="100"/>
                    <a:pt x="524" y="101"/>
                  </a:cubicBezTo>
                  <a:cubicBezTo>
                    <a:pt x="524" y="102"/>
                    <a:pt x="526" y="104"/>
                    <a:pt x="527" y="107"/>
                  </a:cubicBezTo>
                  <a:cubicBezTo>
                    <a:pt x="526" y="105"/>
                    <a:pt x="525" y="103"/>
                    <a:pt x="526" y="103"/>
                  </a:cubicBezTo>
                  <a:cubicBezTo>
                    <a:pt x="526" y="103"/>
                    <a:pt x="527" y="104"/>
                    <a:pt x="529" y="108"/>
                  </a:cubicBezTo>
                  <a:cubicBezTo>
                    <a:pt x="529" y="108"/>
                    <a:pt x="526" y="103"/>
                    <a:pt x="526" y="102"/>
                  </a:cubicBezTo>
                  <a:cubicBezTo>
                    <a:pt x="527" y="103"/>
                    <a:pt x="529" y="107"/>
                    <a:pt x="532" y="112"/>
                  </a:cubicBezTo>
                  <a:cubicBezTo>
                    <a:pt x="531" y="111"/>
                    <a:pt x="530" y="111"/>
                    <a:pt x="531" y="112"/>
                  </a:cubicBezTo>
                  <a:cubicBezTo>
                    <a:pt x="530" y="111"/>
                    <a:pt x="528" y="107"/>
                    <a:pt x="528" y="107"/>
                  </a:cubicBezTo>
                  <a:cubicBezTo>
                    <a:pt x="528" y="109"/>
                    <a:pt x="530" y="112"/>
                    <a:pt x="531" y="114"/>
                  </a:cubicBezTo>
                  <a:cubicBezTo>
                    <a:pt x="533" y="118"/>
                    <a:pt x="529" y="110"/>
                    <a:pt x="529" y="110"/>
                  </a:cubicBezTo>
                  <a:cubicBezTo>
                    <a:pt x="529" y="110"/>
                    <a:pt x="530" y="112"/>
                    <a:pt x="531" y="114"/>
                  </a:cubicBezTo>
                  <a:cubicBezTo>
                    <a:pt x="532" y="115"/>
                    <a:pt x="533" y="117"/>
                    <a:pt x="534" y="118"/>
                  </a:cubicBezTo>
                  <a:cubicBezTo>
                    <a:pt x="534" y="120"/>
                    <a:pt x="535" y="121"/>
                    <a:pt x="536" y="123"/>
                  </a:cubicBezTo>
                  <a:cubicBezTo>
                    <a:pt x="536" y="122"/>
                    <a:pt x="536" y="122"/>
                    <a:pt x="535" y="120"/>
                  </a:cubicBezTo>
                  <a:cubicBezTo>
                    <a:pt x="535" y="120"/>
                    <a:pt x="536" y="121"/>
                    <a:pt x="536" y="122"/>
                  </a:cubicBezTo>
                  <a:cubicBezTo>
                    <a:pt x="536" y="122"/>
                    <a:pt x="536" y="122"/>
                    <a:pt x="536" y="122"/>
                  </a:cubicBezTo>
                  <a:cubicBezTo>
                    <a:pt x="536" y="123"/>
                    <a:pt x="536" y="123"/>
                    <a:pt x="536" y="123"/>
                  </a:cubicBezTo>
                  <a:cubicBezTo>
                    <a:pt x="536" y="123"/>
                    <a:pt x="536" y="123"/>
                    <a:pt x="536" y="123"/>
                  </a:cubicBezTo>
                  <a:cubicBezTo>
                    <a:pt x="536" y="123"/>
                    <a:pt x="536" y="124"/>
                    <a:pt x="537" y="124"/>
                  </a:cubicBezTo>
                  <a:cubicBezTo>
                    <a:pt x="536" y="124"/>
                    <a:pt x="536" y="124"/>
                    <a:pt x="536" y="123"/>
                  </a:cubicBezTo>
                  <a:cubicBezTo>
                    <a:pt x="535" y="122"/>
                    <a:pt x="534" y="120"/>
                    <a:pt x="534" y="118"/>
                  </a:cubicBezTo>
                  <a:cubicBezTo>
                    <a:pt x="534" y="119"/>
                    <a:pt x="534" y="120"/>
                    <a:pt x="535" y="122"/>
                  </a:cubicBezTo>
                  <a:cubicBezTo>
                    <a:pt x="535" y="122"/>
                    <a:pt x="535" y="123"/>
                    <a:pt x="535" y="123"/>
                  </a:cubicBezTo>
                  <a:cubicBezTo>
                    <a:pt x="536" y="124"/>
                    <a:pt x="536" y="124"/>
                    <a:pt x="536" y="124"/>
                  </a:cubicBezTo>
                  <a:cubicBezTo>
                    <a:pt x="536" y="124"/>
                    <a:pt x="536" y="125"/>
                    <a:pt x="536" y="125"/>
                  </a:cubicBezTo>
                  <a:cubicBezTo>
                    <a:pt x="536" y="125"/>
                    <a:pt x="537" y="125"/>
                    <a:pt x="537" y="126"/>
                  </a:cubicBezTo>
                  <a:cubicBezTo>
                    <a:pt x="538" y="126"/>
                    <a:pt x="539" y="126"/>
                    <a:pt x="540" y="125"/>
                  </a:cubicBezTo>
                  <a:cubicBezTo>
                    <a:pt x="539" y="126"/>
                    <a:pt x="539" y="126"/>
                    <a:pt x="539" y="126"/>
                  </a:cubicBezTo>
                  <a:cubicBezTo>
                    <a:pt x="539" y="126"/>
                    <a:pt x="539" y="126"/>
                    <a:pt x="540" y="126"/>
                  </a:cubicBezTo>
                  <a:cubicBezTo>
                    <a:pt x="540" y="126"/>
                    <a:pt x="540" y="126"/>
                    <a:pt x="541" y="126"/>
                  </a:cubicBezTo>
                  <a:cubicBezTo>
                    <a:pt x="542" y="126"/>
                    <a:pt x="542" y="126"/>
                    <a:pt x="542" y="125"/>
                  </a:cubicBezTo>
                  <a:cubicBezTo>
                    <a:pt x="544" y="125"/>
                    <a:pt x="545" y="126"/>
                    <a:pt x="547" y="125"/>
                  </a:cubicBezTo>
                  <a:cubicBezTo>
                    <a:pt x="549" y="125"/>
                    <a:pt x="548" y="125"/>
                    <a:pt x="548" y="126"/>
                  </a:cubicBezTo>
                  <a:cubicBezTo>
                    <a:pt x="548" y="126"/>
                    <a:pt x="549" y="126"/>
                    <a:pt x="554" y="126"/>
                  </a:cubicBezTo>
                  <a:cubicBezTo>
                    <a:pt x="553" y="126"/>
                    <a:pt x="552" y="126"/>
                    <a:pt x="549" y="126"/>
                  </a:cubicBezTo>
                  <a:cubicBezTo>
                    <a:pt x="551" y="125"/>
                    <a:pt x="553" y="126"/>
                    <a:pt x="556" y="126"/>
                  </a:cubicBezTo>
                  <a:cubicBezTo>
                    <a:pt x="558" y="126"/>
                    <a:pt x="560" y="125"/>
                    <a:pt x="564" y="126"/>
                  </a:cubicBezTo>
                  <a:cubicBezTo>
                    <a:pt x="563" y="126"/>
                    <a:pt x="566" y="127"/>
                    <a:pt x="572" y="128"/>
                  </a:cubicBezTo>
                  <a:cubicBezTo>
                    <a:pt x="577" y="129"/>
                    <a:pt x="583" y="130"/>
                    <a:pt x="587" y="131"/>
                  </a:cubicBezTo>
                  <a:cubicBezTo>
                    <a:pt x="585" y="131"/>
                    <a:pt x="594" y="133"/>
                    <a:pt x="595" y="134"/>
                  </a:cubicBezTo>
                  <a:cubicBezTo>
                    <a:pt x="585" y="131"/>
                    <a:pt x="575" y="128"/>
                    <a:pt x="567" y="128"/>
                  </a:cubicBezTo>
                  <a:cubicBezTo>
                    <a:pt x="567" y="128"/>
                    <a:pt x="569" y="128"/>
                    <a:pt x="569" y="128"/>
                  </a:cubicBezTo>
                  <a:cubicBezTo>
                    <a:pt x="562" y="127"/>
                    <a:pt x="562" y="127"/>
                    <a:pt x="562" y="127"/>
                  </a:cubicBezTo>
                  <a:cubicBezTo>
                    <a:pt x="560" y="126"/>
                    <a:pt x="557" y="126"/>
                    <a:pt x="555" y="126"/>
                  </a:cubicBezTo>
                  <a:cubicBezTo>
                    <a:pt x="560" y="127"/>
                    <a:pt x="560" y="127"/>
                    <a:pt x="567" y="128"/>
                  </a:cubicBezTo>
                  <a:cubicBezTo>
                    <a:pt x="566" y="128"/>
                    <a:pt x="563" y="127"/>
                    <a:pt x="560" y="127"/>
                  </a:cubicBezTo>
                  <a:cubicBezTo>
                    <a:pt x="560" y="127"/>
                    <a:pt x="562" y="127"/>
                    <a:pt x="564" y="128"/>
                  </a:cubicBezTo>
                  <a:cubicBezTo>
                    <a:pt x="566" y="128"/>
                    <a:pt x="569" y="128"/>
                    <a:pt x="570" y="128"/>
                  </a:cubicBezTo>
                  <a:cubicBezTo>
                    <a:pt x="574" y="129"/>
                    <a:pt x="569" y="128"/>
                    <a:pt x="575" y="129"/>
                  </a:cubicBezTo>
                  <a:cubicBezTo>
                    <a:pt x="576" y="129"/>
                    <a:pt x="574" y="129"/>
                    <a:pt x="573" y="129"/>
                  </a:cubicBezTo>
                  <a:cubicBezTo>
                    <a:pt x="579" y="131"/>
                    <a:pt x="577" y="129"/>
                    <a:pt x="582" y="131"/>
                  </a:cubicBezTo>
                  <a:cubicBezTo>
                    <a:pt x="577" y="130"/>
                    <a:pt x="583" y="131"/>
                    <a:pt x="585" y="131"/>
                  </a:cubicBezTo>
                  <a:cubicBezTo>
                    <a:pt x="587" y="132"/>
                    <a:pt x="584" y="132"/>
                    <a:pt x="589" y="133"/>
                  </a:cubicBezTo>
                  <a:cubicBezTo>
                    <a:pt x="592" y="134"/>
                    <a:pt x="590" y="133"/>
                    <a:pt x="588" y="133"/>
                  </a:cubicBezTo>
                  <a:cubicBezTo>
                    <a:pt x="588" y="133"/>
                    <a:pt x="591" y="133"/>
                    <a:pt x="592" y="134"/>
                  </a:cubicBezTo>
                  <a:cubicBezTo>
                    <a:pt x="594" y="135"/>
                    <a:pt x="595" y="135"/>
                    <a:pt x="593" y="135"/>
                  </a:cubicBezTo>
                  <a:cubicBezTo>
                    <a:pt x="596" y="136"/>
                    <a:pt x="599" y="137"/>
                    <a:pt x="602" y="138"/>
                  </a:cubicBezTo>
                  <a:cubicBezTo>
                    <a:pt x="605" y="140"/>
                    <a:pt x="607" y="141"/>
                    <a:pt x="609" y="142"/>
                  </a:cubicBezTo>
                  <a:cubicBezTo>
                    <a:pt x="611" y="143"/>
                    <a:pt x="613" y="144"/>
                    <a:pt x="615" y="145"/>
                  </a:cubicBezTo>
                  <a:cubicBezTo>
                    <a:pt x="617" y="147"/>
                    <a:pt x="619" y="148"/>
                    <a:pt x="621" y="149"/>
                  </a:cubicBezTo>
                  <a:cubicBezTo>
                    <a:pt x="621" y="149"/>
                    <a:pt x="619" y="148"/>
                    <a:pt x="619" y="148"/>
                  </a:cubicBezTo>
                  <a:cubicBezTo>
                    <a:pt x="620" y="148"/>
                    <a:pt x="623" y="150"/>
                    <a:pt x="625" y="152"/>
                  </a:cubicBezTo>
                  <a:cubicBezTo>
                    <a:pt x="626" y="153"/>
                    <a:pt x="627" y="154"/>
                    <a:pt x="628" y="155"/>
                  </a:cubicBezTo>
                  <a:cubicBezTo>
                    <a:pt x="629" y="156"/>
                    <a:pt x="630" y="157"/>
                    <a:pt x="631" y="157"/>
                  </a:cubicBezTo>
                  <a:cubicBezTo>
                    <a:pt x="630" y="157"/>
                    <a:pt x="629" y="156"/>
                    <a:pt x="628" y="155"/>
                  </a:cubicBezTo>
                  <a:cubicBezTo>
                    <a:pt x="626" y="154"/>
                    <a:pt x="625" y="152"/>
                    <a:pt x="623" y="151"/>
                  </a:cubicBezTo>
                  <a:cubicBezTo>
                    <a:pt x="622" y="151"/>
                    <a:pt x="630" y="157"/>
                    <a:pt x="628" y="156"/>
                  </a:cubicBezTo>
                  <a:cubicBezTo>
                    <a:pt x="626" y="153"/>
                    <a:pt x="620" y="150"/>
                    <a:pt x="620" y="150"/>
                  </a:cubicBezTo>
                  <a:cubicBezTo>
                    <a:pt x="617" y="148"/>
                    <a:pt x="616" y="148"/>
                    <a:pt x="615" y="147"/>
                  </a:cubicBezTo>
                  <a:cubicBezTo>
                    <a:pt x="614" y="146"/>
                    <a:pt x="614" y="146"/>
                    <a:pt x="613" y="145"/>
                  </a:cubicBezTo>
                  <a:cubicBezTo>
                    <a:pt x="612" y="145"/>
                    <a:pt x="612" y="145"/>
                    <a:pt x="611" y="144"/>
                  </a:cubicBezTo>
                  <a:cubicBezTo>
                    <a:pt x="610" y="144"/>
                    <a:pt x="609" y="143"/>
                    <a:pt x="609" y="143"/>
                  </a:cubicBezTo>
                  <a:cubicBezTo>
                    <a:pt x="610" y="144"/>
                    <a:pt x="613" y="146"/>
                    <a:pt x="615" y="147"/>
                  </a:cubicBezTo>
                  <a:cubicBezTo>
                    <a:pt x="615" y="147"/>
                    <a:pt x="613" y="146"/>
                    <a:pt x="611" y="145"/>
                  </a:cubicBezTo>
                  <a:cubicBezTo>
                    <a:pt x="610" y="144"/>
                    <a:pt x="608" y="143"/>
                    <a:pt x="606" y="143"/>
                  </a:cubicBezTo>
                  <a:cubicBezTo>
                    <a:pt x="608" y="144"/>
                    <a:pt x="608" y="144"/>
                    <a:pt x="603" y="142"/>
                  </a:cubicBezTo>
                  <a:cubicBezTo>
                    <a:pt x="603" y="142"/>
                    <a:pt x="608" y="144"/>
                    <a:pt x="610" y="145"/>
                  </a:cubicBezTo>
                  <a:cubicBezTo>
                    <a:pt x="614" y="148"/>
                    <a:pt x="609" y="144"/>
                    <a:pt x="611" y="145"/>
                  </a:cubicBezTo>
                  <a:cubicBezTo>
                    <a:pt x="611" y="145"/>
                    <a:pt x="612" y="146"/>
                    <a:pt x="612" y="146"/>
                  </a:cubicBezTo>
                  <a:cubicBezTo>
                    <a:pt x="612" y="146"/>
                    <a:pt x="612" y="146"/>
                    <a:pt x="612" y="146"/>
                  </a:cubicBezTo>
                  <a:cubicBezTo>
                    <a:pt x="613" y="147"/>
                    <a:pt x="614" y="148"/>
                    <a:pt x="616" y="149"/>
                  </a:cubicBezTo>
                  <a:cubicBezTo>
                    <a:pt x="617" y="150"/>
                    <a:pt x="618" y="150"/>
                    <a:pt x="619" y="151"/>
                  </a:cubicBezTo>
                  <a:cubicBezTo>
                    <a:pt x="621" y="152"/>
                    <a:pt x="622" y="153"/>
                    <a:pt x="624" y="155"/>
                  </a:cubicBezTo>
                  <a:cubicBezTo>
                    <a:pt x="620" y="152"/>
                    <a:pt x="623" y="153"/>
                    <a:pt x="626" y="155"/>
                  </a:cubicBezTo>
                  <a:cubicBezTo>
                    <a:pt x="627" y="156"/>
                    <a:pt x="628" y="158"/>
                    <a:pt x="629" y="158"/>
                  </a:cubicBezTo>
                  <a:cubicBezTo>
                    <a:pt x="630" y="159"/>
                    <a:pt x="630" y="159"/>
                    <a:pt x="629" y="159"/>
                  </a:cubicBezTo>
                  <a:cubicBezTo>
                    <a:pt x="633" y="162"/>
                    <a:pt x="633" y="162"/>
                    <a:pt x="633" y="162"/>
                  </a:cubicBezTo>
                  <a:cubicBezTo>
                    <a:pt x="635" y="164"/>
                    <a:pt x="631" y="160"/>
                    <a:pt x="635" y="164"/>
                  </a:cubicBezTo>
                  <a:cubicBezTo>
                    <a:pt x="637" y="166"/>
                    <a:pt x="636" y="164"/>
                    <a:pt x="634" y="163"/>
                  </a:cubicBezTo>
                  <a:cubicBezTo>
                    <a:pt x="634" y="162"/>
                    <a:pt x="639" y="167"/>
                    <a:pt x="639" y="167"/>
                  </a:cubicBezTo>
                  <a:cubicBezTo>
                    <a:pt x="640" y="168"/>
                    <a:pt x="641" y="169"/>
                    <a:pt x="639" y="168"/>
                  </a:cubicBezTo>
                  <a:cubicBezTo>
                    <a:pt x="643" y="173"/>
                    <a:pt x="641" y="169"/>
                    <a:pt x="642" y="171"/>
                  </a:cubicBezTo>
                  <a:cubicBezTo>
                    <a:pt x="644" y="174"/>
                    <a:pt x="645" y="174"/>
                    <a:pt x="649" y="180"/>
                  </a:cubicBezTo>
                  <a:cubicBezTo>
                    <a:pt x="649" y="180"/>
                    <a:pt x="649" y="179"/>
                    <a:pt x="648" y="178"/>
                  </a:cubicBezTo>
                  <a:cubicBezTo>
                    <a:pt x="647" y="177"/>
                    <a:pt x="647" y="176"/>
                    <a:pt x="646" y="175"/>
                  </a:cubicBezTo>
                  <a:cubicBezTo>
                    <a:pt x="645" y="173"/>
                    <a:pt x="643" y="172"/>
                    <a:pt x="644" y="172"/>
                  </a:cubicBezTo>
                  <a:cubicBezTo>
                    <a:pt x="645" y="173"/>
                    <a:pt x="646" y="175"/>
                    <a:pt x="648" y="177"/>
                  </a:cubicBezTo>
                  <a:cubicBezTo>
                    <a:pt x="649" y="179"/>
                    <a:pt x="650" y="181"/>
                    <a:pt x="650" y="181"/>
                  </a:cubicBezTo>
                  <a:cubicBezTo>
                    <a:pt x="655" y="188"/>
                    <a:pt x="653" y="187"/>
                    <a:pt x="657" y="192"/>
                  </a:cubicBezTo>
                  <a:cubicBezTo>
                    <a:pt x="659" y="194"/>
                    <a:pt x="655" y="187"/>
                    <a:pt x="655" y="187"/>
                  </a:cubicBezTo>
                  <a:cubicBezTo>
                    <a:pt x="656" y="189"/>
                    <a:pt x="657" y="191"/>
                    <a:pt x="658" y="192"/>
                  </a:cubicBezTo>
                  <a:cubicBezTo>
                    <a:pt x="658" y="193"/>
                    <a:pt x="658" y="194"/>
                    <a:pt x="659" y="196"/>
                  </a:cubicBezTo>
                  <a:cubicBezTo>
                    <a:pt x="660" y="197"/>
                    <a:pt x="661" y="200"/>
                    <a:pt x="663" y="204"/>
                  </a:cubicBezTo>
                  <a:cubicBezTo>
                    <a:pt x="663" y="204"/>
                    <a:pt x="663" y="202"/>
                    <a:pt x="663" y="204"/>
                  </a:cubicBezTo>
                  <a:cubicBezTo>
                    <a:pt x="664" y="206"/>
                    <a:pt x="665" y="209"/>
                    <a:pt x="666" y="212"/>
                  </a:cubicBezTo>
                  <a:cubicBezTo>
                    <a:pt x="666" y="213"/>
                    <a:pt x="666" y="213"/>
                    <a:pt x="666" y="213"/>
                  </a:cubicBezTo>
                  <a:cubicBezTo>
                    <a:pt x="666" y="214"/>
                    <a:pt x="667" y="214"/>
                    <a:pt x="667" y="214"/>
                  </a:cubicBezTo>
                  <a:cubicBezTo>
                    <a:pt x="667" y="215"/>
                    <a:pt x="667" y="216"/>
                    <a:pt x="667" y="216"/>
                  </a:cubicBezTo>
                  <a:cubicBezTo>
                    <a:pt x="668" y="218"/>
                    <a:pt x="668" y="219"/>
                    <a:pt x="668" y="221"/>
                  </a:cubicBezTo>
                  <a:cubicBezTo>
                    <a:pt x="668" y="220"/>
                    <a:pt x="667" y="218"/>
                    <a:pt x="667" y="216"/>
                  </a:cubicBezTo>
                  <a:cubicBezTo>
                    <a:pt x="667" y="216"/>
                    <a:pt x="667" y="215"/>
                    <a:pt x="666" y="214"/>
                  </a:cubicBezTo>
                  <a:cubicBezTo>
                    <a:pt x="666" y="213"/>
                    <a:pt x="665" y="211"/>
                    <a:pt x="665" y="210"/>
                  </a:cubicBezTo>
                  <a:cubicBezTo>
                    <a:pt x="664" y="209"/>
                    <a:pt x="664" y="209"/>
                    <a:pt x="663" y="207"/>
                  </a:cubicBezTo>
                  <a:cubicBezTo>
                    <a:pt x="664" y="209"/>
                    <a:pt x="664" y="210"/>
                    <a:pt x="665" y="212"/>
                  </a:cubicBezTo>
                  <a:cubicBezTo>
                    <a:pt x="666" y="213"/>
                    <a:pt x="666" y="214"/>
                    <a:pt x="666" y="216"/>
                  </a:cubicBezTo>
                  <a:cubicBezTo>
                    <a:pt x="667" y="217"/>
                    <a:pt x="667" y="218"/>
                    <a:pt x="668" y="220"/>
                  </a:cubicBezTo>
                  <a:cubicBezTo>
                    <a:pt x="668" y="220"/>
                    <a:pt x="668" y="221"/>
                    <a:pt x="668" y="221"/>
                  </a:cubicBezTo>
                  <a:cubicBezTo>
                    <a:pt x="668" y="222"/>
                    <a:pt x="668" y="223"/>
                    <a:pt x="669" y="222"/>
                  </a:cubicBezTo>
                  <a:cubicBezTo>
                    <a:pt x="670" y="222"/>
                    <a:pt x="670" y="222"/>
                    <a:pt x="671" y="221"/>
                  </a:cubicBezTo>
                  <a:cubicBezTo>
                    <a:pt x="672" y="221"/>
                    <a:pt x="671" y="222"/>
                    <a:pt x="669" y="222"/>
                  </a:cubicBezTo>
                  <a:cubicBezTo>
                    <a:pt x="669" y="223"/>
                    <a:pt x="668" y="223"/>
                    <a:pt x="668" y="223"/>
                  </a:cubicBezTo>
                  <a:cubicBezTo>
                    <a:pt x="668" y="223"/>
                    <a:pt x="668" y="222"/>
                    <a:pt x="668" y="222"/>
                  </a:cubicBezTo>
                  <a:cubicBezTo>
                    <a:pt x="668" y="222"/>
                    <a:pt x="668" y="221"/>
                    <a:pt x="668" y="221"/>
                  </a:cubicBezTo>
                  <a:cubicBezTo>
                    <a:pt x="668" y="220"/>
                    <a:pt x="667" y="219"/>
                    <a:pt x="667" y="218"/>
                  </a:cubicBezTo>
                  <a:cubicBezTo>
                    <a:pt x="666" y="217"/>
                    <a:pt x="666" y="215"/>
                    <a:pt x="665" y="213"/>
                  </a:cubicBezTo>
                  <a:cubicBezTo>
                    <a:pt x="664" y="208"/>
                    <a:pt x="662" y="204"/>
                    <a:pt x="661" y="203"/>
                  </a:cubicBezTo>
                  <a:cubicBezTo>
                    <a:pt x="662" y="203"/>
                    <a:pt x="663" y="206"/>
                    <a:pt x="663" y="206"/>
                  </a:cubicBezTo>
                  <a:cubicBezTo>
                    <a:pt x="662" y="204"/>
                    <a:pt x="661" y="201"/>
                    <a:pt x="660" y="199"/>
                  </a:cubicBezTo>
                  <a:cubicBezTo>
                    <a:pt x="659" y="197"/>
                    <a:pt x="658" y="195"/>
                    <a:pt x="657" y="194"/>
                  </a:cubicBezTo>
                  <a:cubicBezTo>
                    <a:pt x="657" y="194"/>
                    <a:pt x="658" y="195"/>
                    <a:pt x="658" y="196"/>
                  </a:cubicBezTo>
                  <a:cubicBezTo>
                    <a:pt x="659" y="197"/>
                    <a:pt x="659" y="199"/>
                    <a:pt x="660" y="200"/>
                  </a:cubicBezTo>
                  <a:cubicBezTo>
                    <a:pt x="660" y="200"/>
                    <a:pt x="659" y="198"/>
                    <a:pt x="658" y="196"/>
                  </a:cubicBezTo>
                  <a:cubicBezTo>
                    <a:pt x="657" y="194"/>
                    <a:pt x="655" y="192"/>
                    <a:pt x="654" y="189"/>
                  </a:cubicBezTo>
                  <a:cubicBezTo>
                    <a:pt x="650" y="183"/>
                    <a:pt x="646" y="177"/>
                    <a:pt x="643" y="174"/>
                  </a:cubicBezTo>
                  <a:cubicBezTo>
                    <a:pt x="644" y="175"/>
                    <a:pt x="645" y="177"/>
                    <a:pt x="647" y="179"/>
                  </a:cubicBezTo>
                  <a:cubicBezTo>
                    <a:pt x="648" y="181"/>
                    <a:pt x="649" y="183"/>
                    <a:pt x="650" y="185"/>
                  </a:cubicBezTo>
                  <a:cubicBezTo>
                    <a:pt x="651" y="185"/>
                    <a:pt x="651" y="186"/>
                    <a:pt x="652" y="187"/>
                  </a:cubicBezTo>
                  <a:cubicBezTo>
                    <a:pt x="653" y="188"/>
                    <a:pt x="654" y="189"/>
                    <a:pt x="654" y="191"/>
                  </a:cubicBezTo>
                  <a:cubicBezTo>
                    <a:pt x="656" y="193"/>
                    <a:pt x="657" y="196"/>
                    <a:pt x="659" y="198"/>
                  </a:cubicBezTo>
                  <a:cubicBezTo>
                    <a:pt x="658" y="197"/>
                    <a:pt x="660" y="202"/>
                    <a:pt x="661" y="204"/>
                  </a:cubicBezTo>
                  <a:cubicBezTo>
                    <a:pt x="661" y="204"/>
                    <a:pt x="658" y="199"/>
                    <a:pt x="659" y="200"/>
                  </a:cubicBezTo>
                  <a:cubicBezTo>
                    <a:pt x="660" y="202"/>
                    <a:pt x="661" y="203"/>
                    <a:pt x="662" y="205"/>
                  </a:cubicBezTo>
                  <a:cubicBezTo>
                    <a:pt x="662" y="207"/>
                    <a:pt x="663" y="209"/>
                    <a:pt x="664" y="211"/>
                  </a:cubicBezTo>
                  <a:cubicBezTo>
                    <a:pt x="664" y="212"/>
                    <a:pt x="665" y="213"/>
                    <a:pt x="665" y="214"/>
                  </a:cubicBezTo>
                  <a:cubicBezTo>
                    <a:pt x="665" y="215"/>
                    <a:pt x="665" y="216"/>
                    <a:pt x="666" y="218"/>
                  </a:cubicBezTo>
                  <a:cubicBezTo>
                    <a:pt x="666" y="219"/>
                    <a:pt x="666" y="220"/>
                    <a:pt x="667" y="221"/>
                  </a:cubicBezTo>
                  <a:cubicBezTo>
                    <a:pt x="667" y="221"/>
                    <a:pt x="667" y="222"/>
                    <a:pt x="667" y="223"/>
                  </a:cubicBezTo>
                  <a:cubicBezTo>
                    <a:pt x="667" y="223"/>
                    <a:pt x="667" y="223"/>
                    <a:pt x="667" y="223"/>
                  </a:cubicBezTo>
                  <a:cubicBezTo>
                    <a:pt x="668" y="224"/>
                    <a:pt x="668" y="224"/>
                    <a:pt x="668" y="224"/>
                  </a:cubicBezTo>
                  <a:cubicBezTo>
                    <a:pt x="668" y="224"/>
                    <a:pt x="668" y="224"/>
                    <a:pt x="668" y="224"/>
                  </a:cubicBezTo>
                  <a:cubicBezTo>
                    <a:pt x="669" y="223"/>
                    <a:pt x="669" y="223"/>
                    <a:pt x="670" y="223"/>
                  </a:cubicBezTo>
                  <a:cubicBezTo>
                    <a:pt x="670" y="223"/>
                    <a:pt x="668" y="224"/>
                    <a:pt x="668" y="224"/>
                  </a:cubicBezTo>
                  <a:cubicBezTo>
                    <a:pt x="669" y="224"/>
                    <a:pt x="672" y="223"/>
                    <a:pt x="674" y="222"/>
                  </a:cubicBezTo>
                  <a:cubicBezTo>
                    <a:pt x="675" y="222"/>
                    <a:pt x="673" y="222"/>
                    <a:pt x="671" y="223"/>
                  </a:cubicBezTo>
                  <a:cubicBezTo>
                    <a:pt x="673" y="222"/>
                    <a:pt x="675" y="222"/>
                    <a:pt x="677" y="221"/>
                  </a:cubicBezTo>
                  <a:cubicBezTo>
                    <a:pt x="680" y="221"/>
                    <a:pt x="682" y="221"/>
                    <a:pt x="685" y="221"/>
                  </a:cubicBezTo>
                  <a:cubicBezTo>
                    <a:pt x="690" y="221"/>
                    <a:pt x="696" y="222"/>
                    <a:pt x="702" y="224"/>
                  </a:cubicBezTo>
                  <a:cubicBezTo>
                    <a:pt x="698" y="223"/>
                    <a:pt x="691" y="221"/>
                    <a:pt x="685" y="221"/>
                  </a:cubicBezTo>
                  <a:cubicBezTo>
                    <a:pt x="678" y="221"/>
                    <a:pt x="672" y="223"/>
                    <a:pt x="668" y="225"/>
                  </a:cubicBezTo>
                  <a:cubicBezTo>
                    <a:pt x="668" y="225"/>
                    <a:pt x="667" y="225"/>
                    <a:pt x="667" y="225"/>
                  </a:cubicBezTo>
                  <a:cubicBezTo>
                    <a:pt x="667" y="225"/>
                    <a:pt x="667" y="225"/>
                    <a:pt x="667" y="225"/>
                  </a:cubicBezTo>
                  <a:cubicBezTo>
                    <a:pt x="667" y="225"/>
                    <a:pt x="667" y="225"/>
                    <a:pt x="667" y="224"/>
                  </a:cubicBezTo>
                  <a:cubicBezTo>
                    <a:pt x="667" y="224"/>
                    <a:pt x="667" y="224"/>
                    <a:pt x="667" y="224"/>
                  </a:cubicBezTo>
                  <a:cubicBezTo>
                    <a:pt x="667" y="223"/>
                    <a:pt x="667" y="223"/>
                    <a:pt x="667" y="223"/>
                  </a:cubicBezTo>
                  <a:cubicBezTo>
                    <a:pt x="667" y="223"/>
                    <a:pt x="667" y="223"/>
                    <a:pt x="667" y="224"/>
                  </a:cubicBezTo>
                  <a:cubicBezTo>
                    <a:pt x="666" y="220"/>
                    <a:pt x="666" y="220"/>
                    <a:pt x="664" y="216"/>
                  </a:cubicBezTo>
                  <a:cubicBezTo>
                    <a:pt x="663" y="213"/>
                    <a:pt x="663" y="212"/>
                    <a:pt x="662" y="209"/>
                  </a:cubicBezTo>
                  <a:cubicBezTo>
                    <a:pt x="663" y="210"/>
                    <a:pt x="663" y="212"/>
                    <a:pt x="665" y="215"/>
                  </a:cubicBezTo>
                  <a:cubicBezTo>
                    <a:pt x="665" y="215"/>
                    <a:pt x="660" y="202"/>
                    <a:pt x="660" y="204"/>
                  </a:cubicBezTo>
                  <a:cubicBezTo>
                    <a:pt x="660" y="205"/>
                    <a:pt x="662" y="207"/>
                    <a:pt x="662" y="209"/>
                  </a:cubicBezTo>
                  <a:cubicBezTo>
                    <a:pt x="662" y="208"/>
                    <a:pt x="661" y="207"/>
                    <a:pt x="660" y="205"/>
                  </a:cubicBezTo>
                  <a:cubicBezTo>
                    <a:pt x="660" y="204"/>
                    <a:pt x="659" y="203"/>
                    <a:pt x="658" y="202"/>
                  </a:cubicBezTo>
                  <a:cubicBezTo>
                    <a:pt x="657" y="199"/>
                    <a:pt x="656" y="196"/>
                    <a:pt x="654" y="195"/>
                  </a:cubicBezTo>
                  <a:cubicBezTo>
                    <a:pt x="655" y="196"/>
                    <a:pt x="657" y="199"/>
                    <a:pt x="656" y="196"/>
                  </a:cubicBezTo>
                  <a:cubicBezTo>
                    <a:pt x="656" y="196"/>
                    <a:pt x="649" y="185"/>
                    <a:pt x="650" y="188"/>
                  </a:cubicBezTo>
                  <a:cubicBezTo>
                    <a:pt x="650" y="188"/>
                    <a:pt x="648" y="184"/>
                    <a:pt x="648" y="184"/>
                  </a:cubicBezTo>
                  <a:cubicBezTo>
                    <a:pt x="645" y="180"/>
                    <a:pt x="648" y="185"/>
                    <a:pt x="647" y="184"/>
                  </a:cubicBezTo>
                  <a:cubicBezTo>
                    <a:pt x="646" y="183"/>
                    <a:pt x="646" y="181"/>
                    <a:pt x="644" y="180"/>
                  </a:cubicBezTo>
                  <a:cubicBezTo>
                    <a:pt x="643" y="179"/>
                    <a:pt x="642" y="177"/>
                    <a:pt x="642" y="176"/>
                  </a:cubicBezTo>
                  <a:cubicBezTo>
                    <a:pt x="642" y="178"/>
                    <a:pt x="644" y="179"/>
                    <a:pt x="645" y="182"/>
                  </a:cubicBezTo>
                  <a:cubicBezTo>
                    <a:pt x="647" y="184"/>
                    <a:pt x="648" y="186"/>
                    <a:pt x="649" y="187"/>
                  </a:cubicBezTo>
                  <a:cubicBezTo>
                    <a:pt x="648" y="185"/>
                    <a:pt x="646" y="183"/>
                    <a:pt x="645" y="182"/>
                  </a:cubicBezTo>
                  <a:cubicBezTo>
                    <a:pt x="644" y="180"/>
                    <a:pt x="643" y="179"/>
                    <a:pt x="642" y="178"/>
                  </a:cubicBezTo>
                  <a:cubicBezTo>
                    <a:pt x="641" y="176"/>
                    <a:pt x="640" y="175"/>
                    <a:pt x="639" y="173"/>
                  </a:cubicBezTo>
                  <a:cubicBezTo>
                    <a:pt x="637" y="172"/>
                    <a:pt x="636" y="171"/>
                    <a:pt x="635" y="170"/>
                  </a:cubicBezTo>
                  <a:cubicBezTo>
                    <a:pt x="633" y="168"/>
                    <a:pt x="632" y="166"/>
                    <a:pt x="630" y="165"/>
                  </a:cubicBezTo>
                  <a:cubicBezTo>
                    <a:pt x="628" y="163"/>
                    <a:pt x="626" y="161"/>
                    <a:pt x="623" y="159"/>
                  </a:cubicBezTo>
                  <a:cubicBezTo>
                    <a:pt x="624" y="160"/>
                    <a:pt x="626" y="162"/>
                    <a:pt x="629" y="164"/>
                  </a:cubicBezTo>
                  <a:cubicBezTo>
                    <a:pt x="628" y="164"/>
                    <a:pt x="630" y="166"/>
                    <a:pt x="632" y="168"/>
                  </a:cubicBezTo>
                  <a:cubicBezTo>
                    <a:pt x="631" y="167"/>
                    <a:pt x="629" y="165"/>
                    <a:pt x="628" y="164"/>
                  </a:cubicBezTo>
                  <a:cubicBezTo>
                    <a:pt x="627" y="163"/>
                    <a:pt x="625" y="162"/>
                    <a:pt x="624" y="161"/>
                  </a:cubicBezTo>
                  <a:cubicBezTo>
                    <a:pt x="622" y="159"/>
                    <a:pt x="619" y="157"/>
                    <a:pt x="619" y="156"/>
                  </a:cubicBezTo>
                  <a:cubicBezTo>
                    <a:pt x="617" y="155"/>
                    <a:pt x="614" y="153"/>
                    <a:pt x="611" y="151"/>
                  </a:cubicBezTo>
                  <a:cubicBezTo>
                    <a:pt x="608" y="149"/>
                    <a:pt x="605" y="148"/>
                    <a:pt x="602" y="147"/>
                  </a:cubicBezTo>
                  <a:cubicBezTo>
                    <a:pt x="600" y="145"/>
                    <a:pt x="597" y="144"/>
                    <a:pt x="594" y="143"/>
                  </a:cubicBezTo>
                  <a:cubicBezTo>
                    <a:pt x="593" y="142"/>
                    <a:pt x="592" y="142"/>
                    <a:pt x="591" y="142"/>
                  </a:cubicBezTo>
                  <a:cubicBezTo>
                    <a:pt x="591" y="142"/>
                    <a:pt x="591" y="141"/>
                    <a:pt x="590" y="141"/>
                  </a:cubicBezTo>
                  <a:cubicBezTo>
                    <a:pt x="589" y="141"/>
                    <a:pt x="588" y="141"/>
                    <a:pt x="587" y="140"/>
                  </a:cubicBezTo>
                  <a:cubicBezTo>
                    <a:pt x="588" y="140"/>
                    <a:pt x="589" y="141"/>
                    <a:pt x="590" y="141"/>
                  </a:cubicBezTo>
                  <a:cubicBezTo>
                    <a:pt x="591" y="141"/>
                    <a:pt x="592" y="142"/>
                    <a:pt x="594" y="142"/>
                  </a:cubicBezTo>
                  <a:cubicBezTo>
                    <a:pt x="595" y="143"/>
                    <a:pt x="597" y="144"/>
                    <a:pt x="599" y="144"/>
                  </a:cubicBezTo>
                  <a:cubicBezTo>
                    <a:pt x="600" y="145"/>
                    <a:pt x="602" y="146"/>
                    <a:pt x="604" y="147"/>
                  </a:cubicBezTo>
                  <a:cubicBezTo>
                    <a:pt x="603" y="146"/>
                    <a:pt x="601" y="145"/>
                    <a:pt x="598" y="144"/>
                  </a:cubicBezTo>
                  <a:cubicBezTo>
                    <a:pt x="595" y="143"/>
                    <a:pt x="592" y="141"/>
                    <a:pt x="589" y="140"/>
                  </a:cubicBezTo>
                  <a:cubicBezTo>
                    <a:pt x="585" y="139"/>
                    <a:pt x="582" y="138"/>
                    <a:pt x="580" y="138"/>
                  </a:cubicBezTo>
                  <a:cubicBezTo>
                    <a:pt x="577" y="137"/>
                    <a:pt x="575" y="136"/>
                    <a:pt x="575" y="136"/>
                  </a:cubicBezTo>
                  <a:cubicBezTo>
                    <a:pt x="572" y="136"/>
                    <a:pt x="572" y="136"/>
                    <a:pt x="570" y="136"/>
                  </a:cubicBezTo>
                  <a:cubicBezTo>
                    <a:pt x="572" y="136"/>
                    <a:pt x="561" y="134"/>
                    <a:pt x="561" y="135"/>
                  </a:cubicBezTo>
                  <a:cubicBezTo>
                    <a:pt x="558" y="134"/>
                    <a:pt x="558" y="134"/>
                    <a:pt x="558" y="134"/>
                  </a:cubicBezTo>
                  <a:cubicBezTo>
                    <a:pt x="554" y="134"/>
                    <a:pt x="553" y="134"/>
                    <a:pt x="551" y="134"/>
                  </a:cubicBezTo>
                  <a:cubicBezTo>
                    <a:pt x="554" y="134"/>
                    <a:pt x="556" y="134"/>
                    <a:pt x="559" y="135"/>
                  </a:cubicBezTo>
                  <a:cubicBezTo>
                    <a:pt x="559" y="135"/>
                    <a:pt x="558" y="135"/>
                    <a:pt x="556" y="135"/>
                  </a:cubicBezTo>
                  <a:cubicBezTo>
                    <a:pt x="557" y="135"/>
                    <a:pt x="560" y="135"/>
                    <a:pt x="564" y="136"/>
                  </a:cubicBezTo>
                  <a:cubicBezTo>
                    <a:pt x="567" y="136"/>
                    <a:pt x="571" y="137"/>
                    <a:pt x="574" y="138"/>
                  </a:cubicBezTo>
                  <a:cubicBezTo>
                    <a:pt x="575" y="138"/>
                    <a:pt x="576" y="138"/>
                    <a:pt x="577" y="138"/>
                  </a:cubicBezTo>
                  <a:cubicBezTo>
                    <a:pt x="577" y="138"/>
                    <a:pt x="577" y="138"/>
                    <a:pt x="577" y="138"/>
                  </a:cubicBezTo>
                  <a:cubicBezTo>
                    <a:pt x="574" y="138"/>
                    <a:pt x="572" y="137"/>
                    <a:pt x="571" y="137"/>
                  </a:cubicBezTo>
                  <a:cubicBezTo>
                    <a:pt x="571" y="138"/>
                    <a:pt x="577" y="139"/>
                    <a:pt x="580" y="140"/>
                  </a:cubicBezTo>
                  <a:cubicBezTo>
                    <a:pt x="576" y="139"/>
                    <a:pt x="570" y="137"/>
                    <a:pt x="568" y="137"/>
                  </a:cubicBezTo>
                  <a:cubicBezTo>
                    <a:pt x="565" y="137"/>
                    <a:pt x="569" y="138"/>
                    <a:pt x="563" y="137"/>
                  </a:cubicBezTo>
                  <a:cubicBezTo>
                    <a:pt x="567" y="138"/>
                    <a:pt x="570" y="138"/>
                    <a:pt x="572" y="139"/>
                  </a:cubicBezTo>
                  <a:cubicBezTo>
                    <a:pt x="575" y="140"/>
                    <a:pt x="578" y="140"/>
                    <a:pt x="581" y="141"/>
                  </a:cubicBezTo>
                  <a:cubicBezTo>
                    <a:pt x="582" y="142"/>
                    <a:pt x="584" y="142"/>
                    <a:pt x="586" y="143"/>
                  </a:cubicBezTo>
                  <a:cubicBezTo>
                    <a:pt x="587" y="143"/>
                    <a:pt x="589" y="144"/>
                    <a:pt x="591" y="145"/>
                  </a:cubicBezTo>
                  <a:cubicBezTo>
                    <a:pt x="592" y="145"/>
                    <a:pt x="594" y="147"/>
                    <a:pt x="592" y="146"/>
                  </a:cubicBezTo>
                  <a:cubicBezTo>
                    <a:pt x="586" y="144"/>
                    <a:pt x="593" y="146"/>
                    <a:pt x="589" y="144"/>
                  </a:cubicBezTo>
                  <a:cubicBezTo>
                    <a:pt x="586" y="143"/>
                    <a:pt x="584" y="143"/>
                    <a:pt x="582" y="142"/>
                  </a:cubicBezTo>
                  <a:cubicBezTo>
                    <a:pt x="581" y="142"/>
                    <a:pt x="580" y="141"/>
                    <a:pt x="579" y="141"/>
                  </a:cubicBezTo>
                  <a:cubicBezTo>
                    <a:pt x="578" y="141"/>
                    <a:pt x="577" y="141"/>
                    <a:pt x="576" y="140"/>
                  </a:cubicBezTo>
                  <a:cubicBezTo>
                    <a:pt x="575" y="140"/>
                    <a:pt x="574" y="140"/>
                    <a:pt x="573" y="140"/>
                  </a:cubicBezTo>
                  <a:cubicBezTo>
                    <a:pt x="572" y="140"/>
                    <a:pt x="581" y="142"/>
                    <a:pt x="579" y="142"/>
                  </a:cubicBezTo>
                  <a:cubicBezTo>
                    <a:pt x="573" y="140"/>
                    <a:pt x="571" y="140"/>
                    <a:pt x="565" y="139"/>
                  </a:cubicBezTo>
                  <a:cubicBezTo>
                    <a:pt x="565" y="140"/>
                    <a:pt x="568" y="140"/>
                    <a:pt x="565" y="140"/>
                  </a:cubicBezTo>
                  <a:cubicBezTo>
                    <a:pt x="566" y="140"/>
                    <a:pt x="566" y="140"/>
                    <a:pt x="566" y="140"/>
                  </a:cubicBezTo>
                  <a:cubicBezTo>
                    <a:pt x="570" y="141"/>
                    <a:pt x="565" y="140"/>
                    <a:pt x="562" y="140"/>
                  </a:cubicBezTo>
                  <a:cubicBezTo>
                    <a:pt x="560" y="139"/>
                    <a:pt x="568" y="140"/>
                    <a:pt x="565" y="139"/>
                  </a:cubicBezTo>
                  <a:cubicBezTo>
                    <a:pt x="565" y="139"/>
                    <a:pt x="567" y="139"/>
                    <a:pt x="569" y="139"/>
                  </a:cubicBezTo>
                  <a:cubicBezTo>
                    <a:pt x="571" y="140"/>
                    <a:pt x="573" y="140"/>
                    <a:pt x="573" y="140"/>
                  </a:cubicBezTo>
                  <a:cubicBezTo>
                    <a:pt x="570" y="139"/>
                    <a:pt x="567" y="139"/>
                    <a:pt x="565" y="138"/>
                  </a:cubicBezTo>
                  <a:cubicBezTo>
                    <a:pt x="563" y="138"/>
                    <a:pt x="562" y="138"/>
                    <a:pt x="561" y="137"/>
                  </a:cubicBezTo>
                  <a:cubicBezTo>
                    <a:pt x="559" y="137"/>
                    <a:pt x="558" y="137"/>
                    <a:pt x="557" y="137"/>
                  </a:cubicBezTo>
                  <a:cubicBezTo>
                    <a:pt x="551" y="136"/>
                    <a:pt x="561" y="137"/>
                    <a:pt x="553" y="137"/>
                  </a:cubicBezTo>
                  <a:cubicBezTo>
                    <a:pt x="553" y="137"/>
                    <a:pt x="560" y="137"/>
                    <a:pt x="558" y="138"/>
                  </a:cubicBezTo>
                  <a:cubicBezTo>
                    <a:pt x="552" y="138"/>
                    <a:pt x="549" y="137"/>
                    <a:pt x="552" y="136"/>
                  </a:cubicBezTo>
                  <a:cubicBezTo>
                    <a:pt x="548" y="136"/>
                    <a:pt x="549" y="136"/>
                    <a:pt x="543" y="136"/>
                  </a:cubicBezTo>
                  <a:cubicBezTo>
                    <a:pt x="541" y="136"/>
                    <a:pt x="539" y="137"/>
                    <a:pt x="539" y="137"/>
                  </a:cubicBezTo>
                  <a:cubicBezTo>
                    <a:pt x="537" y="137"/>
                    <a:pt x="534" y="137"/>
                    <a:pt x="530" y="138"/>
                  </a:cubicBezTo>
                  <a:cubicBezTo>
                    <a:pt x="529" y="136"/>
                    <a:pt x="529" y="133"/>
                    <a:pt x="527" y="131"/>
                  </a:cubicBezTo>
                  <a:cubicBezTo>
                    <a:pt x="527" y="129"/>
                    <a:pt x="526" y="127"/>
                    <a:pt x="525" y="125"/>
                  </a:cubicBezTo>
                  <a:cubicBezTo>
                    <a:pt x="525" y="125"/>
                    <a:pt x="525" y="125"/>
                    <a:pt x="525" y="126"/>
                  </a:cubicBezTo>
                  <a:cubicBezTo>
                    <a:pt x="525" y="127"/>
                    <a:pt x="526" y="128"/>
                    <a:pt x="526" y="129"/>
                  </a:cubicBezTo>
                  <a:cubicBezTo>
                    <a:pt x="527" y="132"/>
                    <a:pt x="529" y="135"/>
                    <a:pt x="530" y="138"/>
                  </a:cubicBezTo>
                  <a:cubicBezTo>
                    <a:pt x="535" y="137"/>
                    <a:pt x="540" y="137"/>
                    <a:pt x="541" y="137"/>
                  </a:cubicBezTo>
                  <a:cubicBezTo>
                    <a:pt x="543" y="136"/>
                    <a:pt x="544" y="137"/>
                    <a:pt x="544" y="137"/>
                  </a:cubicBezTo>
                  <a:cubicBezTo>
                    <a:pt x="543" y="137"/>
                    <a:pt x="541" y="137"/>
                    <a:pt x="541" y="137"/>
                  </a:cubicBezTo>
                  <a:cubicBezTo>
                    <a:pt x="541" y="137"/>
                    <a:pt x="542" y="137"/>
                    <a:pt x="542" y="137"/>
                  </a:cubicBezTo>
                  <a:cubicBezTo>
                    <a:pt x="542" y="137"/>
                    <a:pt x="542" y="137"/>
                    <a:pt x="542" y="137"/>
                  </a:cubicBezTo>
                  <a:cubicBezTo>
                    <a:pt x="541" y="137"/>
                    <a:pt x="541" y="137"/>
                    <a:pt x="540" y="137"/>
                  </a:cubicBezTo>
                  <a:cubicBezTo>
                    <a:pt x="539" y="137"/>
                    <a:pt x="538" y="137"/>
                    <a:pt x="539" y="137"/>
                  </a:cubicBezTo>
                  <a:cubicBezTo>
                    <a:pt x="537" y="137"/>
                    <a:pt x="536" y="138"/>
                    <a:pt x="533" y="138"/>
                  </a:cubicBezTo>
                  <a:cubicBezTo>
                    <a:pt x="537" y="138"/>
                    <a:pt x="542" y="138"/>
                    <a:pt x="542" y="138"/>
                  </a:cubicBezTo>
                  <a:cubicBezTo>
                    <a:pt x="542" y="138"/>
                    <a:pt x="541" y="138"/>
                    <a:pt x="541" y="139"/>
                  </a:cubicBezTo>
                  <a:cubicBezTo>
                    <a:pt x="540" y="139"/>
                    <a:pt x="540" y="139"/>
                    <a:pt x="540" y="139"/>
                  </a:cubicBezTo>
                  <a:cubicBezTo>
                    <a:pt x="539" y="139"/>
                    <a:pt x="539" y="139"/>
                    <a:pt x="539" y="139"/>
                  </a:cubicBezTo>
                  <a:cubicBezTo>
                    <a:pt x="539" y="139"/>
                    <a:pt x="540" y="139"/>
                    <a:pt x="540" y="139"/>
                  </a:cubicBezTo>
                  <a:cubicBezTo>
                    <a:pt x="541" y="139"/>
                    <a:pt x="541" y="139"/>
                    <a:pt x="541" y="139"/>
                  </a:cubicBezTo>
                  <a:cubicBezTo>
                    <a:pt x="542" y="139"/>
                    <a:pt x="542" y="139"/>
                    <a:pt x="542" y="139"/>
                  </a:cubicBezTo>
                  <a:cubicBezTo>
                    <a:pt x="542" y="139"/>
                    <a:pt x="542" y="139"/>
                    <a:pt x="541" y="139"/>
                  </a:cubicBezTo>
                  <a:cubicBezTo>
                    <a:pt x="540" y="139"/>
                    <a:pt x="539" y="139"/>
                    <a:pt x="538" y="140"/>
                  </a:cubicBezTo>
                  <a:cubicBezTo>
                    <a:pt x="539" y="139"/>
                    <a:pt x="539" y="139"/>
                    <a:pt x="540" y="139"/>
                  </a:cubicBezTo>
                  <a:cubicBezTo>
                    <a:pt x="541" y="139"/>
                    <a:pt x="541" y="139"/>
                    <a:pt x="542" y="139"/>
                  </a:cubicBezTo>
                  <a:cubicBezTo>
                    <a:pt x="542" y="139"/>
                    <a:pt x="542" y="139"/>
                    <a:pt x="543" y="139"/>
                  </a:cubicBezTo>
                  <a:cubicBezTo>
                    <a:pt x="544" y="139"/>
                    <a:pt x="545" y="139"/>
                    <a:pt x="545" y="140"/>
                  </a:cubicBezTo>
                  <a:cubicBezTo>
                    <a:pt x="543" y="140"/>
                    <a:pt x="541" y="140"/>
                    <a:pt x="539" y="140"/>
                  </a:cubicBezTo>
                  <a:cubicBezTo>
                    <a:pt x="536" y="141"/>
                    <a:pt x="533" y="141"/>
                    <a:pt x="528" y="142"/>
                  </a:cubicBezTo>
                  <a:cubicBezTo>
                    <a:pt x="528" y="140"/>
                    <a:pt x="527" y="138"/>
                    <a:pt x="526" y="137"/>
                  </a:cubicBezTo>
                  <a:cubicBezTo>
                    <a:pt x="527" y="138"/>
                    <a:pt x="528" y="140"/>
                    <a:pt x="529" y="141"/>
                  </a:cubicBezTo>
                  <a:cubicBezTo>
                    <a:pt x="533" y="141"/>
                    <a:pt x="537" y="140"/>
                    <a:pt x="540" y="140"/>
                  </a:cubicBezTo>
                  <a:cubicBezTo>
                    <a:pt x="537" y="140"/>
                    <a:pt x="534" y="140"/>
                    <a:pt x="529" y="141"/>
                  </a:cubicBezTo>
                  <a:cubicBezTo>
                    <a:pt x="528" y="139"/>
                    <a:pt x="527" y="136"/>
                    <a:pt x="526" y="134"/>
                  </a:cubicBezTo>
                  <a:cubicBezTo>
                    <a:pt x="526" y="135"/>
                    <a:pt x="528" y="138"/>
                    <a:pt x="529" y="141"/>
                  </a:cubicBezTo>
                  <a:cubicBezTo>
                    <a:pt x="530" y="140"/>
                    <a:pt x="532" y="140"/>
                    <a:pt x="533" y="140"/>
                  </a:cubicBezTo>
                  <a:cubicBezTo>
                    <a:pt x="532" y="141"/>
                    <a:pt x="530" y="141"/>
                    <a:pt x="529" y="141"/>
                  </a:cubicBezTo>
                  <a:cubicBezTo>
                    <a:pt x="527" y="139"/>
                    <a:pt x="526" y="136"/>
                    <a:pt x="525" y="133"/>
                  </a:cubicBezTo>
                  <a:cubicBezTo>
                    <a:pt x="524" y="131"/>
                    <a:pt x="523" y="129"/>
                    <a:pt x="522" y="127"/>
                  </a:cubicBezTo>
                  <a:cubicBezTo>
                    <a:pt x="522" y="127"/>
                    <a:pt x="522" y="127"/>
                    <a:pt x="522" y="127"/>
                  </a:cubicBezTo>
                  <a:cubicBezTo>
                    <a:pt x="523" y="128"/>
                    <a:pt x="523" y="128"/>
                    <a:pt x="523" y="129"/>
                  </a:cubicBezTo>
                  <a:cubicBezTo>
                    <a:pt x="524" y="129"/>
                    <a:pt x="524" y="130"/>
                    <a:pt x="524" y="130"/>
                  </a:cubicBezTo>
                  <a:cubicBezTo>
                    <a:pt x="524" y="130"/>
                    <a:pt x="524" y="129"/>
                    <a:pt x="523" y="129"/>
                  </a:cubicBezTo>
                  <a:cubicBezTo>
                    <a:pt x="523" y="129"/>
                    <a:pt x="523" y="128"/>
                    <a:pt x="523" y="128"/>
                  </a:cubicBezTo>
                  <a:cubicBezTo>
                    <a:pt x="522" y="126"/>
                    <a:pt x="522" y="125"/>
                    <a:pt x="523" y="128"/>
                  </a:cubicBezTo>
                  <a:cubicBezTo>
                    <a:pt x="523" y="127"/>
                    <a:pt x="522" y="124"/>
                    <a:pt x="520" y="121"/>
                  </a:cubicBezTo>
                  <a:cubicBezTo>
                    <a:pt x="520" y="122"/>
                    <a:pt x="522" y="125"/>
                    <a:pt x="520" y="123"/>
                  </a:cubicBezTo>
                  <a:cubicBezTo>
                    <a:pt x="520" y="123"/>
                    <a:pt x="522" y="126"/>
                    <a:pt x="522" y="127"/>
                  </a:cubicBezTo>
                  <a:cubicBezTo>
                    <a:pt x="523" y="128"/>
                    <a:pt x="523" y="129"/>
                    <a:pt x="522" y="128"/>
                  </a:cubicBezTo>
                  <a:cubicBezTo>
                    <a:pt x="520" y="124"/>
                    <a:pt x="519" y="121"/>
                    <a:pt x="518" y="119"/>
                  </a:cubicBezTo>
                  <a:cubicBezTo>
                    <a:pt x="516" y="117"/>
                    <a:pt x="515" y="115"/>
                    <a:pt x="513" y="111"/>
                  </a:cubicBezTo>
                  <a:cubicBezTo>
                    <a:pt x="516" y="115"/>
                    <a:pt x="515" y="113"/>
                    <a:pt x="519" y="118"/>
                  </a:cubicBezTo>
                  <a:cubicBezTo>
                    <a:pt x="517" y="116"/>
                    <a:pt x="516" y="114"/>
                    <a:pt x="515" y="112"/>
                  </a:cubicBezTo>
                  <a:cubicBezTo>
                    <a:pt x="514" y="110"/>
                    <a:pt x="512" y="108"/>
                    <a:pt x="511" y="105"/>
                  </a:cubicBezTo>
                  <a:cubicBezTo>
                    <a:pt x="511" y="106"/>
                    <a:pt x="511" y="107"/>
                    <a:pt x="511" y="108"/>
                  </a:cubicBezTo>
                  <a:cubicBezTo>
                    <a:pt x="508" y="103"/>
                    <a:pt x="509" y="103"/>
                    <a:pt x="508" y="101"/>
                  </a:cubicBezTo>
                  <a:cubicBezTo>
                    <a:pt x="506" y="98"/>
                    <a:pt x="504" y="95"/>
                    <a:pt x="504" y="95"/>
                  </a:cubicBezTo>
                  <a:cubicBezTo>
                    <a:pt x="502" y="92"/>
                    <a:pt x="504" y="96"/>
                    <a:pt x="501" y="91"/>
                  </a:cubicBezTo>
                  <a:cubicBezTo>
                    <a:pt x="502" y="92"/>
                    <a:pt x="501" y="91"/>
                    <a:pt x="501" y="91"/>
                  </a:cubicBezTo>
                  <a:cubicBezTo>
                    <a:pt x="499" y="89"/>
                    <a:pt x="499" y="88"/>
                    <a:pt x="497" y="86"/>
                  </a:cubicBezTo>
                  <a:cubicBezTo>
                    <a:pt x="497" y="86"/>
                    <a:pt x="498" y="87"/>
                    <a:pt x="499" y="89"/>
                  </a:cubicBezTo>
                  <a:cubicBezTo>
                    <a:pt x="499" y="89"/>
                    <a:pt x="500" y="90"/>
                    <a:pt x="501" y="91"/>
                  </a:cubicBezTo>
                  <a:cubicBezTo>
                    <a:pt x="501" y="92"/>
                    <a:pt x="501" y="92"/>
                    <a:pt x="501" y="92"/>
                  </a:cubicBezTo>
                  <a:cubicBezTo>
                    <a:pt x="500" y="90"/>
                    <a:pt x="501" y="93"/>
                    <a:pt x="501" y="93"/>
                  </a:cubicBezTo>
                  <a:cubicBezTo>
                    <a:pt x="500" y="92"/>
                    <a:pt x="500" y="91"/>
                    <a:pt x="500" y="91"/>
                  </a:cubicBezTo>
                  <a:cubicBezTo>
                    <a:pt x="499" y="90"/>
                    <a:pt x="499" y="91"/>
                    <a:pt x="500" y="91"/>
                  </a:cubicBezTo>
                  <a:cubicBezTo>
                    <a:pt x="499" y="91"/>
                    <a:pt x="495" y="85"/>
                    <a:pt x="496" y="86"/>
                  </a:cubicBezTo>
                  <a:cubicBezTo>
                    <a:pt x="492" y="81"/>
                    <a:pt x="497" y="88"/>
                    <a:pt x="496" y="87"/>
                  </a:cubicBezTo>
                  <a:cubicBezTo>
                    <a:pt x="494" y="84"/>
                    <a:pt x="492" y="82"/>
                    <a:pt x="490" y="80"/>
                  </a:cubicBezTo>
                  <a:cubicBezTo>
                    <a:pt x="490" y="80"/>
                    <a:pt x="491" y="80"/>
                    <a:pt x="494" y="84"/>
                  </a:cubicBezTo>
                  <a:cubicBezTo>
                    <a:pt x="494" y="84"/>
                    <a:pt x="493" y="82"/>
                    <a:pt x="491" y="80"/>
                  </a:cubicBezTo>
                  <a:cubicBezTo>
                    <a:pt x="492" y="81"/>
                    <a:pt x="490" y="79"/>
                    <a:pt x="488" y="77"/>
                  </a:cubicBezTo>
                  <a:cubicBezTo>
                    <a:pt x="486" y="75"/>
                    <a:pt x="484" y="73"/>
                    <a:pt x="481" y="71"/>
                  </a:cubicBezTo>
                  <a:cubicBezTo>
                    <a:pt x="481" y="70"/>
                    <a:pt x="479" y="68"/>
                    <a:pt x="480" y="68"/>
                  </a:cubicBezTo>
                  <a:cubicBezTo>
                    <a:pt x="475" y="65"/>
                    <a:pt x="472" y="62"/>
                    <a:pt x="469" y="59"/>
                  </a:cubicBezTo>
                  <a:cubicBezTo>
                    <a:pt x="470" y="61"/>
                    <a:pt x="476" y="65"/>
                    <a:pt x="478" y="67"/>
                  </a:cubicBezTo>
                  <a:cubicBezTo>
                    <a:pt x="478" y="68"/>
                    <a:pt x="479" y="68"/>
                    <a:pt x="480" y="69"/>
                  </a:cubicBezTo>
                  <a:cubicBezTo>
                    <a:pt x="480" y="70"/>
                    <a:pt x="481" y="71"/>
                    <a:pt x="483" y="73"/>
                  </a:cubicBezTo>
                  <a:cubicBezTo>
                    <a:pt x="483" y="73"/>
                    <a:pt x="481" y="72"/>
                    <a:pt x="478" y="69"/>
                  </a:cubicBezTo>
                  <a:cubicBezTo>
                    <a:pt x="479" y="69"/>
                    <a:pt x="480" y="71"/>
                    <a:pt x="483" y="73"/>
                  </a:cubicBezTo>
                  <a:cubicBezTo>
                    <a:pt x="482" y="73"/>
                    <a:pt x="478" y="69"/>
                    <a:pt x="476" y="67"/>
                  </a:cubicBezTo>
                  <a:cubicBezTo>
                    <a:pt x="479" y="69"/>
                    <a:pt x="473" y="64"/>
                    <a:pt x="475" y="66"/>
                  </a:cubicBezTo>
                  <a:cubicBezTo>
                    <a:pt x="471" y="61"/>
                    <a:pt x="471" y="63"/>
                    <a:pt x="468" y="60"/>
                  </a:cubicBezTo>
                  <a:cubicBezTo>
                    <a:pt x="469" y="60"/>
                    <a:pt x="462" y="56"/>
                    <a:pt x="461" y="54"/>
                  </a:cubicBezTo>
                  <a:cubicBezTo>
                    <a:pt x="463" y="55"/>
                    <a:pt x="463" y="56"/>
                    <a:pt x="467" y="59"/>
                  </a:cubicBezTo>
                  <a:cubicBezTo>
                    <a:pt x="467" y="58"/>
                    <a:pt x="466" y="58"/>
                    <a:pt x="466" y="57"/>
                  </a:cubicBezTo>
                  <a:cubicBezTo>
                    <a:pt x="464" y="56"/>
                    <a:pt x="462" y="54"/>
                    <a:pt x="460" y="53"/>
                  </a:cubicBezTo>
                  <a:cubicBezTo>
                    <a:pt x="460" y="53"/>
                    <a:pt x="458" y="52"/>
                    <a:pt x="453" y="49"/>
                  </a:cubicBezTo>
                  <a:cubicBezTo>
                    <a:pt x="454" y="49"/>
                    <a:pt x="456" y="50"/>
                    <a:pt x="454" y="48"/>
                  </a:cubicBezTo>
                  <a:cubicBezTo>
                    <a:pt x="453" y="49"/>
                    <a:pt x="450" y="47"/>
                    <a:pt x="449" y="47"/>
                  </a:cubicBezTo>
                  <a:cubicBezTo>
                    <a:pt x="448" y="46"/>
                    <a:pt x="448" y="46"/>
                    <a:pt x="448" y="46"/>
                  </a:cubicBezTo>
                  <a:cubicBezTo>
                    <a:pt x="448" y="46"/>
                    <a:pt x="447" y="45"/>
                    <a:pt x="446" y="45"/>
                  </a:cubicBezTo>
                  <a:cubicBezTo>
                    <a:pt x="448" y="46"/>
                    <a:pt x="450" y="47"/>
                    <a:pt x="451" y="47"/>
                  </a:cubicBezTo>
                  <a:cubicBezTo>
                    <a:pt x="445" y="43"/>
                    <a:pt x="445" y="45"/>
                    <a:pt x="437" y="40"/>
                  </a:cubicBezTo>
                  <a:cubicBezTo>
                    <a:pt x="437" y="40"/>
                    <a:pt x="442" y="43"/>
                    <a:pt x="442" y="43"/>
                  </a:cubicBezTo>
                  <a:cubicBezTo>
                    <a:pt x="443" y="44"/>
                    <a:pt x="439" y="42"/>
                    <a:pt x="436" y="40"/>
                  </a:cubicBezTo>
                  <a:cubicBezTo>
                    <a:pt x="433" y="38"/>
                    <a:pt x="431" y="36"/>
                    <a:pt x="433" y="37"/>
                  </a:cubicBezTo>
                  <a:cubicBezTo>
                    <a:pt x="431" y="36"/>
                    <a:pt x="428" y="35"/>
                    <a:pt x="425" y="34"/>
                  </a:cubicBezTo>
                  <a:cubicBezTo>
                    <a:pt x="423" y="33"/>
                    <a:pt x="422" y="32"/>
                    <a:pt x="420" y="31"/>
                  </a:cubicBezTo>
                  <a:cubicBezTo>
                    <a:pt x="419" y="31"/>
                    <a:pt x="417" y="30"/>
                    <a:pt x="416" y="30"/>
                  </a:cubicBezTo>
                  <a:cubicBezTo>
                    <a:pt x="417" y="30"/>
                    <a:pt x="420" y="31"/>
                    <a:pt x="422" y="32"/>
                  </a:cubicBezTo>
                  <a:cubicBezTo>
                    <a:pt x="422" y="32"/>
                    <a:pt x="422" y="31"/>
                    <a:pt x="421" y="31"/>
                  </a:cubicBezTo>
                  <a:cubicBezTo>
                    <a:pt x="420" y="31"/>
                    <a:pt x="419" y="30"/>
                    <a:pt x="418" y="30"/>
                  </a:cubicBezTo>
                  <a:cubicBezTo>
                    <a:pt x="419" y="30"/>
                    <a:pt x="414" y="28"/>
                    <a:pt x="410" y="28"/>
                  </a:cubicBezTo>
                  <a:cubicBezTo>
                    <a:pt x="411" y="28"/>
                    <a:pt x="413" y="29"/>
                    <a:pt x="415" y="29"/>
                  </a:cubicBezTo>
                  <a:cubicBezTo>
                    <a:pt x="414" y="29"/>
                    <a:pt x="411" y="28"/>
                    <a:pt x="407" y="27"/>
                  </a:cubicBezTo>
                  <a:cubicBezTo>
                    <a:pt x="403" y="26"/>
                    <a:pt x="399" y="25"/>
                    <a:pt x="395" y="24"/>
                  </a:cubicBezTo>
                  <a:cubicBezTo>
                    <a:pt x="398" y="25"/>
                    <a:pt x="402" y="26"/>
                    <a:pt x="407" y="27"/>
                  </a:cubicBezTo>
                  <a:cubicBezTo>
                    <a:pt x="406" y="27"/>
                    <a:pt x="404" y="27"/>
                    <a:pt x="401" y="26"/>
                  </a:cubicBezTo>
                  <a:cubicBezTo>
                    <a:pt x="399" y="25"/>
                    <a:pt x="398" y="25"/>
                    <a:pt x="396" y="24"/>
                  </a:cubicBezTo>
                  <a:cubicBezTo>
                    <a:pt x="395" y="24"/>
                    <a:pt x="394" y="24"/>
                    <a:pt x="393" y="24"/>
                  </a:cubicBezTo>
                  <a:cubicBezTo>
                    <a:pt x="393" y="23"/>
                    <a:pt x="392" y="23"/>
                    <a:pt x="390" y="23"/>
                  </a:cubicBezTo>
                  <a:cubicBezTo>
                    <a:pt x="390" y="23"/>
                    <a:pt x="392" y="23"/>
                    <a:pt x="394" y="23"/>
                  </a:cubicBezTo>
                  <a:cubicBezTo>
                    <a:pt x="390" y="22"/>
                    <a:pt x="384" y="21"/>
                    <a:pt x="380" y="21"/>
                  </a:cubicBezTo>
                  <a:cubicBezTo>
                    <a:pt x="375" y="20"/>
                    <a:pt x="370" y="20"/>
                    <a:pt x="369" y="19"/>
                  </a:cubicBezTo>
                  <a:cubicBezTo>
                    <a:pt x="372" y="19"/>
                    <a:pt x="374" y="19"/>
                    <a:pt x="376" y="20"/>
                  </a:cubicBezTo>
                  <a:cubicBezTo>
                    <a:pt x="377" y="19"/>
                    <a:pt x="371" y="19"/>
                    <a:pt x="365" y="18"/>
                  </a:cubicBezTo>
                  <a:cubicBezTo>
                    <a:pt x="363" y="18"/>
                    <a:pt x="368" y="18"/>
                    <a:pt x="371" y="19"/>
                  </a:cubicBezTo>
                  <a:cubicBezTo>
                    <a:pt x="368" y="18"/>
                    <a:pt x="367" y="19"/>
                    <a:pt x="368" y="19"/>
                  </a:cubicBezTo>
                  <a:cubicBezTo>
                    <a:pt x="365" y="19"/>
                    <a:pt x="361" y="19"/>
                    <a:pt x="358" y="19"/>
                  </a:cubicBezTo>
                  <a:cubicBezTo>
                    <a:pt x="355" y="19"/>
                    <a:pt x="352" y="18"/>
                    <a:pt x="349" y="18"/>
                  </a:cubicBezTo>
                  <a:cubicBezTo>
                    <a:pt x="353" y="19"/>
                    <a:pt x="350" y="19"/>
                    <a:pt x="352" y="19"/>
                  </a:cubicBezTo>
                  <a:cubicBezTo>
                    <a:pt x="351" y="19"/>
                    <a:pt x="349" y="19"/>
                    <a:pt x="348" y="19"/>
                  </a:cubicBezTo>
                  <a:cubicBezTo>
                    <a:pt x="346" y="19"/>
                    <a:pt x="344" y="19"/>
                    <a:pt x="341" y="19"/>
                  </a:cubicBezTo>
                  <a:cubicBezTo>
                    <a:pt x="345" y="19"/>
                    <a:pt x="348" y="19"/>
                    <a:pt x="340" y="19"/>
                  </a:cubicBezTo>
                  <a:cubicBezTo>
                    <a:pt x="335" y="19"/>
                    <a:pt x="345" y="19"/>
                    <a:pt x="348" y="19"/>
                  </a:cubicBezTo>
                  <a:cubicBezTo>
                    <a:pt x="347" y="18"/>
                    <a:pt x="342" y="19"/>
                    <a:pt x="343" y="18"/>
                  </a:cubicBezTo>
                  <a:cubicBezTo>
                    <a:pt x="347" y="18"/>
                    <a:pt x="351" y="17"/>
                    <a:pt x="354" y="18"/>
                  </a:cubicBezTo>
                  <a:cubicBezTo>
                    <a:pt x="350" y="17"/>
                    <a:pt x="345" y="18"/>
                    <a:pt x="337" y="18"/>
                  </a:cubicBezTo>
                  <a:cubicBezTo>
                    <a:pt x="336" y="18"/>
                    <a:pt x="338" y="18"/>
                    <a:pt x="338" y="18"/>
                  </a:cubicBezTo>
                  <a:cubicBezTo>
                    <a:pt x="343" y="18"/>
                    <a:pt x="337" y="17"/>
                    <a:pt x="343" y="17"/>
                  </a:cubicBezTo>
                  <a:cubicBezTo>
                    <a:pt x="342" y="17"/>
                    <a:pt x="341" y="17"/>
                    <a:pt x="336" y="17"/>
                  </a:cubicBezTo>
                  <a:cubicBezTo>
                    <a:pt x="336" y="17"/>
                    <a:pt x="338" y="17"/>
                    <a:pt x="340" y="17"/>
                  </a:cubicBezTo>
                  <a:cubicBezTo>
                    <a:pt x="340" y="17"/>
                    <a:pt x="335" y="17"/>
                    <a:pt x="332" y="17"/>
                  </a:cubicBezTo>
                  <a:cubicBezTo>
                    <a:pt x="332" y="17"/>
                    <a:pt x="331" y="17"/>
                    <a:pt x="331" y="17"/>
                  </a:cubicBezTo>
                  <a:cubicBezTo>
                    <a:pt x="333" y="17"/>
                    <a:pt x="333" y="17"/>
                    <a:pt x="333" y="17"/>
                  </a:cubicBezTo>
                  <a:cubicBezTo>
                    <a:pt x="334" y="17"/>
                    <a:pt x="334" y="17"/>
                    <a:pt x="335" y="16"/>
                  </a:cubicBezTo>
                  <a:cubicBezTo>
                    <a:pt x="336" y="16"/>
                    <a:pt x="338" y="16"/>
                    <a:pt x="339" y="16"/>
                  </a:cubicBezTo>
                  <a:cubicBezTo>
                    <a:pt x="341" y="16"/>
                    <a:pt x="343" y="15"/>
                    <a:pt x="344" y="15"/>
                  </a:cubicBezTo>
                  <a:cubicBezTo>
                    <a:pt x="337" y="15"/>
                    <a:pt x="342" y="16"/>
                    <a:pt x="334" y="16"/>
                  </a:cubicBezTo>
                  <a:cubicBezTo>
                    <a:pt x="334" y="16"/>
                    <a:pt x="336" y="16"/>
                    <a:pt x="337" y="16"/>
                  </a:cubicBezTo>
                  <a:cubicBezTo>
                    <a:pt x="338" y="15"/>
                    <a:pt x="335" y="15"/>
                    <a:pt x="333" y="15"/>
                  </a:cubicBezTo>
                  <a:cubicBezTo>
                    <a:pt x="332" y="15"/>
                    <a:pt x="330" y="16"/>
                    <a:pt x="331" y="15"/>
                  </a:cubicBezTo>
                  <a:cubicBezTo>
                    <a:pt x="325" y="16"/>
                    <a:pt x="325" y="16"/>
                    <a:pt x="325" y="16"/>
                  </a:cubicBezTo>
                  <a:cubicBezTo>
                    <a:pt x="332" y="16"/>
                    <a:pt x="337" y="16"/>
                    <a:pt x="325" y="18"/>
                  </a:cubicBezTo>
                  <a:cubicBezTo>
                    <a:pt x="325" y="18"/>
                    <a:pt x="325" y="18"/>
                    <a:pt x="325" y="18"/>
                  </a:cubicBezTo>
                  <a:cubicBezTo>
                    <a:pt x="326" y="18"/>
                    <a:pt x="330" y="17"/>
                    <a:pt x="332" y="17"/>
                  </a:cubicBezTo>
                  <a:cubicBezTo>
                    <a:pt x="332" y="17"/>
                    <a:pt x="332" y="17"/>
                    <a:pt x="332" y="17"/>
                  </a:cubicBezTo>
                  <a:cubicBezTo>
                    <a:pt x="332" y="17"/>
                    <a:pt x="333" y="17"/>
                    <a:pt x="334" y="17"/>
                  </a:cubicBezTo>
                  <a:cubicBezTo>
                    <a:pt x="335" y="17"/>
                    <a:pt x="337" y="17"/>
                    <a:pt x="339" y="17"/>
                  </a:cubicBezTo>
                  <a:cubicBezTo>
                    <a:pt x="338" y="18"/>
                    <a:pt x="337" y="18"/>
                    <a:pt x="336" y="18"/>
                  </a:cubicBezTo>
                  <a:cubicBezTo>
                    <a:pt x="335" y="18"/>
                    <a:pt x="333" y="18"/>
                    <a:pt x="331" y="18"/>
                  </a:cubicBezTo>
                  <a:cubicBezTo>
                    <a:pt x="327" y="19"/>
                    <a:pt x="333" y="18"/>
                    <a:pt x="329" y="19"/>
                  </a:cubicBezTo>
                  <a:cubicBezTo>
                    <a:pt x="330" y="19"/>
                    <a:pt x="333" y="19"/>
                    <a:pt x="335" y="19"/>
                  </a:cubicBezTo>
                  <a:cubicBezTo>
                    <a:pt x="337" y="18"/>
                    <a:pt x="339" y="18"/>
                    <a:pt x="338" y="19"/>
                  </a:cubicBezTo>
                  <a:cubicBezTo>
                    <a:pt x="333" y="19"/>
                    <a:pt x="328" y="20"/>
                    <a:pt x="324" y="20"/>
                  </a:cubicBezTo>
                  <a:cubicBezTo>
                    <a:pt x="321" y="20"/>
                    <a:pt x="326" y="19"/>
                    <a:pt x="328" y="19"/>
                  </a:cubicBezTo>
                  <a:cubicBezTo>
                    <a:pt x="324" y="20"/>
                    <a:pt x="320" y="20"/>
                    <a:pt x="317" y="20"/>
                  </a:cubicBezTo>
                  <a:cubicBezTo>
                    <a:pt x="313" y="21"/>
                    <a:pt x="309" y="22"/>
                    <a:pt x="305" y="23"/>
                  </a:cubicBezTo>
                  <a:cubicBezTo>
                    <a:pt x="305" y="23"/>
                    <a:pt x="305" y="23"/>
                    <a:pt x="305" y="23"/>
                  </a:cubicBezTo>
                  <a:cubicBezTo>
                    <a:pt x="305" y="23"/>
                    <a:pt x="304" y="23"/>
                    <a:pt x="303" y="23"/>
                  </a:cubicBezTo>
                  <a:cubicBezTo>
                    <a:pt x="301" y="24"/>
                    <a:pt x="302" y="24"/>
                    <a:pt x="303" y="24"/>
                  </a:cubicBezTo>
                  <a:cubicBezTo>
                    <a:pt x="303" y="24"/>
                    <a:pt x="303" y="25"/>
                    <a:pt x="302" y="25"/>
                  </a:cubicBezTo>
                  <a:cubicBezTo>
                    <a:pt x="301" y="25"/>
                    <a:pt x="300" y="26"/>
                    <a:pt x="297" y="27"/>
                  </a:cubicBezTo>
                  <a:cubicBezTo>
                    <a:pt x="299" y="25"/>
                    <a:pt x="291" y="28"/>
                    <a:pt x="288" y="29"/>
                  </a:cubicBezTo>
                  <a:cubicBezTo>
                    <a:pt x="291" y="27"/>
                    <a:pt x="293" y="27"/>
                    <a:pt x="294" y="26"/>
                  </a:cubicBezTo>
                  <a:cubicBezTo>
                    <a:pt x="296" y="25"/>
                    <a:pt x="298" y="25"/>
                    <a:pt x="300" y="24"/>
                  </a:cubicBezTo>
                  <a:cubicBezTo>
                    <a:pt x="300" y="24"/>
                    <a:pt x="296" y="26"/>
                    <a:pt x="297" y="25"/>
                  </a:cubicBezTo>
                  <a:cubicBezTo>
                    <a:pt x="294" y="26"/>
                    <a:pt x="292" y="27"/>
                    <a:pt x="287" y="28"/>
                  </a:cubicBezTo>
                  <a:cubicBezTo>
                    <a:pt x="288" y="28"/>
                    <a:pt x="290" y="27"/>
                    <a:pt x="290" y="28"/>
                  </a:cubicBezTo>
                  <a:cubicBezTo>
                    <a:pt x="288" y="28"/>
                    <a:pt x="286" y="29"/>
                    <a:pt x="285" y="29"/>
                  </a:cubicBezTo>
                  <a:cubicBezTo>
                    <a:pt x="284" y="30"/>
                    <a:pt x="283" y="30"/>
                    <a:pt x="282" y="30"/>
                  </a:cubicBezTo>
                  <a:cubicBezTo>
                    <a:pt x="280" y="31"/>
                    <a:pt x="278" y="31"/>
                    <a:pt x="275" y="32"/>
                  </a:cubicBezTo>
                  <a:cubicBezTo>
                    <a:pt x="274" y="33"/>
                    <a:pt x="278" y="31"/>
                    <a:pt x="281" y="30"/>
                  </a:cubicBezTo>
                  <a:cubicBezTo>
                    <a:pt x="281" y="29"/>
                    <a:pt x="274" y="33"/>
                    <a:pt x="274" y="32"/>
                  </a:cubicBezTo>
                  <a:cubicBezTo>
                    <a:pt x="272" y="33"/>
                    <a:pt x="273" y="33"/>
                    <a:pt x="271" y="34"/>
                  </a:cubicBezTo>
                  <a:cubicBezTo>
                    <a:pt x="270" y="34"/>
                    <a:pt x="272" y="34"/>
                    <a:pt x="274" y="33"/>
                  </a:cubicBezTo>
                  <a:cubicBezTo>
                    <a:pt x="274" y="33"/>
                    <a:pt x="272" y="34"/>
                    <a:pt x="271" y="35"/>
                  </a:cubicBezTo>
                  <a:cubicBezTo>
                    <a:pt x="270" y="35"/>
                    <a:pt x="269" y="36"/>
                    <a:pt x="271" y="35"/>
                  </a:cubicBezTo>
                  <a:cubicBezTo>
                    <a:pt x="269" y="36"/>
                    <a:pt x="266" y="37"/>
                    <a:pt x="265" y="37"/>
                  </a:cubicBezTo>
                  <a:cubicBezTo>
                    <a:pt x="262" y="39"/>
                    <a:pt x="259" y="40"/>
                    <a:pt x="257" y="42"/>
                  </a:cubicBezTo>
                  <a:cubicBezTo>
                    <a:pt x="261" y="40"/>
                    <a:pt x="252" y="45"/>
                    <a:pt x="258" y="42"/>
                  </a:cubicBezTo>
                  <a:cubicBezTo>
                    <a:pt x="258" y="42"/>
                    <a:pt x="252" y="46"/>
                    <a:pt x="249" y="48"/>
                  </a:cubicBezTo>
                  <a:cubicBezTo>
                    <a:pt x="246" y="49"/>
                    <a:pt x="252" y="45"/>
                    <a:pt x="252" y="45"/>
                  </a:cubicBezTo>
                  <a:cubicBezTo>
                    <a:pt x="247" y="47"/>
                    <a:pt x="251" y="46"/>
                    <a:pt x="246" y="48"/>
                  </a:cubicBezTo>
                  <a:cubicBezTo>
                    <a:pt x="248" y="47"/>
                    <a:pt x="244" y="49"/>
                    <a:pt x="241" y="51"/>
                  </a:cubicBezTo>
                  <a:cubicBezTo>
                    <a:pt x="242" y="50"/>
                    <a:pt x="239" y="52"/>
                    <a:pt x="236" y="54"/>
                  </a:cubicBezTo>
                  <a:cubicBezTo>
                    <a:pt x="235" y="55"/>
                    <a:pt x="233" y="57"/>
                    <a:pt x="232" y="58"/>
                  </a:cubicBezTo>
                  <a:cubicBezTo>
                    <a:pt x="231" y="59"/>
                    <a:pt x="230" y="59"/>
                    <a:pt x="229" y="60"/>
                  </a:cubicBezTo>
                  <a:cubicBezTo>
                    <a:pt x="229" y="61"/>
                    <a:pt x="228" y="61"/>
                    <a:pt x="227" y="62"/>
                  </a:cubicBezTo>
                  <a:cubicBezTo>
                    <a:pt x="227" y="62"/>
                    <a:pt x="228" y="62"/>
                    <a:pt x="229" y="60"/>
                  </a:cubicBezTo>
                  <a:cubicBezTo>
                    <a:pt x="230" y="59"/>
                    <a:pt x="232" y="58"/>
                    <a:pt x="234" y="57"/>
                  </a:cubicBezTo>
                  <a:cubicBezTo>
                    <a:pt x="233" y="58"/>
                    <a:pt x="231" y="59"/>
                    <a:pt x="229" y="61"/>
                  </a:cubicBezTo>
                  <a:cubicBezTo>
                    <a:pt x="227" y="62"/>
                    <a:pt x="225" y="64"/>
                    <a:pt x="223" y="66"/>
                  </a:cubicBezTo>
                  <a:cubicBezTo>
                    <a:pt x="224" y="64"/>
                    <a:pt x="226" y="63"/>
                    <a:pt x="227" y="61"/>
                  </a:cubicBezTo>
                  <a:cubicBezTo>
                    <a:pt x="227" y="62"/>
                    <a:pt x="225" y="63"/>
                    <a:pt x="225" y="63"/>
                  </a:cubicBezTo>
                  <a:cubicBezTo>
                    <a:pt x="224" y="65"/>
                    <a:pt x="222" y="67"/>
                    <a:pt x="219" y="69"/>
                  </a:cubicBezTo>
                  <a:cubicBezTo>
                    <a:pt x="219" y="70"/>
                    <a:pt x="218" y="70"/>
                    <a:pt x="217" y="71"/>
                  </a:cubicBezTo>
                  <a:cubicBezTo>
                    <a:pt x="217" y="72"/>
                    <a:pt x="216" y="72"/>
                    <a:pt x="216" y="73"/>
                  </a:cubicBezTo>
                  <a:cubicBezTo>
                    <a:pt x="214" y="74"/>
                    <a:pt x="213" y="76"/>
                    <a:pt x="212" y="77"/>
                  </a:cubicBezTo>
                  <a:cubicBezTo>
                    <a:pt x="214" y="73"/>
                    <a:pt x="210" y="78"/>
                    <a:pt x="208" y="79"/>
                  </a:cubicBezTo>
                  <a:cubicBezTo>
                    <a:pt x="211" y="76"/>
                    <a:pt x="211" y="77"/>
                    <a:pt x="213" y="74"/>
                  </a:cubicBezTo>
                  <a:cubicBezTo>
                    <a:pt x="211" y="75"/>
                    <a:pt x="207" y="80"/>
                    <a:pt x="206" y="82"/>
                  </a:cubicBezTo>
                  <a:cubicBezTo>
                    <a:pt x="206" y="82"/>
                    <a:pt x="208" y="80"/>
                    <a:pt x="208" y="80"/>
                  </a:cubicBezTo>
                  <a:cubicBezTo>
                    <a:pt x="209" y="79"/>
                    <a:pt x="209" y="79"/>
                    <a:pt x="209" y="79"/>
                  </a:cubicBezTo>
                  <a:cubicBezTo>
                    <a:pt x="209" y="79"/>
                    <a:pt x="208" y="80"/>
                    <a:pt x="206" y="82"/>
                  </a:cubicBezTo>
                  <a:cubicBezTo>
                    <a:pt x="205" y="83"/>
                    <a:pt x="204" y="85"/>
                    <a:pt x="206" y="82"/>
                  </a:cubicBezTo>
                  <a:cubicBezTo>
                    <a:pt x="206" y="83"/>
                    <a:pt x="203" y="86"/>
                    <a:pt x="204" y="85"/>
                  </a:cubicBezTo>
                  <a:cubicBezTo>
                    <a:pt x="202" y="87"/>
                    <a:pt x="201" y="88"/>
                    <a:pt x="198" y="92"/>
                  </a:cubicBezTo>
                  <a:cubicBezTo>
                    <a:pt x="198" y="93"/>
                    <a:pt x="203" y="86"/>
                    <a:pt x="201" y="89"/>
                  </a:cubicBezTo>
                  <a:cubicBezTo>
                    <a:pt x="200" y="90"/>
                    <a:pt x="196" y="95"/>
                    <a:pt x="194" y="98"/>
                  </a:cubicBezTo>
                  <a:cubicBezTo>
                    <a:pt x="194" y="98"/>
                    <a:pt x="195" y="96"/>
                    <a:pt x="196" y="95"/>
                  </a:cubicBezTo>
                  <a:cubicBezTo>
                    <a:pt x="197" y="94"/>
                    <a:pt x="198" y="94"/>
                    <a:pt x="198" y="94"/>
                  </a:cubicBezTo>
                  <a:cubicBezTo>
                    <a:pt x="196" y="97"/>
                    <a:pt x="194" y="99"/>
                    <a:pt x="190" y="104"/>
                  </a:cubicBezTo>
                  <a:cubicBezTo>
                    <a:pt x="191" y="103"/>
                    <a:pt x="190" y="103"/>
                    <a:pt x="189" y="104"/>
                  </a:cubicBezTo>
                  <a:cubicBezTo>
                    <a:pt x="189" y="105"/>
                    <a:pt x="187" y="107"/>
                    <a:pt x="186" y="109"/>
                  </a:cubicBezTo>
                  <a:cubicBezTo>
                    <a:pt x="186" y="109"/>
                    <a:pt x="186" y="109"/>
                    <a:pt x="186" y="109"/>
                  </a:cubicBezTo>
                  <a:cubicBezTo>
                    <a:pt x="186" y="108"/>
                    <a:pt x="187" y="108"/>
                    <a:pt x="187" y="107"/>
                  </a:cubicBezTo>
                  <a:cubicBezTo>
                    <a:pt x="184" y="111"/>
                    <a:pt x="188" y="103"/>
                    <a:pt x="182" y="113"/>
                  </a:cubicBezTo>
                  <a:cubicBezTo>
                    <a:pt x="183" y="112"/>
                    <a:pt x="184" y="111"/>
                    <a:pt x="183" y="113"/>
                  </a:cubicBezTo>
                  <a:cubicBezTo>
                    <a:pt x="182" y="112"/>
                    <a:pt x="180" y="118"/>
                    <a:pt x="179" y="120"/>
                  </a:cubicBezTo>
                  <a:cubicBezTo>
                    <a:pt x="179" y="119"/>
                    <a:pt x="179" y="119"/>
                    <a:pt x="179" y="119"/>
                  </a:cubicBezTo>
                  <a:cubicBezTo>
                    <a:pt x="178" y="120"/>
                    <a:pt x="177" y="121"/>
                    <a:pt x="177" y="122"/>
                  </a:cubicBezTo>
                  <a:cubicBezTo>
                    <a:pt x="178" y="120"/>
                    <a:pt x="177" y="123"/>
                    <a:pt x="177" y="124"/>
                  </a:cubicBezTo>
                  <a:cubicBezTo>
                    <a:pt x="177" y="123"/>
                    <a:pt x="173" y="131"/>
                    <a:pt x="172" y="133"/>
                  </a:cubicBezTo>
                  <a:cubicBezTo>
                    <a:pt x="173" y="133"/>
                    <a:pt x="173" y="133"/>
                    <a:pt x="173" y="133"/>
                  </a:cubicBezTo>
                  <a:cubicBezTo>
                    <a:pt x="171" y="135"/>
                    <a:pt x="170" y="139"/>
                    <a:pt x="169" y="141"/>
                  </a:cubicBezTo>
                  <a:cubicBezTo>
                    <a:pt x="168" y="143"/>
                    <a:pt x="168" y="144"/>
                    <a:pt x="168" y="143"/>
                  </a:cubicBezTo>
                  <a:cubicBezTo>
                    <a:pt x="166" y="147"/>
                    <a:pt x="165" y="152"/>
                    <a:pt x="167" y="147"/>
                  </a:cubicBezTo>
                  <a:cubicBezTo>
                    <a:pt x="168" y="144"/>
                    <a:pt x="170" y="142"/>
                    <a:pt x="171" y="138"/>
                  </a:cubicBezTo>
                  <a:cubicBezTo>
                    <a:pt x="172" y="138"/>
                    <a:pt x="172" y="138"/>
                    <a:pt x="172" y="138"/>
                  </a:cubicBezTo>
                  <a:cubicBezTo>
                    <a:pt x="172" y="138"/>
                    <a:pt x="172" y="138"/>
                    <a:pt x="172" y="138"/>
                  </a:cubicBezTo>
                  <a:cubicBezTo>
                    <a:pt x="171" y="140"/>
                    <a:pt x="170" y="143"/>
                    <a:pt x="170" y="144"/>
                  </a:cubicBezTo>
                  <a:cubicBezTo>
                    <a:pt x="169" y="143"/>
                    <a:pt x="169" y="144"/>
                    <a:pt x="168" y="146"/>
                  </a:cubicBezTo>
                  <a:cubicBezTo>
                    <a:pt x="168" y="147"/>
                    <a:pt x="167" y="148"/>
                    <a:pt x="167" y="149"/>
                  </a:cubicBezTo>
                  <a:cubicBezTo>
                    <a:pt x="167" y="150"/>
                    <a:pt x="166" y="150"/>
                    <a:pt x="166" y="151"/>
                  </a:cubicBezTo>
                  <a:cubicBezTo>
                    <a:pt x="166" y="152"/>
                    <a:pt x="166" y="153"/>
                    <a:pt x="165" y="154"/>
                  </a:cubicBezTo>
                  <a:cubicBezTo>
                    <a:pt x="166" y="153"/>
                    <a:pt x="166" y="152"/>
                    <a:pt x="166" y="151"/>
                  </a:cubicBezTo>
                  <a:cubicBezTo>
                    <a:pt x="167" y="150"/>
                    <a:pt x="167" y="149"/>
                    <a:pt x="168" y="148"/>
                  </a:cubicBezTo>
                  <a:cubicBezTo>
                    <a:pt x="167" y="151"/>
                    <a:pt x="167" y="153"/>
                    <a:pt x="169" y="148"/>
                  </a:cubicBezTo>
                  <a:cubicBezTo>
                    <a:pt x="169" y="148"/>
                    <a:pt x="166" y="154"/>
                    <a:pt x="168" y="150"/>
                  </a:cubicBezTo>
                  <a:cubicBezTo>
                    <a:pt x="168" y="151"/>
                    <a:pt x="168" y="151"/>
                    <a:pt x="168" y="153"/>
                  </a:cubicBezTo>
                  <a:cubicBezTo>
                    <a:pt x="167" y="154"/>
                    <a:pt x="167" y="155"/>
                    <a:pt x="166" y="158"/>
                  </a:cubicBezTo>
                  <a:cubicBezTo>
                    <a:pt x="166" y="158"/>
                    <a:pt x="167" y="156"/>
                    <a:pt x="167" y="156"/>
                  </a:cubicBezTo>
                  <a:cubicBezTo>
                    <a:pt x="166" y="160"/>
                    <a:pt x="166" y="159"/>
                    <a:pt x="166" y="158"/>
                  </a:cubicBezTo>
                  <a:cubicBezTo>
                    <a:pt x="166" y="156"/>
                    <a:pt x="166" y="155"/>
                    <a:pt x="165" y="157"/>
                  </a:cubicBezTo>
                  <a:cubicBezTo>
                    <a:pt x="164" y="162"/>
                    <a:pt x="165" y="159"/>
                    <a:pt x="164" y="164"/>
                  </a:cubicBezTo>
                  <a:cubicBezTo>
                    <a:pt x="164" y="166"/>
                    <a:pt x="164" y="165"/>
                    <a:pt x="164" y="164"/>
                  </a:cubicBezTo>
                  <a:cubicBezTo>
                    <a:pt x="164" y="163"/>
                    <a:pt x="164" y="163"/>
                    <a:pt x="163" y="167"/>
                  </a:cubicBezTo>
                  <a:cubicBezTo>
                    <a:pt x="163" y="167"/>
                    <a:pt x="163" y="168"/>
                    <a:pt x="163" y="169"/>
                  </a:cubicBezTo>
                  <a:cubicBezTo>
                    <a:pt x="163" y="169"/>
                    <a:pt x="162" y="170"/>
                    <a:pt x="162" y="171"/>
                  </a:cubicBezTo>
                  <a:cubicBezTo>
                    <a:pt x="162" y="171"/>
                    <a:pt x="162" y="172"/>
                    <a:pt x="162" y="172"/>
                  </a:cubicBezTo>
                  <a:cubicBezTo>
                    <a:pt x="162" y="173"/>
                    <a:pt x="162" y="173"/>
                    <a:pt x="161" y="173"/>
                  </a:cubicBezTo>
                  <a:cubicBezTo>
                    <a:pt x="159" y="172"/>
                    <a:pt x="156" y="171"/>
                    <a:pt x="153" y="170"/>
                  </a:cubicBezTo>
                  <a:cubicBezTo>
                    <a:pt x="150" y="168"/>
                    <a:pt x="145" y="167"/>
                    <a:pt x="142" y="166"/>
                  </a:cubicBezTo>
                  <a:cubicBezTo>
                    <a:pt x="142" y="166"/>
                    <a:pt x="143" y="167"/>
                    <a:pt x="144" y="167"/>
                  </a:cubicBezTo>
                  <a:cubicBezTo>
                    <a:pt x="145" y="167"/>
                    <a:pt x="146" y="168"/>
                    <a:pt x="148" y="168"/>
                  </a:cubicBezTo>
                  <a:cubicBezTo>
                    <a:pt x="151" y="169"/>
                    <a:pt x="154" y="171"/>
                    <a:pt x="157" y="172"/>
                  </a:cubicBezTo>
                  <a:cubicBezTo>
                    <a:pt x="154" y="171"/>
                    <a:pt x="150" y="169"/>
                    <a:pt x="146" y="168"/>
                  </a:cubicBezTo>
                  <a:cubicBezTo>
                    <a:pt x="146" y="168"/>
                    <a:pt x="145" y="167"/>
                    <a:pt x="144" y="167"/>
                  </a:cubicBezTo>
                  <a:cubicBezTo>
                    <a:pt x="143" y="167"/>
                    <a:pt x="143" y="167"/>
                    <a:pt x="142" y="167"/>
                  </a:cubicBezTo>
                  <a:cubicBezTo>
                    <a:pt x="141" y="166"/>
                    <a:pt x="141" y="166"/>
                    <a:pt x="141" y="166"/>
                  </a:cubicBezTo>
                  <a:cubicBezTo>
                    <a:pt x="137" y="165"/>
                    <a:pt x="134" y="164"/>
                    <a:pt x="129" y="164"/>
                  </a:cubicBezTo>
                  <a:cubicBezTo>
                    <a:pt x="129" y="163"/>
                    <a:pt x="130" y="164"/>
                    <a:pt x="131" y="163"/>
                  </a:cubicBezTo>
                  <a:cubicBezTo>
                    <a:pt x="127" y="163"/>
                    <a:pt x="128" y="163"/>
                    <a:pt x="126" y="163"/>
                  </a:cubicBezTo>
                  <a:cubicBezTo>
                    <a:pt x="125" y="163"/>
                    <a:pt x="124" y="163"/>
                    <a:pt x="123" y="162"/>
                  </a:cubicBezTo>
                  <a:cubicBezTo>
                    <a:pt x="125" y="163"/>
                    <a:pt x="127" y="163"/>
                    <a:pt x="128" y="163"/>
                  </a:cubicBezTo>
                  <a:cubicBezTo>
                    <a:pt x="125" y="162"/>
                    <a:pt x="122" y="162"/>
                    <a:pt x="119" y="162"/>
                  </a:cubicBezTo>
                  <a:cubicBezTo>
                    <a:pt x="115" y="162"/>
                    <a:pt x="112" y="162"/>
                    <a:pt x="110" y="162"/>
                  </a:cubicBezTo>
                  <a:cubicBezTo>
                    <a:pt x="109" y="162"/>
                    <a:pt x="115" y="162"/>
                    <a:pt x="117" y="162"/>
                  </a:cubicBezTo>
                  <a:cubicBezTo>
                    <a:pt x="114" y="163"/>
                    <a:pt x="114" y="162"/>
                    <a:pt x="105" y="164"/>
                  </a:cubicBezTo>
                  <a:cubicBezTo>
                    <a:pt x="101" y="164"/>
                    <a:pt x="105" y="163"/>
                    <a:pt x="106" y="163"/>
                  </a:cubicBezTo>
                  <a:cubicBezTo>
                    <a:pt x="107" y="163"/>
                    <a:pt x="101" y="164"/>
                    <a:pt x="102" y="164"/>
                  </a:cubicBezTo>
                  <a:cubicBezTo>
                    <a:pt x="102" y="164"/>
                    <a:pt x="102" y="163"/>
                    <a:pt x="102" y="163"/>
                  </a:cubicBezTo>
                  <a:cubicBezTo>
                    <a:pt x="102" y="164"/>
                    <a:pt x="102" y="164"/>
                    <a:pt x="102" y="164"/>
                  </a:cubicBezTo>
                  <a:cubicBezTo>
                    <a:pt x="101" y="164"/>
                    <a:pt x="98" y="164"/>
                    <a:pt x="96" y="165"/>
                  </a:cubicBezTo>
                  <a:cubicBezTo>
                    <a:pt x="93" y="165"/>
                    <a:pt x="91" y="166"/>
                    <a:pt x="90" y="166"/>
                  </a:cubicBezTo>
                  <a:cubicBezTo>
                    <a:pt x="87" y="166"/>
                    <a:pt x="75" y="171"/>
                    <a:pt x="75" y="172"/>
                  </a:cubicBezTo>
                  <a:cubicBezTo>
                    <a:pt x="75" y="172"/>
                    <a:pt x="76" y="172"/>
                    <a:pt x="78" y="171"/>
                  </a:cubicBezTo>
                  <a:cubicBezTo>
                    <a:pt x="80" y="170"/>
                    <a:pt x="82" y="170"/>
                    <a:pt x="83" y="169"/>
                  </a:cubicBezTo>
                  <a:cubicBezTo>
                    <a:pt x="82" y="170"/>
                    <a:pt x="81" y="170"/>
                    <a:pt x="80" y="171"/>
                  </a:cubicBezTo>
                  <a:cubicBezTo>
                    <a:pt x="78" y="171"/>
                    <a:pt x="77" y="172"/>
                    <a:pt x="75" y="173"/>
                  </a:cubicBezTo>
                  <a:cubicBezTo>
                    <a:pt x="79" y="171"/>
                    <a:pt x="69" y="176"/>
                    <a:pt x="68" y="177"/>
                  </a:cubicBezTo>
                  <a:cubicBezTo>
                    <a:pt x="67" y="177"/>
                    <a:pt x="68" y="176"/>
                    <a:pt x="63" y="179"/>
                  </a:cubicBezTo>
                  <a:cubicBezTo>
                    <a:pt x="64" y="179"/>
                    <a:pt x="66" y="177"/>
                    <a:pt x="65" y="177"/>
                  </a:cubicBezTo>
                  <a:cubicBezTo>
                    <a:pt x="65" y="177"/>
                    <a:pt x="64" y="178"/>
                    <a:pt x="62" y="179"/>
                  </a:cubicBezTo>
                  <a:cubicBezTo>
                    <a:pt x="61" y="180"/>
                    <a:pt x="59" y="181"/>
                    <a:pt x="59" y="181"/>
                  </a:cubicBezTo>
                  <a:cubicBezTo>
                    <a:pt x="58" y="182"/>
                    <a:pt x="63" y="178"/>
                    <a:pt x="62" y="180"/>
                  </a:cubicBezTo>
                  <a:cubicBezTo>
                    <a:pt x="61" y="180"/>
                    <a:pt x="60" y="181"/>
                    <a:pt x="59" y="181"/>
                  </a:cubicBezTo>
                  <a:cubicBezTo>
                    <a:pt x="58" y="182"/>
                    <a:pt x="58" y="182"/>
                    <a:pt x="57" y="182"/>
                  </a:cubicBezTo>
                  <a:cubicBezTo>
                    <a:pt x="55" y="183"/>
                    <a:pt x="54" y="184"/>
                    <a:pt x="53" y="185"/>
                  </a:cubicBezTo>
                  <a:cubicBezTo>
                    <a:pt x="53" y="186"/>
                    <a:pt x="52" y="187"/>
                    <a:pt x="52" y="187"/>
                  </a:cubicBezTo>
                  <a:cubicBezTo>
                    <a:pt x="57" y="184"/>
                    <a:pt x="55" y="184"/>
                    <a:pt x="59" y="181"/>
                  </a:cubicBezTo>
                  <a:cubicBezTo>
                    <a:pt x="59" y="182"/>
                    <a:pt x="58" y="183"/>
                    <a:pt x="56" y="184"/>
                  </a:cubicBezTo>
                  <a:cubicBezTo>
                    <a:pt x="55" y="185"/>
                    <a:pt x="53" y="187"/>
                    <a:pt x="51" y="188"/>
                  </a:cubicBezTo>
                  <a:cubicBezTo>
                    <a:pt x="52" y="188"/>
                    <a:pt x="52" y="188"/>
                    <a:pt x="54" y="187"/>
                  </a:cubicBezTo>
                  <a:cubicBezTo>
                    <a:pt x="52" y="189"/>
                    <a:pt x="50" y="190"/>
                    <a:pt x="52" y="189"/>
                  </a:cubicBezTo>
                  <a:cubicBezTo>
                    <a:pt x="51" y="190"/>
                    <a:pt x="50" y="190"/>
                    <a:pt x="50" y="191"/>
                  </a:cubicBezTo>
                  <a:cubicBezTo>
                    <a:pt x="49" y="191"/>
                    <a:pt x="49" y="192"/>
                    <a:pt x="48" y="193"/>
                  </a:cubicBezTo>
                  <a:cubicBezTo>
                    <a:pt x="47" y="194"/>
                    <a:pt x="46" y="194"/>
                    <a:pt x="45" y="195"/>
                  </a:cubicBezTo>
                  <a:cubicBezTo>
                    <a:pt x="43" y="197"/>
                    <a:pt x="42" y="199"/>
                    <a:pt x="40" y="200"/>
                  </a:cubicBezTo>
                  <a:cubicBezTo>
                    <a:pt x="39" y="203"/>
                    <a:pt x="38" y="203"/>
                    <a:pt x="36" y="207"/>
                  </a:cubicBezTo>
                  <a:cubicBezTo>
                    <a:pt x="36" y="206"/>
                    <a:pt x="37" y="205"/>
                    <a:pt x="38" y="205"/>
                  </a:cubicBezTo>
                  <a:cubicBezTo>
                    <a:pt x="37" y="206"/>
                    <a:pt x="36" y="207"/>
                    <a:pt x="35" y="209"/>
                  </a:cubicBezTo>
                  <a:cubicBezTo>
                    <a:pt x="35" y="210"/>
                    <a:pt x="34" y="211"/>
                    <a:pt x="33" y="212"/>
                  </a:cubicBezTo>
                  <a:cubicBezTo>
                    <a:pt x="32" y="213"/>
                    <a:pt x="32" y="214"/>
                    <a:pt x="31" y="216"/>
                  </a:cubicBezTo>
                  <a:cubicBezTo>
                    <a:pt x="30" y="217"/>
                    <a:pt x="29" y="219"/>
                    <a:pt x="29" y="220"/>
                  </a:cubicBezTo>
                  <a:cubicBezTo>
                    <a:pt x="28" y="222"/>
                    <a:pt x="28" y="223"/>
                    <a:pt x="27" y="224"/>
                  </a:cubicBezTo>
                  <a:cubicBezTo>
                    <a:pt x="25" y="227"/>
                    <a:pt x="25" y="230"/>
                    <a:pt x="24" y="233"/>
                  </a:cubicBezTo>
                  <a:cubicBezTo>
                    <a:pt x="24" y="234"/>
                    <a:pt x="24" y="235"/>
                    <a:pt x="22" y="239"/>
                  </a:cubicBezTo>
                  <a:cubicBezTo>
                    <a:pt x="22" y="241"/>
                    <a:pt x="23" y="238"/>
                    <a:pt x="23" y="239"/>
                  </a:cubicBezTo>
                  <a:cubicBezTo>
                    <a:pt x="22" y="241"/>
                    <a:pt x="22" y="241"/>
                    <a:pt x="22" y="241"/>
                  </a:cubicBezTo>
                  <a:cubicBezTo>
                    <a:pt x="22" y="241"/>
                    <a:pt x="22" y="242"/>
                    <a:pt x="22" y="243"/>
                  </a:cubicBezTo>
                  <a:cubicBezTo>
                    <a:pt x="22" y="243"/>
                    <a:pt x="22" y="242"/>
                    <a:pt x="22" y="241"/>
                  </a:cubicBezTo>
                  <a:cubicBezTo>
                    <a:pt x="22" y="241"/>
                    <a:pt x="22" y="241"/>
                    <a:pt x="22" y="240"/>
                  </a:cubicBezTo>
                  <a:cubicBezTo>
                    <a:pt x="22" y="240"/>
                    <a:pt x="22" y="239"/>
                    <a:pt x="22" y="239"/>
                  </a:cubicBezTo>
                  <a:cubicBezTo>
                    <a:pt x="23" y="238"/>
                    <a:pt x="23" y="237"/>
                    <a:pt x="23" y="236"/>
                  </a:cubicBezTo>
                  <a:cubicBezTo>
                    <a:pt x="23" y="236"/>
                    <a:pt x="23" y="237"/>
                    <a:pt x="22" y="238"/>
                  </a:cubicBezTo>
                  <a:cubicBezTo>
                    <a:pt x="22" y="239"/>
                    <a:pt x="22" y="240"/>
                    <a:pt x="22" y="241"/>
                  </a:cubicBezTo>
                  <a:cubicBezTo>
                    <a:pt x="21" y="242"/>
                    <a:pt x="21" y="243"/>
                    <a:pt x="21" y="244"/>
                  </a:cubicBezTo>
                  <a:cubicBezTo>
                    <a:pt x="22" y="244"/>
                    <a:pt x="22" y="243"/>
                    <a:pt x="22" y="242"/>
                  </a:cubicBezTo>
                  <a:cubicBezTo>
                    <a:pt x="22" y="242"/>
                    <a:pt x="22" y="243"/>
                    <a:pt x="22" y="244"/>
                  </a:cubicBezTo>
                  <a:cubicBezTo>
                    <a:pt x="22" y="244"/>
                    <a:pt x="22" y="245"/>
                    <a:pt x="22" y="245"/>
                  </a:cubicBezTo>
                  <a:cubicBezTo>
                    <a:pt x="22" y="245"/>
                    <a:pt x="22" y="245"/>
                    <a:pt x="22" y="245"/>
                  </a:cubicBezTo>
                  <a:cubicBezTo>
                    <a:pt x="23" y="245"/>
                    <a:pt x="23" y="245"/>
                    <a:pt x="23" y="245"/>
                  </a:cubicBezTo>
                  <a:cubicBezTo>
                    <a:pt x="21" y="245"/>
                    <a:pt x="23" y="245"/>
                    <a:pt x="24" y="245"/>
                  </a:cubicBezTo>
                  <a:cubicBezTo>
                    <a:pt x="23" y="246"/>
                    <a:pt x="25" y="246"/>
                    <a:pt x="26" y="246"/>
                  </a:cubicBezTo>
                  <a:cubicBezTo>
                    <a:pt x="26" y="246"/>
                    <a:pt x="28" y="245"/>
                    <a:pt x="36" y="245"/>
                  </a:cubicBezTo>
                  <a:cubicBezTo>
                    <a:pt x="35" y="245"/>
                    <a:pt x="33" y="245"/>
                    <a:pt x="29" y="245"/>
                  </a:cubicBezTo>
                  <a:cubicBezTo>
                    <a:pt x="30" y="245"/>
                    <a:pt x="32" y="245"/>
                    <a:pt x="33" y="245"/>
                  </a:cubicBezTo>
                  <a:cubicBezTo>
                    <a:pt x="34" y="245"/>
                    <a:pt x="35" y="245"/>
                    <a:pt x="40" y="245"/>
                  </a:cubicBezTo>
                  <a:cubicBezTo>
                    <a:pt x="40" y="245"/>
                    <a:pt x="38" y="245"/>
                    <a:pt x="36" y="246"/>
                  </a:cubicBezTo>
                  <a:cubicBezTo>
                    <a:pt x="37" y="246"/>
                    <a:pt x="41" y="246"/>
                    <a:pt x="43" y="246"/>
                  </a:cubicBezTo>
                  <a:cubicBezTo>
                    <a:pt x="43" y="246"/>
                    <a:pt x="43" y="246"/>
                    <a:pt x="43" y="246"/>
                  </a:cubicBezTo>
                  <a:cubicBezTo>
                    <a:pt x="42" y="246"/>
                    <a:pt x="40" y="246"/>
                    <a:pt x="37" y="246"/>
                  </a:cubicBezTo>
                  <a:cubicBezTo>
                    <a:pt x="38" y="246"/>
                    <a:pt x="39" y="246"/>
                    <a:pt x="38" y="247"/>
                  </a:cubicBezTo>
                  <a:cubicBezTo>
                    <a:pt x="42" y="246"/>
                    <a:pt x="42" y="246"/>
                    <a:pt x="50" y="246"/>
                  </a:cubicBezTo>
                  <a:cubicBezTo>
                    <a:pt x="53" y="246"/>
                    <a:pt x="51" y="246"/>
                    <a:pt x="56" y="246"/>
                  </a:cubicBezTo>
                  <a:cubicBezTo>
                    <a:pt x="56" y="246"/>
                    <a:pt x="56" y="245"/>
                    <a:pt x="55" y="245"/>
                  </a:cubicBezTo>
                  <a:cubicBezTo>
                    <a:pt x="55" y="245"/>
                    <a:pt x="68" y="245"/>
                    <a:pt x="61" y="245"/>
                  </a:cubicBezTo>
                  <a:cubicBezTo>
                    <a:pt x="81" y="245"/>
                    <a:pt x="88" y="245"/>
                    <a:pt x="108" y="245"/>
                  </a:cubicBezTo>
                  <a:cubicBezTo>
                    <a:pt x="107" y="245"/>
                    <a:pt x="106" y="245"/>
                    <a:pt x="105" y="245"/>
                  </a:cubicBezTo>
                  <a:cubicBezTo>
                    <a:pt x="102" y="245"/>
                    <a:pt x="98" y="245"/>
                    <a:pt x="95" y="245"/>
                  </a:cubicBezTo>
                  <a:cubicBezTo>
                    <a:pt x="96" y="245"/>
                    <a:pt x="96" y="245"/>
                    <a:pt x="96" y="246"/>
                  </a:cubicBezTo>
                  <a:cubicBezTo>
                    <a:pt x="98" y="246"/>
                    <a:pt x="100" y="246"/>
                    <a:pt x="103" y="246"/>
                  </a:cubicBezTo>
                  <a:cubicBezTo>
                    <a:pt x="99" y="246"/>
                    <a:pt x="104" y="246"/>
                    <a:pt x="101" y="246"/>
                  </a:cubicBezTo>
                  <a:cubicBezTo>
                    <a:pt x="103" y="246"/>
                    <a:pt x="105" y="246"/>
                    <a:pt x="107" y="246"/>
                  </a:cubicBezTo>
                  <a:cubicBezTo>
                    <a:pt x="101" y="246"/>
                    <a:pt x="112" y="245"/>
                    <a:pt x="104" y="245"/>
                  </a:cubicBezTo>
                  <a:cubicBezTo>
                    <a:pt x="104" y="245"/>
                    <a:pt x="105" y="245"/>
                    <a:pt x="105" y="245"/>
                  </a:cubicBezTo>
                  <a:cubicBezTo>
                    <a:pt x="107" y="245"/>
                    <a:pt x="117" y="245"/>
                    <a:pt x="115" y="246"/>
                  </a:cubicBezTo>
                  <a:cubicBezTo>
                    <a:pt x="128" y="245"/>
                    <a:pt x="137" y="245"/>
                    <a:pt x="144" y="245"/>
                  </a:cubicBezTo>
                  <a:cubicBezTo>
                    <a:pt x="141" y="245"/>
                    <a:pt x="153" y="245"/>
                    <a:pt x="160" y="245"/>
                  </a:cubicBezTo>
                  <a:cubicBezTo>
                    <a:pt x="155" y="245"/>
                    <a:pt x="165" y="245"/>
                    <a:pt x="164" y="245"/>
                  </a:cubicBezTo>
                  <a:cubicBezTo>
                    <a:pt x="164" y="245"/>
                    <a:pt x="176" y="245"/>
                    <a:pt x="175" y="244"/>
                  </a:cubicBezTo>
                  <a:cubicBezTo>
                    <a:pt x="179" y="244"/>
                    <a:pt x="183" y="244"/>
                    <a:pt x="188" y="244"/>
                  </a:cubicBezTo>
                  <a:cubicBezTo>
                    <a:pt x="186" y="245"/>
                    <a:pt x="193" y="245"/>
                    <a:pt x="202" y="245"/>
                  </a:cubicBezTo>
                  <a:cubicBezTo>
                    <a:pt x="200" y="245"/>
                    <a:pt x="195" y="245"/>
                    <a:pt x="196" y="244"/>
                  </a:cubicBezTo>
                  <a:cubicBezTo>
                    <a:pt x="215" y="244"/>
                    <a:pt x="220" y="244"/>
                    <a:pt x="237" y="244"/>
                  </a:cubicBezTo>
                  <a:cubicBezTo>
                    <a:pt x="242" y="244"/>
                    <a:pt x="234" y="244"/>
                    <a:pt x="240" y="244"/>
                  </a:cubicBezTo>
                  <a:cubicBezTo>
                    <a:pt x="240" y="243"/>
                    <a:pt x="235" y="244"/>
                    <a:pt x="231" y="243"/>
                  </a:cubicBezTo>
                  <a:cubicBezTo>
                    <a:pt x="230" y="243"/>
                    <a:pt x="239" y="243"/>
                    <a:pt x="234" y="243"/>
                  </a:cubicBezTo>
                  <a:cubicBezTo>
                    <a:pt x="238" y="242"/>
                    <a:pt x="247" y="244"/>
                    <a:pt x="247" y="243"/>
                  </a:cubicBezTo>
                  <a:cubicBezTo>
                    <a:pt x="252" y="243"/>
                    <a:pt x="249" y="243"/>
                    <a:pt x="252" y="244"/>
                  </a:cubicBezTo>
                  <a:cubicBezTo>
                    <a:pt x="251" y="244"/>
                    <a:pt x="248" y="243"/>
                    <a:pt x="247" y="244"/>
                  </a:cubicBezTo>
                  <a:cubicBezTo>
                    <a:pt x="252" y="244"/>
                    <a:pt x="255" y="244"/>
                    <a:pt x="263" y="244"/>
                  </a:cubicBezTo>
                  <a:cubicBezTo>
                    <a:pt x="260" y="243"/>
                    <a:pt x="289" y="243"/>
                    <a:pt x="298" y="243"/>
                  </a:cubicBezTo>
                  <a:cubicBezTo>
                    <a:pt x="303" y="243"/>
                    <a:pt x="300" y="242"/>
                    <a:pt x="305" y="242"/>
                  </a:cubicBezTo>
                  <a:cubicBezTo>
                    <a:pt x="298" y="242"/>
                    <a:pt x="286" y="243"/>
                    <a:pt x="274" y="243"/>
                  </a:cubicBezTo>
                  <a:cubicBezTo>
                    <a:pt x="275" y="242"/>
                    <a:pt x="287" y="242"/>
                    <a:pt x="276" y="242"/>
                  </a:cubicBezTo>
                  <a:cubicBezTo>
                    <a:pt x="324" y="241"/>
                    <a:pt x="401" y="241"/>
                    <a:pt x="422" y="242"/>
                  </a:cubicBezTo>
                  <a:cubicBezTo>
                    <a:pt x="421" y="241"/>
                    <a:pt x="430" y="241"/>
                    <a:pt x="436" y="242"/>
                  </a:cubicBezTo>
                  <a:cubicBezTo>
                    <a:pt x="433" y="242"/>
                    <a:pt x="421" y="242"/>
                    <a:pt x="423" y="242"/>
                  </a:cubicBezTo>
                  <a:cubicBezTo>
                    <a:pt x="417" y="242"/>
                    <a:pt x="414" y="242"/>
                    <a:pt x="412" y="243"/>
                  </a:cubicBezTo>
                  <a:cubicBezTo>
                    <a:pt x="416" y="242"/>
                    <a:pt x="427" y="243"/>
                    <a:pt x="426" y="242"/>
                  </a:cubicBezTo>
                  <a:cubicBezTo>
                    <a:pt x="440" y="243"/>
                    <a:pt x="456" y="242"/>
                    <a:pt x="476" y="242"/>
                  </a:cubicBezTo>
                  <a:cubicBezTo>
                    <a:pt x="470" y="242"/>
                    <a:pt x="479" y="243"/>
                    <a:pt x="480" y="242"/>
                  </a:cubicBezTo>
                  <a:cubicBezTo>
                    <a:pt x="479" y="243"/>
                    <a:pt x="474" y="243"/>
                    <a:pt x="471" y="243"/>
                  </a:cubicBezTo>
                  <a:cubicBezTo>
                    <a:pt x="485" y="243"/>
                    <a:pt x="507" y="242"/>
                    <a:pt x="521" y="242"/>
                  </a:cubicBezTo>
                  <a:cubicBezTo>
                    <a:pt x="522" y="242"/>
                    <a:pt x="527" y="242"/>
                    <a:pt x="527" y="242"/>
                  </a:cubicBezTo>
                  <a:cubicBezTo>
                    <a:pt x="530" y="242"/>
                    <a:pt x="534" y="242"/>
                    <a:pt x="537" y="242"/>
                  </a:cubicBezTo>
                  <a:cubicBezTo>
                    <a:pt x="536" y="242"/>
                    <a:pt x="530" y="242"/>
                    <a:pt x="530" y="242"/>
                  </a:cubicBezTo>
                  <a:cubicBezTo>
                    <a:pt x="532" y="242"/>
                    <a:pt x="548" y="242"/>
                    <a:pt x="551" y="243"/>
                  </a:cubicBezTo>
                  <a:cubicBezTo>
                    <a:pt x="543" y="243"/>
                    <a:pt x="541" y="243"/>
                    <a:pt x="538" y="243"/>
                  </a:cubicBezTo>
                  <a:cubicBezTo>
                    <a:pt x="531" y="243"/>
                    <a:pt x="522" y="244"/>
                    <a:pt x="517" y="244"/>
                  </a:cubicBezTo>
                  <a:cubicBezTo>
                    <a:pt x="515" y="244"/>
                    <a:pt x="510" y="244"/>
                    <a:pt x="514" y="244"/>
                  </a:cubicBezTo>
                  <a:cubicBezTo>
                    <a:pt x="515" y="244"/>
                    <a:pt x="514" y="244"/>
                    <a:pt x="514" y="244"/>
                  </a:cubicBezTo>
                  <a:cubicBezTo>
                    <a:pt x="521" y="244"/>
                    <a:pt x="525" y="244"/>
                    <a:pt x="533" y="243"/>
                  </a:cubicBezTo>
                  <a:cubicBezTo>
                    <a:pt x="528" y="244"/>
                    <a:pt x="539" y="243"/>
                    <a:pt x="539" y="244"/>
                  </a:cubicBezTo>
                  <a:cubicBezTo>
                    <a:pt x="550" y="244"/>
                    <a:pt x="551" y="244"/>
                    <a:pt x="560" y="244"/>
                  </a:cubicBezTo>
                  <a:cubicBezTo>
                    <a:pt x="563" y="244"/>
                    <a:pt x="559" y="244"/>
                    <a:pt x="558" y="244"/>
                  </a:cubicBezTo>
                  <a:cubicBezTo>
                    <a:pt x="561" y="244"/>
                    <a:pt x="563" y="244"/>
                    <a:pt x="565" y="244"/>
                  </a:cubicBezTo>
                  <a:cubicBezTo>
                    <a:pt x="570" y="245"/>
                    <a:pt x="579" y="244"/>
                    <a:pt x="587" y="244"/>
                  </a:cubicBezTo>
                  <a:cubicBezTo>
                    <a:pt x="590" y="243"/>
                    <a:pt x="578" y="244"/>
                    <a:pt x="579" y="243"/>
                  </a:cubicBezTo>
                  <a:cubicBezTo>
                    <a:pt x="587" y="243"/>
                    <a:pt x="598" y="243"/>
                    <a:pt x="600" y="244"/>
                  </a:cubicBezTo>
                  <a:cubicBezTo>
                    <a:pt x="599" y="244"/>
                    <a:pt x="598" y="244"/>
                    <a:pt x="594" y="244"/>
                  </a:cubicBezTo>
                  <a:cubicBezTo>
                    <a:pt x="592" y="244"/>
                    <a:pt x="593" y="244"/>
                    <a:pt x="590" y="244"/>
                  </a:cubicBezTo>
                  <a:cubicBezTo>
                    <a:pt x="588" y="244"/>
                    <a:pt x="592" y="244"/>
                    <a:pt x="589" y="244"/>
                  </a:cubicBezTo>
                  <a:cubicBezTo>
                    <a:pt x="591" y="244"/>
                    <a:pt x="596" y="244"/>
                    <a:pt x="598" y="244"/>
                  </a:cubicBezTo>
                  <a:cubicBezTo>
                    <a:pt x="594" y="245"/>
                    <a:pt x="589" y="244"/>
                    <a:pt x="584" y="245"/>
                  </a:cubicBezTo>
                  <a:cubicBezTo>
                    <a:pt x="583" y="245"/>
                    <a:pt x="590" y="245"/>
                    <a:pt x="585" y="245"/>
                  </a:cubicBezTo>
                  <a:cubicBezTo>
                    <a:pt x="592" y="245"/>
                    <a:pt x="601" y="245"/>
                    <a:pt x="606" y="245"/>
                  </a:cubicBezTo>
                  <a:cubicBezTo>
                    <a:pt x="607" y="244"/>
                    <a:pt x="604" y="244"/>
                    <a:pt x="601" y="244"/>
                  </a:cubicBezTo>
                  <a:cubicBezTo>
                    <a:pt x="605" y="244"/>
                    <a:pt x="609" y="244"/>
                    <a:pt x="613" y="244"/>
                  </a:cubicBezTo>
                  <a:cubicBezTo>
                    <a:pt x="603" y="244"/>
                    <a:pt x="616" y="245"/>
                    <a:pt x="606" y="245"/>
                  </a:cubicBezTo>
                  <a:cubicBezTo>
                    <a:pt x="606" y="245"/>
                    <a:pt x="615" y="245"/>
                    <a:pt x="617" y="245"/>
                  </a:cubicBezTo>
                  <a:cubicBezTo>
                    <a:pt x="617" y="246"/>
                    <a:pt x="613" y="245"/>
                    <a:pt x="611" y="245"/>
                  </a:cubicBezTo>
                  <a:cubicBezTo>
                    <a:pt x="611" y="246"/>
                    <a:pt x="615" y="246"/>
                    <a:pt x="619" y="246"/>
                  </a:cubicBezTo>
                  <a:cubicBezTo>
                    <a:pt x="617" y="245"/>
                    <a:pt x="617" y="245"/>
                    <a:pt x="616" y="245"/>
                  </a:cubicBezTo>
                  <a:cubicBezTo>
                    <a:pt x="617" y="245"/>
                    <a:pt x="621" y="245"/>
                    <a:pt x="624" y="245"/>
                  </a:cubicBezTo>
                  <a:cubicBezTo>
                    <a:pt x="624" y="244"/>
                    <a:pt x="616" y="245"/>
                    <a:pt x="619" y="244"/>
                  </a:cubicBezTo>
                  <a:cubicBezTo>
                    <a:pt x="625" y="244"/>
                    <a:pt x="628" y="244"/>
                    <a:pt x="633" y="244"/>
                  </a:cubicBezTo>
                  <a:cubicBezTo>
                    <a:pt x="633" y="245"/>
                    <a:pt x="633" y="245"/>
                    <a:pt x="633" y="245"/>
                  </a:cubicBezTo>
                  <a:cubicBezTo>
                    <a:pt x="628" y="244"/>
                    <a:pt x="633" y="245"/>
                    <a:pt x="624" y="245"/>
                  </a:cubicBezTo>
                  <a:cubicBezTo>
                    <a:pt x="624" y="245"/>
                    <a:pt x="625" y="245"/>
                    <a:pt x="625" y="245"/>
                  </a:cubicBezTo>
                  <a:cubicBezTo>
                    <a:pt x="632" y="245"/>
                    <a:pt x="642" y="246"/>
                    <a:pt x="644" y="245"/>
                  </a:cubicBezTo>
                  <a:cubicBezTo>
                    <a:pt x="644" y="245"/>
                    <a:pt x="639" y="245"/>
                    <a:pt x="641" y="245"/>
                  </a:cubicBezTo>
                  <a:cubicBezTo>
                    <a:pt x="638" y="245"/>
                    <a:pt x="640" y="245"/>
                    <a:pt x="637" y="245"/>
                  </a:cubicBezTo>
                  <a:cubicBezTo>
                    <a:pt x="645" y="244"/>
                    <a:pt x="646" y="245"/>
                    <a:pt x="655" y="246"/>
                  </a:cubicBezTo>
                  <a:cubicBezTo>
                    <a:pt x="659" y="246"/>
                    <a:pt x="655" y="245"/>
                    <a:pt x="652" y="245"/>
                  </a:cubicBezTo>
                  <a:cubicBezTo>
                    <a:pt x="653" y="245"/>
                    <a:pt x="655" y="245"/>
                    <a:pt x="656" y="245"/>
                  </a:cubicBezTo>
                  <a:cubicBezTo>
                    <a:pt x="662" y="246"/>
                    <a:pt x="679" y="246"/>
                    <a:pt x="692" y="246"/>
                  </a:cubicBezTo>
                  <a:cubicBezTo>
                    <a:pt x="691" y="247"/>
                    <a:pt x="688" y="247"/>
                    <a:pt x="689" y="246"/>
                  </a:cubicBezTo>
                  <a:cubicBezTo>
                    <a:pt x="675" y="246"/>
                    <a:pt x="670" y="246"/>
                    <a:pt x="659" y="246"/>
                  </a:cubicBezTo>
                  <a:cubicBezTo>
                    <a:pt x="660" y="246"/>
                    <a:pt x="664" y="246"/>
                    <a:pt x="668" y="246"/>
                  </a:cubicBezTo>
                  <a:cubicBezTo>
                    <a:pt x="668" y="247"/>
                    <a:pt x="668" y="247"/>
                    <a:pt x="668" y="247"/>
                  </a:cubicBezTo>
                  <a:cubicBezTo>
                    <a:pt x="669" y="247"/>
                    <a:pt x="671" y="247"/>
                    <a:pt x="671" y="247"/>
                  </a:cubicBezTo>
                  <a:cubicBezTo>
                    <a:pt x="675" y="247"/>
                    <a:pt x="666" y="247"/>
                    <a:pt x="671" y="246"/>
                  </a:cubicBezTo>
                  <a:cubicBezTo>
                    <a:pt x="678" y="246"/>
                    <a:pt x="678" y="246"/>
                    <a:pt x="678" y="246"/>
                  </a:cubicBezTo>
                  <a:cubicBezTo>
                    <a:pt x="673" y="247"/>
                    <a:pt x="676" y="248"/>
                    <a:pt x="682" y="248"/>
                  </a:cubicBezTo>
                  <a:cubicBezTo>
                    <a:pt x="678" y="248"/>
                    <a:pt x="666" y="248"/>
                    <a:pt x="671" y="247"/>
                  </a:cubicBezTo>
                  <a:cubicBezTo>
                    <a:pt x="670" y="247"/>
                    <a:pt x="668" y="247"/>
                    <a:pt x="666" y="247"/>
                  </a:cubicBezTo>
                  <a:cubicBezTo>
                    <a:pt x="668" y="248"/>
                    <a:pt x="668" y="248"/>
                    <a:pt x="663" y="248"/>
                  </a:cubicBezTo>
                  <a:cubicBezTo>
                    <a:pt x="669" y="248"/>
                    <a:pt x="673" y="248"/>
                    <a:pt x="683" y="248"/>
                  </a:cubicBezTo>
                  <a:cubicBezTo>
                    <a:pt x="684" y="249"/>
                    <a:pt x="676" y="248"/>
                    <a:pt x="678" y="249"/>
                  </a:cubicBezTo>
                  <a:cubicBezTo>
                    <a:pt x="673" y="248"/>
                    <a:pt x="667" y="249"/>
                    <a:pt x="660" y="248"/>
                  </a:cubicBezTo>
                  <a:cubicBezTo>
                    <a:pt x="655" y="248"/>
                    <a:pt x="664" y="248"/>
                    <a:pt x="659" y="249"/>
                  </a:cubicBezTo>
                  <a:cubicBezTo>
                    <a:pt x="661" y="249"/>
                    <a:pt x="664" y="249"/>
                    <a:pt x="666" y="249"/>
                  </a:cubicBezTo>
                  <a:cubicBezTo>
                    <a:pt x="666" y="249"/>
                    <a:pt x="666" y="249"/>
                    <a:pt x="666" y="249"/>
                  </a:cubicBezTo>
                  <a:cubicBezTo>
                    <a:pt x="662" y="249"/>
                    <a:pt x="659" y="249"/>
                    <a:pt x="654" y="249"/>
                  </a:cubicBezTo>
                  <a:cubicBezTo>
                    <a:pt x="658" y="249"/>
                    <a:pt x="673" y="250"/>
                    <a:pt x="669" y="249"/>
                  </a:cubicBezTo>
                  <a:cubicBezTo>
                    <a:pt x="674" y="248"/>
                    <a:pt x="673" y="249"/>
                    <a:pt x="675" y="249"/>
                  </a:cubicBezTo>
                  <a:cubicBezTo>
                    <a:pt x="677" y="249"/>
                    <a:pt x="677" y="249"/>
                    <a:pt x="677" y="249"/>
                  </a:cubicBezTo>
                  <a:cubicBezTo>
                    <a:pt x="681" y="249"/>
                    <a:pt x="675" y="249"/>
                    <a:pt x="672" y="249"/>
                  </a:cubicBezTo>
                  <a:cubicBezTo>
                    <a:pt x="672" y="249"/>
                    <a:pt x="674" y="250"/>
                    <a:pt x="677" y="250"/>
                  </a:cubicBezTo>
                  <a:cubicBezTo>
                    <a:pt x="679" y="250"/>
                    <a:pt x="677" y="249"/>
                    <a:pt x="675" y="249"/>
                  </a:cubicBezTo>
                  <a:cubicBezTo>
                    <a:pt x="677" y="249"/>
                    <a:pt x="682" y="249"/>
                    <a:pt x="680" y="250"/>
                  </a:cubicBezTo>
                  <a:cubicBezTo>
                    <a:pt x="683" y="250"/>
                    <a:pt x="683" y="250"/>
                    <a:pt x="686" y="250"/>
                  </a:cubicBezTo>
                  <a:cubicBezTo>
                    <a:pt x="689" y="250"/>
                    <a:pt x="696" y="250"/>
                    <a:pt x="701" y="250"/>
                  </a:cubicBezTo>
                  <a:cubicBezTo>
                    <a:pt x="700" y="249"/>
                    <a:pt x="690" y="250"/>
                    <a:pt x="688" y="249"/>
                  </a:cubicBezTo>
                  <a:cubicBezTo>
                    <a:pt x="690" y="249"/>
                    <a:pt x="700" y="249"/>
                    <a:pt x="702" y="249"/>
                  </a:cubicBezTo>
                  <a:cubicBezTo>
                    <a:pt x="703" y="249"/>
                    <a:pt x="698" y="249"/>
                    <a:pt x="698" y="249"/>
                  </a:cubicBezTo>
                  <a:cubicBezTo>
                    <a:pt x="697" y="249"/>
                    <a:pt x="697" y="249"/>
                    <a:pt x="688" y="249"/>
                  </a:cubicBezTo>
                  <a:cubicBezTo>
                    <a:pt x="688" y="249"/>
                    <a:pt x="692" y="249"/>
                    <a:pt x="694" y="249"/>
                  </a:cubicBezTo>
                  <a:cubicBezTo>
                    <a:pt x="694" y="248"/>
                    <a:pt x="688" y="248"/>
                    <a:pt x="688" y="248"/>
                  </a:cubicBezTo>
                  <a:cubicBezTo>
                    <a:pt x="690" y="248"/>
                    <a:pt x="690" y="248"/>
                    <a:pt x="690" y="248"/>
                  </a:cubicBezTo>
                  <a:cubicBezTo>
                    <a:pt x="693" y="248"/>
                    <a:pt x="693" y="248"/>
                    <a:pt x="696" y="248"/>
                  </a:cubicBezTo>
                  <a:cubicBezTo>
                    <a:pt x="693" y="248"/>
                    <a:pt x="703" y="249"/>
                    <a:pt x="707" y="249"/>
                  </a:cubicBezTo>
                  <a:cubicBezTo>
                    <a:pt x="707" y="249"/>
                    <a:pt x="705" y="249"/>
                    <a:pt x="704" y="249"/>
                  </a:cubicBezTo>
                  <a:cubicBezTo>
                    <a:pt x="704" y="250"/>
                    <a:pt x="711" y="249"/>
                    <a:pt x="713" y="249"/>
                  </a:cubicBezTo>
                  <a:cubicBezTo>
                    <a:pt x="705" y="250"/>
                    <a:pt x="692" y="250"/>
                    <a:pt x="686" y="250"/>
                  </a:cubicBezTo>
                  <a:cubicBezTo>
                    <a:pt x="686" y="250"/>
                    <a:pt x="688" y="250"/>
                    <a:pt x="688" y="250"/>
                  </a:cubicBezTo>
                  <a:cubicBezTo>
                    <a:pt x="690" y="250"/>
                    <a:pt x="694" y="250"/>
                    <a:pt x="696" y="250"/>
                  </a:cubicBezTo>
                  <a:cubicBezTo>
                    <a:pt x="697" y="250"/>
                    <a:pt x="696" y="251"/>
                    <a:pt x="700" y="251"/>
                  </a:cubicBezTo>
                  <a:cubicBezTo>
                    <a:pt x="704" y="251"/>
                    <a:pt x="710" y="251"/>
                    <a:pt x="708" y="251"/>
                  </a:cubicBezTo>
                  <a:cubicBezTo>
                    <a:pt x="711" y="251"/>
                    <a:pt x="717" y="251"/>
                    <a:pt x="718" y="251"/>
                  </a:cubicBezTo>
                  <a:cubicBezTo>
                    <a:pt x="720" y="251"/>
                    <a:pt x="721" y="251"/>
                    <a:pt x="721" y="251"/>
                  </a:cubicBezTo>
                  <a:cubicBezTo>
                    <a:pt x="722" y="251"/>
                    <a:pt x="726" y="251"/>
                    <a:pt x="726" y="251"/>
                  </a:cubicBezTo>
                  <a:cubicBezTo>
                    <a:pt x="724" y="251"/>
                    <a:pt x="722" y="251"/>
                    <a:pt x="721" y="251"/>
                  </a:cubicBezTo>
                  <a:cubicBezTo>
                    <a:pt x="722" y="252"/>
                    <a:pt x="725" y="252"/>
                    <a:pt x="729" y="252"/>
                  </a:cubicBezTo>
                  <a:cubicBezTo>
                    <a:pt x="729" y="252"/>
                    <a:pt x="729" y="252"/>
                    <a:pt x="729" y="252"/>
                  </a:cubicBezTo>
                  <a:cubicBezTo>
                    <a:pt x="728" y="252"/>
                    <a:pt x="726" y="252"/>
                    <a:pt x="724" y="252"/>
                  </a:cubicBezTo>
                  <a:cubicBezTo>
                    <a:pt x="718" y="252"/>
                    <a:pt x="718" y="251"/>
                    <a:pt x="710" y="252"/>
                  </a:cubicBezTo>
                  <a:cubicBezTo>
                    <a:pt x="709" y="252"/>
                    <a:pt x="709" y="252"/>
                    <a:pt x="709" y="252"/>
                  </a:cubicBezTo>
                  <a:cubicBezTo>
                    <a:pt x="713" y="252"/>
                    <a:pt x="713" y="252"/>
                    <a:pt x="718" y="252"/>
                  </a:cubicBezTo>
                  <a:cubicBezTo>
                    <a:pt x="717" y="252"/>
                    <a:pt x="712" y="252"/>
                    <a:pt x="713" y="252"/>
                  </a:cubicBezTo>
                  <a:cubicBezTo>
                    <a:pt x="717" y="252"/>
                    <a:pt x="716" y="253"/>
                    <a:pt x="711" y="252"/>
                  </a:cubicBezTo>
                  <a:cubicBezTo>
                    <a:pt x="713" y="253"/>
                    <a:pt x="723" y="252"/>
                    <a:pt x="722" y="253"/>
                  </a:cubicBezTo>
                  <a:cubicBezTo>
                    <a:pt x="710" y="253"/>
                    <a:pt x="703" y="254"/>
                    <a:pt x="693" y="253"/>
                  </a:cubicBezTo>
                  <a:cubicBezTo>
                    <a:pt x="691" y="253"/>
                    <a:pt x="691" y="253"/>
                    <a:pt x="688" y="253"/>
                  </a:cubicBezTo>
                  <a:cubicBezTo>
                    <a:pt x="694" y="254"/>
                    <a:pt x="707" y="254"/>
                    <a:pt x="707" y="255"/>
                  </a:cubicBezTo>
                  <a:cubicBezTo>
                    <a:pt x="706" y="255"/>
                    <a:pt x="706" y="254"/>
                    <a:pt x="706" y="254"/>
                  </a:cubicBezTo>
                  <a:cubicBezTo>
                    <a:pt x="704" y="254"/>
                    <a:pt x="702" y="255"/>
                    <a:pt x="701" y="255"/>
                  </a:cubicBezTo>
                  <a:cubicBezTo>
                    <a:pt x="694" y="254"/>
                    <a:pt x="692" y="254"/>
                    <a:pt x="683" y="254"/>
                  </a:cubicBezTo>
                  <a:cubicBezTo>
                    <a:pt x="688" y="254"/>
                    <a:pt x="692" y="255"/>
                    <a:pt x="698" y="255"/>
                  </a:cubicBezTo>
                  <a:cubicBezTo>
                    <a:pt x="697" y="255"/>
                    <a:pt x="699" y="256"/>
                    <a:pt x="694" y="256"/>
                  </a:cubicBezTo>
                  <a:cubicBezTo>
                    <a:pt x="696" y="256"/>
                    <a:pt x="703" y="256"/>
                    <a:pt x="701" y="255"/>
                  </a:cubicBezTo>
                  <a:cubicBezTo>
                    <a:pt x="705" y="256"/>
                    <a:pt x="710" y="255"/>
                    <a:pt x="715" y="255"/>
                  </a:cubicBezTo>
                  <a:cubicBezTo>
                    <a:pt x="707" y="256"/>
                    <a:pt x="719" y="256"/>
                    <a:pt x="721" y="256"/>
                  </a:cubicBezTo>
                  <a:cubicBezTo>
                    <a:pt x="715" y="256"/>
                    <a:pt x="714" y="255"/>
                    <a:pt x="705" y="255"/>
                  </a:cubicBezTo>
                  <a:cubicBezTo>
                    <a:pt x="694" y="256"/>
                    <a:pt x="671" y="256"/>
                    <a:pt x="660" y="256"/>
                  </a:cubicBezTo>
                  <a:cubicBezTo>
                    <a:pt x="659" y="256"/>
                    <a:pt x="659" y="256"/>
                    <a:pt x="659" y="256"/>
                  </a:cubicBezTo>
                  <a:cubicBezTo>
                    <a:pt x="656" y="256"/>
                    <a:pt x="653" y="256"/>
                    <a:pt x="651" y="256"/>
                  </a:cubicBezTo>
                  <a:cubicBezTo>
                    <a:pt x="651" y="256"/>
                    <a:pt x="653" y="256"/>
                    <a:pt x="649" y="256"/>
                  </a:cubicBezTo>
                  <a:cubicBezTo>
                    <a:pt x="648" y="256"/>
                    <a:pt x="649" y="255"/>
                    <a:pt x="654" y="255"/>
                  </a:cubicBezTo>
                  <a:cubicBezTo>
                    <a:pt x="652" y="255"/>
                    <a:pt x="649" y="255"/>
                    <a:pt x="643" y="255"/>
                  </a:cubicBezTo>
                  <a:cubicBezTo>
                    <a:pt x="641" y="256"/>
                    <a:pt x="647" y="256"/>
                    <a:pt x="646" y="256"/>
                  </a:cubicBezTo>
                  <a:cubicBezTo>
                    <a:pt x="643" y="256"/>
                    <a:pt x="641" y="256"/>
                    <a:pt x="638" y="256"/>
                  </a:cubicBezTo>
                  <a:cubicBezTo>
                    <a:pt x="635" y="256"/>
                    <a:pt x="637" y="256"/>
                    <a:pt x="635" y="256"/>
                  </a:cubicBezTo>
                  <a:close/>
                  <a:moveTo>
                    <a:pt x="232" y="44"/>
                  </a:moveTo>
                  <a:cubicBezTo>
                    <a:pt x="231" y="44"/>
                    <a:pt x="234" y="42"/>
                    <a:pt x="234" y="41"/>
                  </a:cubicBezTo>
                  <a:cubicBezTo>
                    <a:pt x="230" y="44"/>
                    <a:pt x="227" y="47"/>
                    <a:pt x="225" y="49"/>
                  </a:cubicBezTo>
                  <a:cubicBezTo>
                    <a:pt x="228" y="46"/>
                    <a:pt x="228" y="47"/>
                    <a:pt x="232" y="44"/>
                  </a:cubicBezTo>
                  <a:close/>
                  <a:moveTo>
                    <a:pt x="475" y="48"/>
                  </a:moveTo>
                  <a:cubicBezTo>
                    <a:pt x="475" y="48"/>
                    <a:pt x="475" y="48"/>
                    <a:pt x="475" y="48"/>
                  </a:cubicBezTo>
                  <a:cubicBezTo>
                    <a:pt x="475" y="48"/>
                    <a:pt x="475" y="48"/>
                    <a:pt x="475" y="48"/>
                  </a:cubicBezTo>
                  <a:close/>
                  <a:moveTo>
                    <a:pt x="475" y="48"/>
                  </a:moveTo>
                  <a:cubicBezTo>
                    <a:pt x="478" y="50"/>
                    <a:pt x="480" y="52"/>
                    <a:pt x="480" y="53"/>
                  </a:cubicBezTo>
                  <a:cubicBezTo>
                    <a:pt x="481" y="53"/>
                    <a:pt x="480" y="53"/>
                    <a:pt x="479" y="52"/>
                  </a:cubicBezTo>
                  <a:cubicBezTo>
                    <a:pt x="478" y="52"/>
                    <a:pt x="477" y="50"/>
                    <a:pt x="474" y="49"/>
                  </a:cubicBezTo>
                  <a:cubicBezTo>
                    <a:pt x="474" y="48"/>
                    <a:pt x="474" y="48"/>
                    <a:pt x="474" y="48"/>
                  </a:cubicBezTo>
                  <a:cubicBezTo>
                    <a:pt x="474" y="48"/>
                    <a:pt x="474" y="48"/>
                    <a:pt x="474" y="49"/>
                  </a:cubicBezTo>
                  <a:cubicBezTo>
                    <a:pt x="477" y="50"/>
                    <a:pt x="480" y="53"/>
                    <a:pt x="483" y="55"/>
                  </a:cubicBezTo>
                  <a:cubicBezTo>
                    <a:pt x="485" y="58"/>
                    <a:pt x="488" y="60"/>
                    <a:pt x="488" y="59"/>
                  </a:cubicBezTo>
                  <a:cubicBezTo>
                    <a:pt x="483" y="56"/>
                    <a:pt x="483" y="55"/>
                    <a:pt x="483" y="55"/>
                  </a:cubicBezTo>
                  <a:cubicBezTo>
                    <a:pt x="482" y="54"/>
                    <a:pt x="482" y="54"/>
                    <a:pt x="481" y="53"/>
                  </a:cubicBezTo>
                  <a:cubicBezTo>
                    <a:pt x="480" y="52"/>
                    <a:pt x="478" y="50"/>
                    <a:pt x="475" y="48"/>
                  </a:cubicBezTo>
                  <a:close/>
                  <a:moveTo>
                    <a:pt x="653" y="247"/>
                  </a:moveTo>
                  <a:cubicBezTo>
                    <a:pt x="653" y="246"/>
                    <a:pt x="660" y="247"/>
                    <a:pt x="662" y="247"/>
                  </a:cubicBezTo>
                  <a:cubicBezTo>
                    <a:pt x="656" y="246"/>
                    <a:pt x="653" y="246"/>
                    <a:pt x="650" y="246"/>
                  </a:cubicBezTo>
                  <a:cubicBezTo>
                    <a:pt x="652" y="246"/>
                    <a:pt x="644" y="246"/>
                    <a:pt x="644" y="246"/>
                  </a:cubicBezTo>
                  <a:cubicBezTo>
                    <a:pt x="645" y="246"/>
                    <a:pt x="646" y="246"/>
                    <a:pt x="644" y="246"/>
                  </a:cubicBezTo>
                  <a:cubicBezTo>
                    <a:pt x="644" y="246"/>
                    <a:pt x="643" y="246"/>
                    <a:pt x="641" y="246"/>
                  </a:cubicBezTo>
                  <a:cubicBezTo>
                    <a:pt x="641" y="246"/>
                    <a:pt x="641" y="246"/>
                    <a:pt x="639" y="247"/>
                  </a:cubicBezTo>
                  <a:cubicBezTo>
                    <a:pt x="644" y="247"/>
                    <a:pt x="648" y="246"/>
                    <a:pt x="653" y="247"/>
                  </a:cubicBezTo>
                  <a:close/>
                  <a:moveTo>
                    <a:pt x="656" y="248"/>
                  </a:moveTo>
                  <a:cubicBezTo>
                    <a:pt x="654" y="248"/>
                    <a:pt x="647" y="248"/>
                    <a:pt x="643" y="248"/>
                  </a:cubicBezTo>
                  <a:cubicBezTo>
                    <a:pt x="650" y="248"/>
                    <a:pt x="652" y="249"/>
                    <a:pt x="656" y="248"/>
                  </a:cubicBezTo>
                  <a:close/>
                  <a:moveTo>
                    <a:pt x="641" y="247"/>
                  </a:moveTo>
                  <a:cubicBezTo>
                    <a:pt x="640" y="247"/>
                    <a:pt x="648" y="248"/>
                    <a:pt x="650" y="248"/>
                  </a:cubicBezTo>
                  <a:cubicBezTo>
                    <a:pt x="646" y="247"/>
                    <a:pt x="645" y="247"/>
                    <a:pt x="649" y="247"/>
                  </a:cubicBezTo>
                  <a:cubicBezTo>
                    <a:pt x="646" y="247"/>
                    <a:pt x="644" y="247"/>
                    <a:pt x="641" y="247"/>
                  </a:cubicBezTo>
                  <a:close/>
                  <a:moveTo>
                    <a:pt x="645" y="178"/>
                  </a:moveTo>
                  <a:cubicBezTo>
                    <a:pt x="646" y="178"/>
                    <a:pt x="646" y="178"/>
                    <a:pt x="646" y="178"/>
                  </a:cubicBezTo>
                  <a:cubicBezTo>
                    <a:pt x="641" y="173"/>
                    <a:pt x="641" y="172"/>
                    <a:pt x="637" y="169"/>
                  </a:cubicBezTo>
                  <a:cubicBezTo>
                    <a:pt x="637" y="168"/>
                    <a:pt x="636" y="168"/>
                    <a:pt x="636" y="167"/>
                  </a:cubicBezTo>
                  <a:cubicBezTo>
                    <a:pt x="637" y="168"/>
                    <a:pt x="639" y="169"/>
                    <a:pt x="640" y="170"/>
                  </a:cubicBezTo>
                  <a:cubicBezTo>
                    <a:pt x="637" y="168"/>
                    <a:pt x="636" y="167"/>
                    <a:pt x="635" y="166"/>
                  </a:cubicBezTo>
                  <a:cubicBezTo>
                    <a:pt x="634" y="165"/>
                    <a:pt x="634" y="165"/>
                    <a:pt x="632" y="163"/>
                  </a:cubicBezTo>
                  <a:cubicBezTo>
                    <a:pt x="631" y="162"/>
                    <a:pt x="634" y="165"/>
                    <a:pt x="631" y="163"/>
                  </a:cubicBezTo>
                  <a:cubicBezTo>
                    <a:pt x="637" y="168"/>
                    <a:pt x="640" y="172"/>
                    <a:pt x="645" y="178"/>
                  </a:cubicBezTo>
                  <a:close/>
                  <a:moveTo>
                    <a:pt x="642" y="173"/>
                  </a:moveTo>
                  <a:cubicBezTo>
                    <a:pt x="644" y="175"/>
                    <a:pt x="645" y="176"/>
                    <a:pt x="647" y="178"/>
                  </a:cubicBezTo>
                  <a:cubicBezTo>
                    <a:pt x="643" y="173"/>
                    <a:pt x="641" y="171"/>
                    <a:pt x="638" y="168"/>
                  </a:cubicBezTo>
                  <a:cubicBezTo>
                    <a:pt x="640" y="170"/>
                    <a:pt x="641" y="172"/>
                    <a:pt x="642" y="173"/>
                  </a:cubicBezTo>
                  <a:close/>
                  <a:moveTo>
                    <a:pt x="639" y="246"/>
                  </a:moveTo>
                  <a:cubicBezTo>
                    <a:pt x="636" y="246"/>
                    <a:pt x="634" y="246"/>
                    <a:pt x="631" y="246"/>
                  </a:cubicBezTo>
                  <a:cubicBezTo>
                    <a:pt x="631" y="246"/>
                    <a:pt x="629" y="246"/>
                    <a:pt x="628" y="246"/>
                  </a:cubicBezTo>
                  <a:cubicBezTo>
                    <a:pt x="630" y="246"/>
                    <a:pt x="637" y="246"/>
                    <a:pt x="633" y="246"/>
                  </a:cubicBezTo>
                  <a:cubicBezTo>
                    <a:pt x="625" y="246"/>
                    <a:pt x="625" y="245"/>
                    <a:pt x="619" y="245"/>
                  </a:cubicBezTo>
                  <a:cubicBezTo>
                    <a:pt x="620" y="245"/>
                    <a:pt x="623" y="246"/>
                    <a:pt x="619" y="246"/>
                  </a:cubicBezTo>
                  <a:cubicBezTo>
                    <a:pt x="625" y="246"/>
                    <a:pt x="631" y="247"/>
                    <a:pt x="639" y="246"/>
                  </a:cubicBezTo>
                  <a:close/>
                  <a:moveTo>
                    <a:pt x="632" y="162"/>
                  </a:moveTo>
                  <a:cubicBezTo>
                    <a:pt x="634" y="164"/>
                    <a:pt x="635" y="165"/>
                    <a:pt x="636" y="166"/>
                  </a:cubicBezTo>
                  <a:cubicBezTo>
                    <a:pt x="634" y="164"/>
                    <a:pt x="631" y="162"/>
                    <a:pt x="630" y="160"/>
                  </a:cubicBezTo>
                  <a:cubicBezTo>
                    <a:pt x="629" y="159"/>
                    <a:pt x="628" y="158"/>
                    <a:pt x="627" y="158"/>
                  </a:cubicBezTo>
                  <a:cubicBezTo>
                    <a:pt x="626" y="157"/>
                    <a:pt x="625" y="156"/>
                    <a:pt x="624" y="156"/>
                  </a:cubicBezTo>
                  <a:cubicBezTo>
                    <a:pt x="626" y="157"/>
                    <a:pt x="627" y="158"/>
                    <a:pt x="628" y="159"/>
                  </a:cubicBezTo>
                  <a:cubicBezTo>
                    <a:pt x="629" y="160"/>
                    <a:pt x="631" y="161"/>
                    <a:pt x="632" y="162"/>
                  </a:cubicBezTo>
                  <a:close/>
                  <a:moveTo>
                    <a:pt x="628" y="160"/>
                  </a:moveTo>
                  <a:cubicBezTo>
                    <a:pt x="629" y="161"/>
                    <a:pt x="630" y="161"/>
                    <a:pt x="630" y="162"/>
                  </a:cubicBezTo>
                  <a:cubicBezTo>
                    <a:pt x="626" y="157"/>
                    <a:pt x="624" y="157"/>
                    <a:pt x="619" y="152"/>
                  </a:cubicBezTo>
                  <a:cubicBezTo>
                    <a:pt x="618" y="152"/>
                    <a:pt x="621" y="154"/>
                    <a:pt x="624" y="156"/>
                  </a:cubicBezTo>
                  <a:cubicBezTo>
                    <a:pt x="624" y="157"/>
                    <a:pt x="625" y="158"/>
                    <a:pt x="626" y="158"/>
                  </a:cubicBezTo>
                  <a:cubicBezTo>
                    <a:pt x="627" y="159"/>
                    <a:pt x="627" y="159"/>
                    <a:pt x="628" y="160"/>
                  </a:cubicBezTo>
                  <a:close/>
                  <a:moveTo>
                    <a:pt x="622" y="154"/>
                  </a:moveTo>
                  <a:cubicBezTo>
                    <a:pt x="622" y="154"/>
                    <a:pt x="623" y="154"/>
                    <a:pt x="621" y="153"/>
                  </a:cubicBezTo>
                  <a:cubicBezTo>
                    <a:pt x="621" y="153"/>
                    <a:pt x="612" y="147"/>
                    <a:pt x="611" y="147"/>
                  </a:cubicBezTo>
                  <a:cubicBezTo>
                    <a:pt x="613" y="148"/>
                    <a:pt x="614" y="149"/>
                    <a:pt x="616" y="150"/>
                  </a:cubicBezTo>
                  <a:cubicBezTo>
                    <a:pt x="616" y="150"/>
                    <a:pt x="617" y="151"/>
                    <a:pt x="618" y="152"/>
                  </a:cubicBezTo>
                  <a:cubicBezTo>
                    <a:pt x="619" y="152"/>
                    <a:pt x="620" y="153"/>
                    <a:pt x="622" y="154"/>
                  </a:cubicBezTo>
                  <a:close/>
                  <a:moveTo>
                    <a:pt x="607" y="259"/>
                  </a:moveTo>
                  <a:cubicBezTo>
                    <a:pt x="607" y="258"/>
                    <a:pt x="617" y="259"/>
                    <a:pt x="617" y="259"/>
                  </a:cubicBezTo>
                  <a:cubicBezTo>
                    <a:pt x="609" y="258"/>
                    <a:pt x="622" y="258"/>
                    <a:pt x="614" y="258"/>
                  </a:cubicBezTo>
                  <a:cubicBezTo>
                    <a:pt x="613" y="258"/>
                    <a:pt x="609" y="258"/>
                    <a:pt x="606" y="258"/>
                  </a:cubicBezTo>
                  <a:cubicBezTo>
                    <a:pt x="605" y="258"/>
                    <a:pt x="604" y="258"/>
                    <a:pt x="607" y="259"/>
                  </a:cubicBezTo>
                  <a:close/>
                  <a:moveTo>
                    <a:pt x="618" y="155"/>
                  </a:moveTo>
                  <a:cubicBezTo>
                    <a:pt x="616" y="154"/>
                    <a:pt x="614" y="152"/>
                    <a:pt x="612" y="151"/>
                  </a:cubicBezTo>
                  <a:cubicBezTo>
                    <a:pt x="611" y="150"/>
                    <a:pt x="610" y="150"/>
                    <a:pt x="610" y="150"/>
                  </a:cubicBezTo>
                  <a:cubicBezTo>
                    <a:pt x="615" y="153"/>
                    <a:pt x="617" y="155"/>
                    <a:pt x="618" y="155"/>
                  </a:cubicBezTo>
                  <a:close/>
                  <a:moveTo>
                    <a:pt x="608" y="143"/>
                  </a:moveTo>
                  <a:cubicBezTo>
                    <a:pt x="609" y="143"/>
                    <a:pt x="606" y="142"/>
                    <a:pt x="606" y="141"/>
                  </a:cubicBezTo>
                  <a:cubicBezTo>
                    <a:pt x="606" y="142"/>
                    <a:pt x="607" y="142"/>
                    <a:pt x="607" y="142"/>
                  </a:cubicBezTo>
                  <a:cubicBezTo>
                    <a:pt x="606" y="141"/>
                    <a:pt x="604" y="141"/>
                    <a:pt x="604" y="140"/>
                  </a:cubicBezTo>
                  <a:cubicBezTo>
                    <a:pt x="603" y="140"/>
                    <a:pt x="602" y="140"/>
                    <a:pt x="601" y="139"/>
                  </a:cubicBezTo>
                  <a:cubicBezTo>
                    <a:pt x="600" y="139"/>
                    <a:pt x="599" y="138"/>
                    <a:pt x="598" y="138"/>
                  </a:cubicBezTo>
                  <a:cubicBezTo>
                    <a:pt x="597" y="137"/>
                    <a:pt x="595" y="137"/>
                    <a:pt x="593" y="136"/>
                  </a:cubicBezTo>
                  <a:cubicBezTo>
                    <a:pt x="590" y="135"/>
                    <a:pt x="587" y="134"/>
                    <a:pt x="584" y="133"/>
                  </a:cubicBezTo>
                  <a:cubicBezTo>
                    <a:pt x="584" y="133"/>
                    <a:pt x="584" y="133"/>
                    <a:pt x="583" y="132"/>
                  </a:cubicBezTo>
                  <a:cubicBezTo>
                    <a:pt x="582" y="132"/>
                    <a:pt x="582" y="132"/>
                    <a:pt x="582" y="132"/>
                  </a:cubicBezTo>
                  <a:cubicBezTo>
                    <a:pt x="587" y="134"/>
                    <a:pt x="588" y="135"/>
                    <a:pt x="592" y="135"/>
                  </a:cubicBezTo>
                  <a:cubicBezTo>
                    <a:pt x="592" y="136"/>
                    <a:pt x="593" y="136"/>
                    <a:pt x="595" y="137"/>
                  </a:cubicBezTo>
                  <a:cubicBezTo>
                    <a:pt x="593" y="137"/>
                    <a:pt x="593" y="136"/>
                    <a:pt x="596" y="138"/>
                  </a:cubicBezTo>
                  <a:cubicBezTo>
                    <a:pt x="595" y="137"/>
                    <a:pt x="593" y="137"/>
                    <a:pt x="593" y="137"/>
                  </a:cubicBezTo>
                  <a:cubicBezTo>
                    <a:pt x="596" y="138"/>
                    <a:pt x="599" y="139"/>
                    <a:pt x="601" y="140"/>
                  </a:cubicBezTo>
                  <a:cubicBezTo>
                    <a:pt x="603" y="141"/>
                    <a:pt x="605" y="142"/>
                    <a:pt x="608" y="143"/>
                  </a:cubicBezTo>
                  <a:close/>
                  <a:moveTo>
                    <a:pt x="606" y="246"/>
                  </a:moveTo>
                  <a:cubicBezTo>
                    <a:pt x="605" y="246"/>
                    <a:pt x="609" y="246"/>
                    <a:pt x="608" y="245"/>
                  </a:cubicBezTo>
                  <a:cubicBezTo>
                    <a:pt x="606" y="245"/>
                    <a:pt x="604" y="245"/>
                    <a:pt x="604" y="245"/>
                  </a:cubicBezTo>
                  <a:cubicBezTo>
                    <a:pt x="596" y="245"/>
                    <a:pt x="596" y="245"/>
                    <a:pt x="601" y="246"/>
                  </a:cubicBezTo>
                  <a:cubicBezTo>
                    <a:pt x="597" y="246"/>
                    <a:pt x="594" y="246"/>
                    <a:pt x="593" y="246"/>
                  </a:cubicBezTo>
                  <a:cubicBezTo>
                    <a:pt x="598" y="246"/>
                    <a:pt x="601" y="246"/>
                    <a:pt x="606" y="246"/>
                  </a:cubicBezTo>
                  <a:close/>
                  <a:moveTo>
                    <a:pt x="592" y="259"/>
                  </a:moveTo>
                  <a:cubicBezTo>
                    <a:pt x="596" y="259"/>
                    <a:pt x="598" y="259"/>
                    <a:pt x="604" y="259"/>
                  </a:cubicBezTo>
                  <a:cubicBezTo>
                    <a:pt x="602" y="258"/>
                    <a:pt x="569" y="259"/>
                    <a:pt x="581" y="259"/>
                  </a:cubicBezTo>
                  <a:cubicBezTo>
                    <a:pt x="579" y="259"/>
                    <a:pt x="591" y="259"/>
                    <a:pt x="592" y="259"/>
                  </a:cubicBezTo>
                  <a:close/>
                  <a:moveTo>
                    <a:pt x="596" y="247"/>
                  </a:moveTo>
                  <a:cubicBezTo>
                    <a:pt x="596" y="247"/>
                    <a:pt x="597" y="247"/>
                    <a:pt x="598" y="247"/>
                  </a:cubicBezTo>
                  <a:cubicBezTo>
                    <a:pt x="597" y="247"/>
                    <a:pt x="596" y="247"/>
                    <a:pt x="594" y="246"/>
                  </a:cubicBezTo>
                  <a:cubicBezTo>
                    <a:pt x="593" y="247"/>
                    <a:pt x="590" y="247"/>
                    <a:pt x="593" y="246"/>
                  </a:cubicBezTo>
                  <a:cubicBezTo>
                    <a:pt x="590" y="246"/>
                    <a:pt x="588" y="246"/>
                    <a:pt x="587" y="246"/>
                  </a:cubicBezTo>
                  <a:cubicBezTo>
                    <a:pt x="585" y="247"/>
                    <a:pt x="593" y="247"/>
                    <a:pt x="596" y="247"/>
                  </a:cubicBezTo>
                  <a:close/>
                  <a:moveTo>
                    <a:pt x="586" y="258"/>
                  </a:moveTo>
                  <a:cubicBezTo>
                    <a:pt x="586" y="258"/>
                    <a:pt x="595" y="258"/>
                    <a:pt x="596" y="258"/>
                  </a:cubicBezTo>
                  <a:cubicBezTo>
                    <a:pt x="589" y="258"/>
                    <a:pt x="587" y="258"/>
                    <a:pt x="582" y="258"/>
                  </a:cubicBezTo>
                  <a:cubicBezTo>
                    <a:pt x="582" y="258"/>
                    <a:pt x="582" y="258"/>
                    <a:pt x="585" y="258"/>
                  </a:cubicBezTo>
                  <a:cubicBezTo>
                    <a:pt x="585" y="258"/>
                    <a:pt x="584" y="258"/>
                    <a:pt x="586" y="258"/>
                  </a:cubicBezTo>
                  <a:close/>
                  <a:moveTo>
                    <a:pt x="552" y="136"/>
                  </a:moveTo>
                  <a:cubicBezTo>
                    <a:pt x="554" y="136"/>
                    <a:pt x="558" y="137"/>
                    <a:pt x="558" y="136"/>
                  </a:cubicBezTo>
                  <a:cubicBezTo>
                    <a:pt x="554" y="136"/>
                    <a:pt x="557" y="136"/>
                    <a:pt x="554" y="136"/>
                  </a:cubicBezTo>
                  <a:cubicBezTo>
                    <a:pt x="552" y="136"/>
                    <a:pt x="549" y="136"/>
                    <a:pt x="552" y="136"/>
                  </a:cubicBezTo>
                  <a:close/>
                  <a:moveTo>
                    <a:pt x="554" y="135"/>
                  </a:moveTo>
                  <a:cubicBezTo>
                    <a:pt x="555" y="135"/>
                    <a:pt x="554" y="135"/>
                    <a:pt x="553" y="134"/>
                  </a:cubicBezTo>
                  <a:cubicBezTo>
                    <a:pt x="552" y="134"/>
                    <a:pt x="549" y="134"/>
                    <a:pt x="547" y="134"/>
                  </a:cubicBezTo>
                  <a:cubicBezTo>
                    <a:pt x="545" y="134"/>
                    <a:pt x="542" y="134"/>
                    <a:pt x="539" y="135"/>
                  </a:cubicBezTo>
                  <a:cubicBezTo>
                    <a:pt x="536" y="135"/>
                    <a:pt x="534" y="135"/>
                    <a:pt x="532" y="135"/>
                  </a:cubicBezTo>
                  <a:cubicBezTo>
                    <a:pt x="532" y="136"/>
                    <a:pt x="532" y="135"/>
                    <a:pt x="532" y="135"/>
                  </a:cubicBezTo>
                  <a:cubicBezTo>
                    <a:pt x="532" y="135"/>
                    <a:pt x="532" y="136"/>
                    <a:pt x="532" y="135"/>
                  </a:cubicBezTo>
                  <a:cubicBezTo>
                    <a:pt x="534" y="135"/>
                    <a:pt x="537" y="135"/>
                    <a:pt x="537" y="135"/>
                  </a:cubicBezTo>
                  <a:cubicBezTo>
                    <a:pt x="535" y="135"/>
                    <a:pt x="533" y="135"/>
                    <a:pt x="532" y="135"/>
                  </a:cubicBezTo>
                  <a:cubicBezTo>
                    <a:pt x="532" y="135"/>
                    <a:pt x="532" y="135"/>
                    <a:pt x="532" y="135"/>
                  </a:cubicBezTo>
                  <a:cubicBezTo>
                    <a:pt x="531" y="134"/>
                    <a:pt x="531" y="134"/>
                    <a:pt x="531" y="134"/>
                  </a:cubicBezTo>
                  <a:cubicBezTo>
                    <a:pt x="531" y="134"/>
                    <a:pt x="531" y="134"/>
                    <a:pt x="531" y="134"/>
                  </a:cubicBezTo>
                  <a:cubicBezTo>
                    <a:pt x="531" y="133"/>
                    <a:pt x="531" y="132"/>
                    <a:pt x="530" y="132"/>
                  </a:cubicBezTo>
                  <a:cubicBezTo>
                    <a:pt x="530" y="131"/>
                    <a:pt x="529" y="130"/>
                    <a:pt x="529" y="129"/>
                  </a:cubicBezTo>
                  <a:cubicBezTo>
                    <a:pt x="528" y="127"/>
                    <a:pt x="528" y="125"/>
                    <a:pt x="527" y="124"/>
                  </a:cubicBezTo>
                  <a:cubicBezTo>
                    <a:pt x="528" y="126"/>
                    <a:pt x="528" y="126"/>
                    <a:pt x="529" y="129"/>
                  </a:cubicBezTo>
                  <a:cubicBezTo>
                    <a:pt x="530" y="130"/>
                    <a:pt x="527" y="124"/>
                    <a:pt x="526" y="121"/>
                  </a:cubicBezTo>
                  <a:cubicBezTo>
                    <a:pt x="527" y="123"/>
                    <a:pt x="524" y="118"/>
                    <a:pt x="524" y="119"/>
                  </a:cubicBezTo>
                  <a:cubicBezTo>
                    <a:pt x="525" y="122"/>
                    <a:pt x="526" y="123"/>
                    <a:pt x="529" y="129"/>
                  </a:cubicBezTo>
                  <a:cubicBezTo>
                    <a:pt x="529" y="129"/>
                    <a:pt x="529" y="129"/>
                    <a:pt x="529" y="129"/>
                  </a:cubicBezTo>
                  <a:cubicBezTo>
                    <a:pt x="528" y="128"/>
                    <a:pt x="529" y="129"/>
                    <a:pt x="529" y="130"/>
                  </a:cubicBezTo>
                  <a:cubicBezTo>
                    <a:pt x="529" y="131"/>
                    <a:pt x="530" y="132"/>
                    <a:pt x="530" y="133"/>
                  </a:cubicBezTo>
                  <a:cubicBezTo>
                    <a:pt x="530" y="133"/>
                    <a:pt x="531" y="134"/>
                    <a:pt x="531" y="134"/>
                  </a:cubicBezTo>
                  <a:cubicBezTo>
                    <a:pt x="531" y="135"/>
                    <a:pt x="531" y="135"/>
                    <a:pt x="531" y="135"/>
                  </a:cubicBezTo>
                  <a:cubicBezTo>
                    <a:pt x="531" y="135"/>
                    <a:pt x="531" y="135"/>
                    <a:pt x="531" y="135"/>
                  </a:cubicBezTo>
                  <a:cubicBezTo>
                    <a:pt x="531" y="136"/>
                    <a:pt x="531" y="136"/>
                    <a:pt x="532" y="136"/>
                  </a:cubicBezTo>
                  <a:cubicBezTo>
                    <a:pt x="535" y="135"/>
                    <a:pt x="538" y="135"/>
                    <a:pt x="540" y="135"/>
                  </a:cubicBezTo>
                  <a:cubicBezTo>
                    <a:pt x="542" y="135"/>
                    <a:pt x="543" y="135"/>
                    <a:pt x="540" y="135"/>
                  </a:cubicBezTo>
                  <a:cubicBezTo>
                    <a:pt x="544" y="134"/>
                    <a:pt x="546" y="134"/>
                    <a:pt x="548" y="135"/>
                  </a:cubicBezTo>
                  <a:cubicBezTo>
                    <a:pt x="549" y="135"/>
                    <a:pt x="551" y="135"/>
                    <a:pt x="554" y="135"/>
                  </a:cubicBezTo>
                  <a:close/>
                  <a:moveTo>
                    <a:pt x="544" y="126"/>
                  </a:moveTo>
                  <a:cubicBezTo>
                    <a:pt x="547" y="126"/>
                    <a:pt x="550" y="126"/>
                    <a:pt x="554" y="126"/>
                  </a:cubicBezTo>
                  <a:cubicBezTo>
                    <a:pt x="548" y="126"/>
                    <a:pt x="544" y="126"/>
                    <a:pt x="541" y="126"/>
                  </a:cubicBezTo>
                  <a:cubicBezTo>
                    <a:pt x="540" y="126"/>
                    <a:pt x="540" y="126"/>
                    <a:pt x="540" y="126"/>
                  </a:cubicBezTo>
                  <a:cubicBezTo>
                    <a:pt x="539" y="126"/>
                    <a:pt x="539" y="126"/>
                    <a:pt x="539" y="126"/>
                  </a:cubicBezTo>
                  <a:cubicBezTo>
                    <a:pt x="538" y="126"/>
                    <a:pt x="538" y="126"/>
                    <a:pt x="537" y="126"/>
                  </a:cubicBezTo>
                  <a:cubicBezTo>
                    <a:pt x="537" y="127"/>
                    <a:pt x="537" y="126"/>
                    <a:pt x="536" y="126"/>
                  </a:cubicBezTo>
                  <a:cubicBezTo>
                    <a:pt x="537" y="126"/>
                    <a:pt x="537" y="127"/>
                    <a:pt x="537" y="127"/>
                  </a:cubicBezTo>
                  <a:cubicBezTo>
                    <a:pt x="538" y="126"/>
                    <a:pt x="539" y="126"/>
                    <a:pt x="539" y="126"/>
                  </a:cubicBezTo>
                  <a:cubicBezTo>
                    <a:pt x="539" y="126"/>
                    <a:pt x="538" y="127"/>
                    <a:pt x="537" y="127"/>
                  </a:cubicBezTo>
                  <a:cubicBezTo>
                    <a:pt x="536" y="126"/>
                    <a:pt x="536" y="125"/>
                    <a:pt x="536" y="127"/>
                  </a:cubicBezTo>
                  <a:cubicBezTo>
                    <a:pt x="536" y="127"/>
                    <a:pt x="536" y="127"/>
                    <a:pt x="536" y="127"/>
                  </a:cubicBezTo>
                  <a:cubicBezTo>
                    <a:pt x="537" y="127"/>
                    <a:pt x="539" y="127"/>
                    <a:pt x="539" y="127"/>
                  </a:cubicBezTo>
                  <a:cubicBezTo>
                    <a:pt x="539" y="127"/>
                    <a:pt x="537" y="127"/>
                    <a:pt x="537" y="127"/>
                  </a:cubicBezTo>
                  <a:cubicBezTo>
                    <a:pt x="538" y="127"/>
                    <a:pt x="539" y="127"/>
                    <a:pt x="540" y="127"/>
                  </a:cubicBezTo>
                  <a:cubicBezTo>
                    <a:pt x="540" y="127"/>
                    <a:pt x="540" y="127"/>
                    <a:pt x="540" y="127"/>
                  </a:cubicBezTo>
                  <a:cubicBezTo>
                    <a:pt x="541" y="127"/>
                    <a:pt x="541" y="127"/>
                    <a:pt x="541" y="127"/>
                  </a:cubicBezTo>
                  <a:cubicBezTo>
                    <a:pt x="542" y="127"/>
                    <a:pt x="543" y="127"/>
                    <a:pt x="544" y="126"/>
                  </a:cubicBezTo>
                  <a:close/>
                  <a:moveTo>
                    <a:pt x="542" y="136"/>
                  </a:moveTo>
                  <a:cubicBezTo>
                    <a:pt x="542" y="136"/>
                    <a:pt x="543" y="136"/>
                    <a:pt x="543" y="136"/>
                  </a:cubicBezTo>
                  <a:cubicBezTo>
                    <a:pt x="540" y="136"/>
                    <a:pt x="539" y="136"/>
                    <a:pt x="539" y="136"/>
                  </a:cubicBezTo>
                  <a:cubicBezTo>
                    <a:pt x="538" y="135"/>
                    <a:pt x="538" y="135"/>
                    <a:pt x="534" y="136"/>
                  </a:cubicBezTo>
                  <a:cubicBezTo>
                    <a:pt x="532" y="136"/>
                    <a:pt x="532" y="136"/>
                    <a:pt x="531" y="137"/>
                  </a:cubicBezTo>
                  <a:cubicBezTo>
                    <a:pt x="531" y="137"/>
                    <a:pt x="531" y="136"/>
                    <a:pt x="531" y="136"/>
                  </a:cubicBezTo>
                  <a:cubicBezTo>
                    <a:pt x="531" y="136"/>
                    <a:pt x="529" y="131"/>
                    <a:pt x="528" y="129"/>
                  </a:cubicBezTo>
                  <a:cubicBezTo>
                    <a:pt x="528" y="130"/>
                    <a:pt x="527" y="128"/>
                    <a:pt x="527" y="127"/>
                  </a:cubicBezTo>
                  <a:cubicBezTo>
                    <a:pt x="526" y="125"/>
                    <a:pt x="525" y="123"/>
                    <a:pt x="524" y="122"/>
                  </a:cubicBezTo>
                  <a:cubicBezTo>
                    <a:pt x="525" y="124"/>
                    <a:pt x="526" y="126"/>
                    <a:pt x="527" y="128"/>
                  </a:cubicBezTo>
                  <a:cubicBezTo>
                    <a:pt x="528" y="130"/>
                    <a:pt x="529" y="132"/>
                    <a:pt x="529" y="133"/>
                  </a:cubicBezTo>
                  <a:cubicBezTo>
                    <a:pt x="529" y="134"/>
                    <a:pt x="528" y="131"/>
                    <a:pt x="527" y="129"/>
                  </a:cubicBezTo>
                  <a:cubicBezTo>
                    <a:pt x="528" y="131"/>
                    <a:pt x="529" y="133"/>
                    <a:pt x="529" y="134"/>
                  </a:cubicBezTo>
                  <a:cubicBezTo>
                    <a:pt x="530" y="136"/>
                    <a:pt x="530" y="137"/>
                    <a:pt x="531" y="138"/>
                  </a:cubicBezTo>
                  <a:cubicBezTo>
                    <a:pt x="531" y="137"/>
                    <a:pt x="531" y="137"/>
                    <a:pt x="531" y="137"/>
                  </a:cubicBezTo>
                  <a:cubicBezTo>
                    <a:pt x="530" y="137"/>
                    <a:pt x="533" y="137"/>
                    <a:pt x="537" y="137"/>
                  </a:cubicBezTo>
                  <a:cubicBezTo>
                    <a:pt x="541" y="136"/>
                    <a:pt x="530" y="137"/>
                    <a:pt x="536" y="136"/>
                  </a:cubicBezTo>
                  <a:cubicBezTo>
                    <a:pt x="536" y="136"/>
                    <a:pt x="538" y="136"/>
                    <a:pt x="540" y="136"/>
                  </a:cubicBezTo>
                  <a:cubicBezTo>
                    <a:pt x="541" y="136"/>
                    <a:pt x="541" y="136"/>
                    <a:pt x="542" y="136"/>
                  </a:cubicBezTo>
                  <a:close/>
                  <a:moveTo>
                    <a:pt x="537" y="134"/>
                  </a:moveTo>
                  <a:cubicBezTo>
                    <a:pt x="537" y="134"/>
                    <a:pt x="541" y="134"/>
                    <a:pt x="540" y="134"/>
                  </a:cubicBezTo>
                  <a:cubicBezTo>
                    <a:pt x="536" y="134"/>
                    <a:pt x="535" y="134"/>
                    <a:pt x="532" y="134"/>
                  </a:cubicBezTo>
                  <a:cubicBezTo>
                    <a:pt x="532" y="134"/>
                    <a:pt x="532" y="134"/>
                    <a:pt x="532" y="134"/>
                  </a:cubicBezTo>
                  <a:cubicBezTo>
                    <a:pt x="532" y="134"/>
                    <a:pt x="532" y="134"/>
                    <a:pt x="532" y="134"/>
                  </a:cubicBezTo>
                  <a:cubicBezTo>
                    <a:pt x="532" y="134"/>
                    <a:pt x="532" y="133"/>
                    <a:pt x="531" y="133"/>
                  </a:cubicBezTo>
                  <a:cubicBezTo>
                    <a:pt x="532" y="133"/>
                    <a:pt x="532" y="134"/>
                    <a:pt x="532" y="134"/>
                  </a:cubicBezTo>
                  <a:cubicBezTo>
                    <a:pt x="532" y="134"/>
                    <a:pt x="532" y="134"/>
                    <a:pt x="532" y="134"/>
                  </a:cubicBezTo>
                  <a:cubicBezTo>
                    <a:pt x="532" y="135"/>
                    <a:pt x="532" y="135"/>
                    <a:pt x="532" y="135"/>
                  </a:cubicBezTo>
                  <a:cubicBezTo>
                    <a:pt x="534" y="134"/>
                    <a:pt x="534" y="135"/>
                    <a:pt x="537" y="134"/>
                  </a:cubicBezTo>
                  <a:close/>
                  <a:moveTo>
                    <a:pt x="536" y="128"/>
                  </a:moveTo>
                  <a:cubicBezTo>
                    <a:pt x="536" y="128"/>
                    <a:pt x="536" y="128"/>
                    <a:pt x="536" y="128"/>
                  </a:cubicBezTo>
                  <a:cubicBezTo>
                    <a:pt x="536" y="128"/>
                    <a:pt x="536" y="128"/>
                    <a:pt x="536" y="128"/>
                  </a:cubicBezTo>
                  <a:cubicBezTo>
                    <a:pt x="535" y="127"/>
                    <a:pt x="535" y="125"/>
                    <a:pt x="534" y="124"/>
                  </a:cubicBezTo>
                  <a:cubicBezTo>
                    <a:pt x="534" y="124"/>
                    <a:pt x="534" y="122"/>
                    <a:pt x="533" y="121"/>
                  </a:cubicBezTo>
                  <a:cubicBezTo>
                    <a:pt x="533" y="120"/>
                    <a:pt x="532" y="120"/>
                    <a:pt x="532" y="119"/>
                  </a:cubicBezTo>
                  <a:cubicBezTo>
                    <a:pt x="532" y="119"/>
                    <a:pt x="533" y="121"/>
                    <a:pt x="533" y="122"/>
                  </a:cubicBezTo>
                  <a:cubicBezTo>
                    <a:pt x="534" y="123"/>
                    <a:pt x="534" y="124"/>
                    <a:pt x="535" y="125"/>
                  </a:cubicBezTo>
                  <a:cubicBezTo>
                    <a:pt x="535" y="126"/>
                    <a:pt x="536" y="128"/>
                    <a:pt x="536" y="128"/>
                  </a:cubicBezTo>
                  <a:close/>
                  <a:moveTo>
                    <a:pt x="535" y="125"/>
                  </a:moveTo>
                  <a:cubicBezTo>
                    <a:pt x="536" y="125"/>
                    <a:pt x="536" y="126"/>
                    <a:pt x="536" y="126"/>
                  </a:cubicBezTo>
                  <a:cubicBezTo>
                    <a:pt x="536" y="125"/>
                    <a:pt x="536" y="125"/>
                    <a:pt x="536" y="124"/>
                  </a:cubicBezTo>
                  <a:cubicBezTo>
                    <a:pt x="535" y="124"/>
                    <a:pt x="535" y="123"/>
                    <a:pt x="535" y="123"/>
                  </a:cubicBezTo>
                  <a:cubicBezTo>
                    <a:pt x="534" y="121"/>
                    <a:pt x="533" y="119"/>
                    <a:pt x="533" y="119"/>
                  </a:cubicBezTo>
                  <a:cubicBezTo>
                    <a:pt x="534" y="120"/>
                    <a:pt x="534" y="122"/>
                    <a:pt x="534" y="122"/>
                  </a:cubicBezTo>
                  <a:cubicBezTo>
                    <a:pt x="534" y="122"/>
                    <a:pt x="535" y="123"/>
                    <a:pt x="535" y="124"/>
                  </a:cubicBezTo>
                  <a:cubicBezTo>
                    <a:pt x="535" y="124"/>
                    <a:pt x="535" y="125"/>
                    <a:pt x="535" y="125"/>
                  </a:cubicBezTo>
                  <a:close/>
                  <a:moveTo>
                    <a:pt x="535" y="127"/>
                  </a:moveTo>
                  <a:cubicBezTo>
                    <a:pt x="533" y="123"/>
                    <a:pt x="535" y="126"/>
                    <a:pt x="534" y="124"/>
                  </a:cubicBezTo>
                  <a:cubicBezTo>
                    <a:pt x="534" y="124"/>
                    <a:pt x="534" y="124"/>
                    <a:pt x="534" y="124"/>
                  </a:cubicBezTo>
                  <a:cubicBezTo>
                    <a:pt x="533" y="123"/>
                    <a:pt x="533" y="123"/>
                    <a:pt x="533" y="123"/>
                  </a:cubicBezTo>
                  <a:cubicBezTo>
                    <a:pt x="533" y="122"/>
                    <a:pt x="532" y="121"/>
                    <a:pt x="532" y="120"/>
                  </a:cubicBezTo>
                  <a:cubicBezTo>
                    <a:pt x="531" y="118"/>
                    <a:pt x="530" y="117"/>
                    <a:pt x="530" y="116"/>
                  </a:cubicBezTo>
                  <a:cubicBezTo>
                    <a:pt x="531" y="119"/>
                    <a:pt x="533" y="122"/>
                    <a:pt x="533" y="123"/>
                  </a:cubicBezTo>
                  <a:cubicBezTo>
                    <a:pt x="533" y="124"/>
                    <a:pt x="533" y="124"/>
                    <a:pt x="533" y="124"/>
                  </a:cubicBezTo>
                  <a:cubicBezTo>
                    <a:pt x="533" y="124"/>
                    <a:pt x="533" y="123"/>
                    <a:pt x="532" y="122"/>
                  </a:cubicBezTo>
                  <a:cubicBezTo>
                    <a:pt x="533" y="123"/>
                    <a:pt x="533" y="124"/>
                    <a:pt x="533" y="124"/>
                  </a:cubicBezTo>
                  <a:cubicBezTo>
                    <a:pt x="533" y="124"/>
                    <a:pt x="533" y="125"/>
                    <a:pt x="533" y="125"/>
                  </a:cubicBezTo>
                  <a:cubicBezTo>
                    <a:pt x="533" y="125"/>
                    <a:pt x="533" y="126"/>
                    <a:pt x="534" y="127"/>
                  </a:cubicBezTo>
                  <a:cubicBezTo>
                    <a:pt x="534" y="126"/>
                    <a:pt x="534" y="126"/>
                    <a:pt x="535" y="127"/>
                  </a:cubicBezTo>
                  <a:close/>
                  <a:moveTo>
                    <a:pt x="532" y="118"/>
                  </a:moveTo>
                  <a:cubicBezTo>
                    <a:pt x="533" y="120"/>
                    <a:pt x="534" y="122"/>
                    <a:pt x="534" y="122"/>
                  </a:cubicBezTo>
                  <a:cubicBezTo>
                    <a:pt x="533" y="121"/>
                    <a:pt x="533" y="119"/>
                    <a:pt x="533" y="118"/>
                  </a:cubicBezTo>
                  <a:cubicBezTo>
                    <a:pt x="532" y="117"/>
                    <a:pt x="532" y="116"/>
                    <a:pt x="531" y="116"/>
                  </a:cubicBezTo>
                  <a:cubicBezTo>
                    <a:pt x="532" y="116"/>
                    <a:pt x="532" y="117"/>
                    <a:pt x="531" y="116"/>
                  </a:cubicBezTo>
                  <a:cubicBezTo>
                    <a:pt x="530" y="114"/>
                    <a:pt x="530" y="114"/>
                    <a:pt x="531" y="116"/>
                  </a:cubicBezTo>
                  <a:cubicBezTo>
                    <a:pt x="530" y="115"/>
                    <a:pt x="529" y="113"/>
                    <a:pt x="529" y="113"/>
                  </a:cubicBezTo>
                  <a:cubicBezTo>
                    <a:pt x="530" y="114"/>
                    <a:pt x="531" y="116"/>
                    <a:pt x="532" y="118"/>
                  </a:cubicBezTo>
                  <a:close/>
                  <a:moveTo>
                    <a:pt x="530" y="139"/>
                  </a:moveTo>
                  <a:cubicBezTo>
                    <a:pt x="530" y="139"/>
                    <a:pt x="534" y="138"/>
                    <a:pt x="530" y="139"/>
                  </a:cubicBezTo>
                  <a:cubicBezTo>
                    <a:pt x="530" y="138"/>
                    <a:pt x="530" y="138"/>
                    <a:pt x="529" y="137"/>
                  </a:cubicBezTo>
                  <a:cubicBezTo>
                    <a:pt x="529" y="137"/>
                    <a:pt x="528" y="136"/>
                    <a:pt x="528" y="134"/>
                  </a:cubicBezTo>
                  <a:cubicBezTo>
                    <a:pt x="527" y="133"/>
                    <a:pt x="527" y="132"/>
                    <a:pt x="526" y="131"/>
                  </a:cubicBezTo>
                  <a:cubicBezTo>
                    <a:pt x="525" y="129"/>
                    <a:pt x="525" y="128"/>
                    <a:pt x="524" y="126"/>
                  </a:cubicBezTo>
                  <a:cubicBezTo>
                    <a:pt x="524" y="126"/>
                    <a:pt x="523" y="126"/>
                    <a:pt x="523" y="125"/>
                  </a:cubicBezTo>
                  <a:cubicBezTo>
                    <a:pt x="523" y="126"/>
                    <a:pt x="524" y="127"/>
                    <a:pt x="524" y="127"/>
                  </a:cubicBezTo>
                  <a:cubicBezTo>
                    <a:pt x="524" y="128"/>
                    <a:pt x="525" y="129"/>
                    <a:pt x="525" y="129"/>
                  </a:cubicBezTo>
                  <a:cubicBezTo>
                    <a:pt x="525" y="130"/>
                    <a:pt x="526" y="131"/>
                    <a:pt x="526" y="131"/>
                  </a:cubicBezTo>
                  <a:cubicBezTo>
                    <a:pt x="526" y="132"/>
                    <a:pt x="525" y="131"/>
                    <a:pt x="524" y="130"/>
                  </a:cubicBezTo>
                  <a:cubicBezTo>
                    <a:pt x="528" y="139"/>
                    <a:pt x="526" y="132"/>
                    <a:pt x="526" y="132"/>
                  </a:cubicBezTo>
                  <a:cubicBezTo>
                    <a:pt x="527" y="134"/>
                    <a:pt x="528" y="135"/>
                    <a:pt x="530" y="139"/>
                  </a:cubicBezTo>
                  <a:cubicBezTo>
                    <a:pt x="530" y="139"/>
                    <a:pt x="530" y="139"/>
                    <a:pt x="530" y="139"/>
                  </a:cubicBezTo>
                  <a:close/>
                  <a:moveTo>
                    <a:pt x="526" y="109"/>
                  </a:moveTo>
                  <a:cubicBezTo>
                    <a:pt x="528" y="111"/>
                    <a:pt x="530" y="116"/>
                    <a:pt x="531" y="116"/>
                  </a:cubicBezTo>
                  <a:cubicBezTo>
                    <a:pt x="528" y="112"/>
                    <a:pt x="526" y="108"/>
                    <a:pt x="526" y="109"/>
                  </a:cubicBezTo>
                  <a:close/>
                  <a:moveTo>
                    <a:pt x="530" y="113"/>
                  </a:moveTo>
                  <a:cubicBezTo>
                    <a:pt x="529" y="112"/>
                    <a:pt x="528" y="110"/>
                    <a:pt x="527" y="108"/>
                  </a:cubicBezTo>
                  <a:cubicBezTo>
                    <a:pt x="527" y="107"/>
                    <a:pt x="526" y="106"/>
                    <a:pt x="526" y="105"/>
                  </a:cubicBezTo>
                  <a:cubicBezTo>
                    <a:pt x="525" y="104"/>
                    <a:pt x="524" y="103"/>
                    <a:pt x="524" y="102"/>
                  </a:cubicBezTo>
                  <a:cubicBezTo>
                    <a:pt x="521" y="98"/>
                    <a:pt x="519" y="94"/>
                    <a:pt x="518" y="93"/>
                  </a:cubicBezTo>
                  <a:cubicBezTo>
                    <a:pt x="521" y="98"/>
                    <a:pt x="523" y="102"/>
                    <a:pt x="525" y="104"/>
                  </a:cubicBezTo>
                  <a:cubicBezTo>
                    <a:pt x="526" y="107"/>
                    <a:pt x="527" y="109"/>
                    <a:pt x="527" y="110"/>
                  </a:cubicBezTo>
                  <a:cubicBezTo>
                    <a:pt x="527" y="108"/>
                    <a:pt x="529" y="112"/>
                    <a:pt x="530" y="113"/>
                  </a:cubicBezTo>
                  <a:close/>
                  <a:moveTo>
                    <a:pt x="520" y="99"/>
                  </a:moveTo>
                  <a:cubicBezTo>
                    <a:pt x="522" y="102"/>
                    <a:pt x="524" y="105"/>
                    <a:pt x="525" y="106"/>
                  </a:cubicBezTo>
                  <a:cubicBezTo>
                    <a:pt x="520" y="98"/>
                    <a:pt x="521" y="100"/>
                    <a:pt x="521" y="99"/>
                  </a:cubicBezTo>
                  <a:cubicBezTo>
                    <a:pt x="519" y="96"/>
                    <a:pt x="518" y="95"/>
                    <a:pt x="517" y="93"/>
                  </a:cubicBezTo>
                  <a:cubicBezTo>
                    <a:pt x="516" y="92"/>
                    <a:pt x="515" y="91"/>
                    <a:pt x="514" y="89"/>
                  </a:cubicBezTo>
                  <a:cubicBezTo>
                    <a:pt x="515" y="90"/>
                    <a:pt x="516" y="92"/>
                    <a:pt x="517" y="94"/>
                  </a:cubicBezTo>
                  <a:cubicBezTo>
                    <a:pt x="518" y="95"/>
                    <a:pt x="519" y="97"/>
                    <a:pt x="520" y="99"/>
                  </a:cubicBezTo>
                  <a:close/>
                  <a:moveTo>
                    <a:pt x="518" y="107"/>
                  </a:moveTo>
                  <a:cubicBezTo>
                    <a:pt x="522" y="113"/>
                    <a:pt x="523" y="116"/>
                    <a:pt x="525" y="119"/>
                  </a:cubicBezTo>
                  <a:cubicBezTo>
                    <a:pt x="523" y="115"/>
                    <a:pt x="520" y="109"/>
                    <a:pt x="518" y="107"/>
                  </a:cubicBezTo>
                  <a:close/>
                  <a:moveTo>
                    <a:pt x="518" y="115"/>
                  </a:moveTo>
                  <a:cubicBezTo>
                    <a:pt x="519" y="117"/>
                    <a:pt x="520" y="119"/>
                    <a:pt x="521" y="121"/>
                  </a:cubicBezTo>
                  <a:cubicBezTo>
                    <a:pt x="520" y="118"/>
                    <a:pt x="516" y="113"/>
                    <a:pt x="517" y="113"/>
                  </a:cubicBezTo>
                  <a:cubicBezTo>
                    <a:pt x="519" y="116"/>
                    <a:pt x="516" y="110"/>
                    <a:pt x="516" y="110"/>
                  </a:cubicBezTo>
                  <a:cubicBezTo>
                    <a:pt x="517" y="111"/>
                    <a:pt x="517" y="112"/>
                    <a:pt x="517" y="112"/>
                  </a:cubicBezTo>
                  <a:cubicBezTo>
                    <a:pt x="519" y="116"/>
                    <a:pt x="519" y="113"/>
                    <a:pt x="516" y="110"/>
                  </a:cubicBezTo>
                  <a:cubicBezTo>
                    <a:pt x="517" y="112"/>
                    <a:pt x="512" y="104"/>
                    <a:pt x="513" y="107"/>
                  </a:cubicBezTo>
                  <a:cubicBezTo>
                    <a:pt x="514" y="108"/>
                    <a:pt x="514" y="108"/>
                    <a:pt x="514" y="108"/>
                  </a:cubicBezTo>
                  <a:cubicBezTo>
                    <a:pt x="514" y="108"/>
                    <a:pt x="513" y="107"/>
                    <a:pt x="514" y="109"/>
                  </a:cubicBezTo>
                  <a:cubicBezTo>
                    <a:pt x="516" y="111"/>
                    <a:pt x="517" y="114"/>
                    <a:pt x="518" y="115"/>
                  </a:cubicBezTo>
                  <a:close/>
                  <a:moveTo>
                    <a:pt x="518" y="120"/>
                  </a:moveTo>
                  <a:cubicBezTo>
                    <a:pt x="521" y="124"/>
                    <a:pt x="518" y="117"/>
                    <a:pt x="517" y="116"/>
                  </a:cubicBezTo>
                  <a:cubicBezTo>
                    <a:pt x="519" y="120"/>
                    <a:pt x="516" y="117"/>
                    <a:pt x="518" y="120"/>
                  </a:cubicBezTo>
                  <a:close/>
                  <a:moveTo>
                    <a:pt x="514" y="88"/>
                  </a:moveTo>
                  <a:cubicBezTo>
                    <a:pt x="512" y="85"/>
                    <a:pt x="515" y="90"/>
                    <a:pt x="515" y="89"/>
                  </a:cubicBezTo>
                  <a:cubicBezTo>
                    <a:pt x="513" y="85"/>
                    <a:pt x="512" y="84"/>
                    <a:pt x="511" y="82"/>
                  </a:cubicBezTo>
                  <a:cubicBezTo>
                    <a:pt x="510" y="81"/>
                    <a:pt x="510" y="81"/>
                    <a:pt x="509" y="80"/>
                  </a:cubicBezTo>
                  <a:cubicBezTo>
                    <a:pt x="508" y="79"/>
                    <a:pt x="508" y="78"/>
                    <a:pt x="507" y="77"/>
                  </a:cubicBezTo>
                  <a:cubicBezTo>
                    <a:pt x="506" y="76"/>
                    <a:pt x="507" y="78"/>
                    <a:pt x="509" y="80"/>
                  </a:cubicBezTo>
                  <a:cubicBezTo>
                    <a:pt x="510" y="82"/>
                    <a:pt x="512" y="84"/>
                    <a:pt x="512" y="85"/>
                  </a:cubicBezTo>
                  <a:cubicBezTo>
                    <a:pt x="511" y="84"/>
                    <a:pt x="509" y="81"/>
                    <a:pt x="507" y="79"/>
                  </a:cubicBezTo>
                  <a:cubicBezTo>
                    <a:pt x="505" y="76"/>
                    <a:pt x="504" y="74"/>
                    <a:pt x="503" y="73"/>
                  </a:cubicBezTo>
                  <a:cubicBezTo>
                    <a:pt x="505" y="75"/>
                    <a:pt x="502" y="73"/>
                    <a:pt x="501" y="72"/>
                  </a:cubicBezTo>
                  <a:cubicBezTo>
                    <a:pt x="508" y="80"/>
                    <a:pt x="502" y="74"/>
                    <a:pt x="507" y="80"/>
                  </a:cubicBezTo>
                  <a:cubicBezTo>
                    <a:pt x="504" y="76"/>
                    <a:pt x="503" y="75"/>
                    <a:pt x="502" y="74"/>
                  </a:cubicBezTo>
                  <a:cubicBezTo>
                    <a:pt x="503" y="75"/>
                    <a:pt x="502" y="75"/>
                    <a:pt x="502" y="74"/>
                  </a:cubicBezTo>
                  <a:cubicBezTo>
                    <a:pt x="503" y="76"/>
                    <a:pt x="507" y="80"/>
                    <a:pt x="507" y="80"/>
                  </a:cubicBezTo>
                  <a:cubicBezTo>
                    <a:pt x="509" y="83"/>
                    <a:pt x="511" y="85"/>
                    <a:pt x="513" y="88"/>
                  </a:cubicBezTo>
                  <a:cubicBezTo>
                    <a:pt x="511" y="85"/>
                    <a:pt x="510" y="84"/>
                    <a:pt x="509" y="83"/>
                  </a:cubicBezTo>
                  <a:cubicBezTo>
                    <a:pt x="512" y="86"/>
                    <a:pt x="509" y="81"/>
                    <a:pt x="510" y="82"/>
                  </a:cubicBezTo>
                  <a:cubicBezTo>
                    <a:pt x="512" y="85"/>
                    <a:pt x="513" y="86"/>
                    <a:pt x="514" y="88"/>
                  </a:cubicBezTo>
                  <a:close/>
                  <a:moveTo>
                    <a:pt x="512" y="104"/>
                  </a:moveTo>
                  <a:cubicBezTo>
                    <a:pt x="513" y="105"/>
                    <a:pt x="509" y="99"/>
                    <a:pt x="512" y="101"/>
                  </a:cubicBezTo>
                  <a:cubicBezTo>
                    <a:pt x="510" y="99"/>
                    <a:pt x="509" y="97"/>
                    <a:pt x="508" y="96"/>
                  </a:cubicBezTo>
                  <a:cubicBezTo>
                    <a:pt x="507" y="96"/>
                    <a:pt x="507" y="95"/>
                    <a:pt x="507" y="95"/>
                  </a:cubicBezTo>
                  <a:cubicBezTo>
                    <a:pt x="509" y="99"/>
                    <a:pt x="510" y="101"/>
                    <a:pt x="512" y="104"/>
                  </a:cubicBezTo>
                  <a:close/>
                  <a:moveTo>
                    <a:pt x="505" y="91"/>
                  </a:moveTo>
                  <a:cubicBezTo>
                    <a:pt x="506" y="91"/>
                    <a:pt x="512" y="101"/>
                    <a:pt x="510" y="97"/>
                  </a:cubicBezTo>
                  <a:cubicBezTo>
                    <a:pt x="508" y="94"/>
                    <a:pt x="505" y="90"/>
                    <a:pt x="504" y="88"/>
                  </a:cubicBezTo>
                  <a:cubicBezTo>
                    <a:pt x="505" y="90"/>
                    <a:pt x="504" y="89"/>
                    <a:pt x="505" y="91"/>
                  </a:cubicBezTo>
                  <a:close/>
                  <a:moveTo>
                    <a:pt x="510" y="94"/>
                  </a:moveTo>
                  <a:cubicBezTo>
                    <a:pt x="512" y="96"/>
                    <a:pt x="508" y="90"/>
                    <a:pt x="507" y="89"/>
                  </a:cubicBezTo>
                  <a:cubicBezTo>
                    <a:pt x="509" y="91"/>
                    <a:pt x="509" y="92"/>
                    <a:pt x="508" y="91"/>
                  </a:cubicBezTo>
                  <a:cubicBezTo>
                    <a:pt x="506" y="89"/>
                    <a:pt x="506" y="89"/>
                    <a:pt x="506" y="89"/>
                  </a:cubicBezTo>
                  <a:cubicBezTo>
                    <a:pt x="506" y="88"/>
                    <a:pt x="507" y="89"/>
                    <a:pt x="506" y="87"/>
                  </a:cubicBezTo>
                  <a:cubicBezTo>
                    <a:pt x="503" y="84"/>
                    <a:pt x="507" y="90"/>
                    <a:pt x="510" y="94"/>
                  </a:cubicBezTo>
                  <a:close/>
                  <a:moveTo>
                    <a:pt x="501" y="244"/>
                  </a:moveTo>
                  <a:cubicBezTo>
                    <a:pt x="505" y="244"/>
                    <a:pt x="511" y="244"/>
                    <a:pt x="511" y="244"/>
                  </a:cubicBezTo>
                  <a:cubicBezTo>
                    <a:pt x="506" y="244"/>
                    <a:pt x="508" y="244"/>
                    <a:pt x="503" y="244"/>
                  </a:cubicBezTo>
                  <a:cubicBezTo>
                    <a:pt x="503" y="244"/>
                    <a:pt x="502" y="244"/>
                    <a:pt x="501" y="244"/>
                  </a:cubicBezTo>
                  <a:close/>
                  <a:moveTo>
                    <a:pt x="500" y="72"/>
                  </a:moveTo>
                  <a:cubicBezTo>
                    <a:pt x="502" y="74"/>
                    <a:pt x="504" y="76"/>
                    <a:pt x="502" y="73"/>
                  </a:cubicBezTo>
                  <a:cubicBezTo>
                    <a:pt x="501" y="73"/>
                    <a:pt x="500" y="71"/>
                    <a:pt x="500" y="71"/>
                  </a:cubicBezTo>
                  <a:cubicBezTo>
                    <a:pt x="500" y="71"/>
                    <a:pt x="500" y="71"/>
                    <a:pt x="499" y="70"/>
                  </a:cubicBezTo>
                  <a:cubicBezTo>
                    <a:pt x="499" y="70"/>
                    <a:pt x="496" y="66"/>
                    <a:pt x="493" y="64"/>
                  </a:cubicBezTo>
                  <a:cubicBezTo>
                    <a:pt x="494" y="64"/>
                    <a:pt x="489" y="59"/>
                    <a:pt x="488" y="59"/>
                  </a:cubicBezTo>
                  <a:cubicBezTo>
                    <a:pt x="492" y="63"/>
                    <a:pt x="493" y="64"/>
                    <a:pt x="494" y="65"/>
                  </a:cubicBezTo>
                  <a:cubicBezTo>
                    <a:pt x="493" y="64"/>
                    <a:pt x="498" y="70"/>
                    <a:pt x="499" y="70"/>
                  </a:cubicBezTo>
                  <a:cubicBezTo>
                    <a:pt x="497" y="68"/>
                    <a:pt x="499" y="69"/>
                    <a:pt x="500" y="72"/>
                  </a:cubicBezTo>
                  <a:close/>
                  <a:moveTo>
                    <a:pt x="500" y="87"/>
                  </a:moveTo>
                  <a:cubicBezTo>
                    <a:pt x="501" y="89"/>
                    <a:pt x="503" y="91"/>
                    <a:pt x="503" y="90"/>
                  </a:cubicBezTo>
                  <a:cubicBezTo>
                    <a:pt x="502" y="89"/>
                    <a:pt x="500" y="87"/>
                    <a:pt x="500" y="86"/>
                  </a:cubicBezTo>
                  <a:cubicBezTo>
                    <a:pt x="501" y="87"/>
                    <a:pt x="501" y="88"/>
                    <a:pt x="501" y="88"/>
                  </a:cubicBezTo>
                  <a:cubicBezTo>
                    <a:pt x="500" y="86"/>
                    <a:pt x="498" y="84"/>
                    <a:pt x="497" y="83"/>
                  </a:cubicBezTo>
                  <a:cubicBezTo>
                    <a:pt x="498" y="85"/>
                    <a:pt x="495" y="82"/>
                    <a:pt x="497" y="84"/>
                  </a:cubicBezTo>
                  <a:cubicBezTo>
                    <a:pt x="497" y="84"/>
                    <a:pt x="499" y="86"/>
                    <a:pt x="500" y="87"/>
                  </a:cubicBezTo>
                  <a:close/>
                  <a:moveTo>
                    <a:pt x="500" y="69"/>
                  </a:moveTo>
                  <a:cubicBezTo>
                    <a:pt x="502" y="70"/>
                    <a:pt x="484" y="52"/>
                    <a:pt x="496" y="64"/>
                  </a:cubicBezTo>
                  <a:cubicBezTo>
                    <a:pt x="498" y="67"/>
                    <a:pt x="498" y="67"/>
                    <a:pt x="500" y="69"/>
                  </a:cubicBezTo>
                  <a:close/>
                  <a:moveTo>
                    <a:pt x="500" y="73"/>
                  </a:moveTo>
                  <a:cubicBezTo>
                    <a:pt x="501" y="73"/>
                    <a:pt x="500" y="72"/>
                    <a:pt x="498" y="69"/>
                  </a:cubicBezTo>
                  <a:cubicBezTo>
                    <a:pt x="496" y="67"/>
                    <a:pt x="494" y="65"/>
                    <a:pt x="493" y="64"/>
                  </a:cubicBezTo>
                  <a:cubicBezTo>
                    <a:pt x="496" y="67"/>
                    <a:pt x="499" y="71"/>
                    <a:pt x="500" y="73"/>
                  </a:cubicBezTo>
                  <a:close/>
                  <a:moveTo>
                    <a:pt x="493" y="81"/>
                  </a:moveTo>
                  <a:cubicBezTo>
                    <a:pt x="497" y="85"/>
                    <a:pt x="498" y="87"/>
                    <a:pt x="500" y="88"/>
                  </a:cubicBezTo>
                  <a:cubicBezTo>
                    <a:pt x="498" y="86"/>
                    <a:pt x="493" y="80"/>
                    <a:pt x="492" y="79"/>
                  </a:cubicBezTo>
                  <a:cubicBezTo>
                    <a:pt x="494" y="81"/>
                    <a:pt x="494" y="81"/>
                    <a:pt x="493" y="81"/>
                  </a:cubicBezTo>
                  <a:close/>
                  <a:moveTo>
                    <a:pt x="491" y="61"/>
                  </a:moveTo>
                  <a:cubicBezTo>
                    <a:pt x="490" y="60"/>
                    <a:pt x="490" y="60"/>
                    <a:pt x="490" y="60"/>
                  </a:cubicBezTo>
                  <a:cubicBezTo>
                    <a:pt x="488" y="58"/>
                    <a:pt x="487" y="57"/>
                    <a:pt x="487" y="57"/>
                  </a:cubicBezTo>
                  <a:cubicBezTo>
                    <a:pt x="488" y="58"/>
                    <a:pt x="488" y="58"/>
                    <a:pt x="486" y="57"/>
                  </a:cubicBezTo>
                  <a:cubicBezTo>
                    <a:pt x="485" y="56"/>
                    <a:pt x="483" y="54"/>
                    <a:pt x="481" y="52"/>
                  </a:cubicBezTo>
                  <a:cubicBezTo>
                    <a:pt x="480" y="51"/>
                    <a:pt x="479" y="50"/>
                    <a:pt x="478" y="49"/>
                  </a:cubicBezTo>
                  <a:cubicBezTo>
                    <a:pt x="476" y="48"/>
                    <a:pt x="475" y="47"/>
                    <a:pt x="474" y="46"/>
                  </a:cubicBezTo>
                  <a:cubicBezTo>
                    <a:pt x="473" y="46"/>
                    <a:pt x="480" y="50"/>
                    <a:pt x="476" y="48"/>
                  </a:cubicBezTo>
                  <a:cubicBezTo>
                    <a:pt x="479" y="50"/>
                    <a:pt x="481" y="53"/>
                    <a:pt x="484" y="55"/>
                  </a:cubicBezTo>
                  <a:cubicBezTo>
                    <a:pt x="485" y="56"/>
                    <a:pt x="487" y="57"/>
                    <a:pt x="488" y="58"/>
                  </a:cubicBezTo>
                  <a:cubicBezTo>
                    <a:pt x="489" y="59"/>
                    <a:pt x="490" y="61"/>
                    <a:pt x="491" y="61"/>
                  </a:cubicBezTo>
                  <a:close/>
                  <a:moveTo>
                    <a:pt x="483" y="53"/>
                  </a:moveTo>
                  <a:cubicBezTo>
                    <a:pt x="486" y="55"/>
                    <a:pt x="488" y="57"/>
                    <a:pt x="490" y="58"/>
                  </a:cubicBezTo>
                  <a:cubicBezTo>
                    <a:pt x="486" y="55"/>
                    <a:pt x="483" y="52"/>
                    <a:pt x="480" y="49"/>
                  </a:cubicBezTo>
                  <a:cubicBezTo>
                    <a:pt x="476" y="47"/>
                    <a:pt x="473" y="44"/>
                    <a:pt x="470" y="42"/>
                  </a:cubicBezTo>
                  <a:cubicBezTo>
                    <a:pt x="469" y="41"/>
                    <a:pt x="468" y="40"/>
                    <a:pt x="466" y="39"/>
                  </a:cubicBezTo>
                  <a:cubicBezTo>
                    <a:pt x="465" y="39"/>
                    <a:pt x="464" y="38"/>
                    <a:pt x="463" y="37"/>
                  </a:cubicBezTo>
                  <a:cubicBezTo>
                    <a:pt x="461" y="36"/>
                    <a:pt x="459" y="35"/>
                    <a:pt x="458" y="34"/>
                  </a:cubicBezTo>
                  <a:cubicBezTo>
                    <a:pt x="461" y="36"/>
                    <a:pt x="464" y="38"/>
                    <a:pt x="467" y="40"/>
                  </a:cubicBezTo>
                  <a:cubicBezTo>
                    <a:pt x="470" y="42"/>
                    <a:pt x="473" y="45"/>
                    <a:pt x="476" y="47"/>
                  </a:cubicBezTo>
                  <a:cubicBezTo>
                    <a:pt x="476" y="47"/>
                    <a:pt x="477" y="48"/>
                    <a:pt x="478" y="48"/>
                  </a:cubicBezTo>
                  <a:cubicBezTo>
                    <a:pt x="478" y="49"/>
                    <a:pt x="479" y="49"/>
                    <a:pt x="480" y="50"/>
                  </a:cubicBezTo>
                  <a:cubicBezTo>
                    <a:pt x="481" y="51"/>
                    <a:pt x="482" y="52"/>
                    <a:pt x="483" y="53"/>
                  </a:cubicBezTo>
                  <a:close/>
                  <a:moveTo>
                    <a:pt x="476" y="60"/>
                  </a:moveTo>
                  <a:cubicBezTo>
                    <a:pt x="474" y="58"/>
                    <a:pt x="475" y="58"/>
                    <a:pt x="473" y="56"/>
                  </a:cubicBezTo>
                  <a:cubicBezTo>
                    <a:pt x="474" y="58"/>
                    <a:pt x="474" y="57"/>
                    <a:pt x="472" y="57"/>
                  </a:cubicBezTo>
                  <a:cubicBezTo>
                    <a:pt x="471" y="56"/>
                    <a:pt x="469" y="54"/>
                    <a:pt x="469" y="54"/>
                  </a:cubicBezTo>
                  <a:cubicBezTo>
                    <a:pt x="471" y="55"/>
                    <a:pt x="462" y="49"/>
                    <a:pt x="466" y="52"/>
                  </a:cubicBezTo>
                  <a:cubicBezTo>
                    <a:pt x="467" y="52"/>
                    <a:pt x="468" y="53"/>
                    <a:pt x="469" y="54"/>
                  </a:cubicBezTo>
                  <a:cubicBezTo>
                    <a:pt x="469" y="54"/>
                    <a:pt x="470" y="55"/>
                    <a:pt x="471" y="55"/>
                  </a:cubicBezTo>
                  <a:cubicBezTo>
                    <a:pt x="472" y="57"/>
                    <a:pt x="474" y="59"/>
                    <a:pt x="476" y="60"/>
                  </a:cubicBezTo>
                  <a:close/>
                  <a:moveTo>
                    <a:pt x="470" y="45"/>
                  </a:moveTo>
                  <a:cubicBezTo>
                    <a:pt x="468" y="43"/>
                    <a:pt x="470" y="45"/>
                    <a:pt x="472" y="45"/>
                  </a:cubicBezTo>
                  <a:cubicBezTo>
                    <a:pt x="469" y="43"/>
                    <a:pt x="467" y="41"/>
                    <a:pt x="465" y="40"/>
                  </a:cubicBezTo>
                  <a:cubicBezTo>
                    <a:pt x="463" y="39"/>
                    <a:pt x="462" y="39"/>
                    <a:pt x="461" y="38"/>
                  </a:cubicBezTo>
                  <a:cubicBezTo>
                    <a:pt x="462" y="38"/>
                    <a:pt x="459" y="36"/>
                    <a:pt x="456" y="34"/>
                  </a:cubicBezTo>
                  <a:cubicBezTo>
                    <a:pt x="456" y="35"/>
                    <a:pt x="458" y="36"/>
                    <a:pt x="461" y="38"/>
                  </a:cubicBezTo>
                  <a:cubicBezTo>
                    <a:pt x="462" y="39"/>
                    <a:pt x="463" y="40"/>
                    <a:pt x="465" y="41"/>
                  </a:cubicBezTo>
                  <a:cubicBezTo>
                    <a:pt x="462" y="39"/>
                    <a:pt x="454" y="35"/>
                    <a:pt x="459" y="38"/>
                  </a:cubicBezTo>
                  <a:cubicBezTo>
                    <a:pt x="461" y="39"/>
                    <a:pt x="462" y="40"/>
                    <a:pt x="464" y="41"/>
                  </a:cubicBezTo>
                  <a:cubicBezTo>
                    <a:pt x="466" y="42"/>
                    <a:pt x="468" y="44"/>
                    <a:pt x="470" y="45"/>
                  </a:cubicBezTo>
                  <a:close/>
                  <a:moveTo>
                    <a:pt x="462" y="54"/>
                  </a:moveTo>
                  <a:cubicBezTo>
                    <a:pt x="462" y="54"/>
                    <a:pt x="461" y="52"/>
                    <a:pt x="459" y="51"/>
                  </a:cubicBezTo>
                  <a:cubicBezTo>
                    <a:pt x="457" y="50"/>
                    <a:pt x="454" y="48"/>
                    <a:pt x="454" y="48"/>
                  </a:cubicBezTo>
                  <a:cubicBezTo>
                    <a:pt x="458" y="51"/>
                    <a:pt x="458" y="51"/>
                    <a:pt x="458" y="51"/>
                  </a:cubicBezTo>
                  <a:cubicBezTo>
                    <a:pt x="459" y="52"/>
                    <a:pt x="460" y="53"/>
                    <a:pt x="462" y="54"/>
                  </a:cubicBezTo>
                  <a:close/>
                  <a:moveTo>
                    <a:pt x="459" y="49"/>
                  </a:moveTo>
                  <a:cubicBezTo>
                    <a:pt x="460" y="49"/>
                    <a:pt x="461" y="50"/>
                    <a:pt x="462" y="51"/>
                  </a:cubicBezTo>
                  <a:cubicBezTo>
                    <a:pt x="459" y="49"/>
                    <a:pt x="457" y="47"/>
                    <a:pt x="454" y="46"/>
                  </a:cubicBezTo>
                  <a:cubicBezTo>
                    <a:pt x="459" y="49"/>
                    <a:pt x="447" y="41"/>
                    <a:pt x="447" y="42"/>
                  </a:cubicBezTo>
                  <a:cubicBezTo>
                    <a:pt x="450" y="44"/>
                    <a:pt x="453" y="45"/>
                    <a:pt x="455" y="47"/>
                  </a:cubicBezTo>
                  <a:cubicBezTo>
                    <a:pt x="456" y="47"/>
                    <a:pt x="458" y="48"/>
                    <a:pt x="459" y="49"/>
                  </a:cubicBezTo>
                  <a:close/>
                  <a:moveTo>
                    <a:pt x="457" y="33"/>
                  </a:moveTo>
                  <a:cubicBezTo>
                    <a:pt x="457" y="33"/>
                    <a:pt x="457" y="33"/>
                    <a:pt x="457" y="33"/>
                  </a:cubicBezTo>
                  <a:cubicBezTo>
                    <a:pt x="456" y="32"/>
                    <a:pt x="455" y="31"/>
                    <a:pt x="454" y="31"/>
                  </a:cubicBezTo>
                  <a:cubicBezTo>
                    <a:pt x="453" y="30"/>
                    <a:pt x="452" y="29"/>
                    <a:pt x="451" y="29"/>
                  </a:cubicBezTo>
                  <a:cubicBezTo>
                    <a:pt x="453" y="30"/>
                    <a:pt x="454" y="31"/>
                    <a:pt x="454" y="31"/>
                  </a:cubicBezTo>
                  <a:cubicBezTo>
                    <a:pt x="453" y="31"/>
                    <a:pt x="451" y="30"/>
                    <a:pt x="451" y="30"/>
                  </a:cubicBezTo>
                  <a:cubicBezTo>
                    <a:pt x="453" y="31"/>
                    <a:pt x="455" y="32"/>
                    <a:pt x="457" y="33"/>
                  </a:cubicBezTo>
                  <a:close/>
                  <a:moveTo>
                    <a:pt x="452" y="35"/>
                  </a:moveTo>
                  <a:cubicBezTo>
                    <a:pt x="454" y="36"/>
                    <a:pt x="456" y="37"/>
                    <a:pt x="455" y="37"/>
                  </a:cubicBezTo>
                  <a:cubicBezTo>
                    <a:pt x="451" y="34"/>
                    <a:pt x="448" y="32"/>
                    <a:pt x="445" y="31"/>
                  </a:cubicBezTo>
                  <a:cubicBezTo>
                    <a:pt x="447" y="32"/>
                    <a:pt x="450" y="33"/>
                    <a:pt x="452" y="35"/>
                  </a:cubicBezTo>
                  <a:close/>
                  <a:moveTo>
                    <a:pt x="451" y="30"/>
                  </a:moveTo>
                  <a:cubicBezTo>
                    <a:pt x="450" y="30"/>
                    <a:pt x="438" y="23"/>
                    <a:pt x="436" y="22"/>
                  </a:cubicBezTo>
                  <a:cubicBezTo>
                    <a:pt x="437" y="23"/>
                    <a:pt x="437" y="23"/>
                    <a:pt x="437" y="23"/>
                  </a:cubicBezTo>
                  <a:cubicBezTo>
                    <a:pt x="437" y="23"/>
                    <a:pt x="432" y="20"/>
                    <a:pt x="431" y="20"/>
                  </a:cubicBezTo>
                  <a:cubicBezTo>
                    <a:pt x="436" y="23"/>
                    <a:pt x="435" y="23"/>
                    <a:pt x="440" y="25"/>
                  </a:cubicBezTo>
                  <a:cubicBezTo>
                    <a:pt x="438" y="24"/>
                    <a:pt x="440" y="25"/>
                    <a:pt x="441" y="26"/>
                  </a:cubicBezTo>
                  <a:cubicBezTo>
                    <a:pt x="442" y="26"/>
                    <a:pt x="442" y="26"/>
                    <a:pt x="442" y="26"/>
                  </a:cubicBezTo>
                  <a:cubicBezTo>
                    <a:pt x="440" y="25"/>
                    <a:pt x="439" y="24"/>
                    <a:pt x="438" y="24"/>
                  </a:cubicBezTo>
                  <a:cubicBezTo>
                    <a:pt x="437" y="23"/>
                    <a:pt x="436" y="23"/>
                    <a:pt x="436" y="23"/>
                  </a:cubicBezTo>
                  <a:cubicBezTo>
                    <a:pt x="441" y="24"/>
                    <a:pt x="443" y="26"/>
                    <a:pt x="451" y="30"/>
                  </a:cubicBezTo>
                  <a:close/>
                  <a:moveTo>
                    <a:pt x="443" y="29"/>
                  </a:moveTo>
                  <a:cubicBezTo>
                    <a:pt x="443" y="29"/>
                    <a:pt x="441" y="27"/>
                    <a:pt x="439" y="26"/>
                  </a:cubicBezTo>
                  <a:cubicBezTo>
                    <a:pt x="437" y="25"/>
                    <a:pt x="435" y="24"/>
                    <a:pt x="434" y="24"/>
                  </a:cubicBezTo>
                  <a:cubicBezTo>
                    <a:pt x="437" y="25"/>
                    <a:pt x="438" y="26"/>
                    <a:pt x="439" y="26"/>
                  </a:cubicBezTo>
                  <a:cubicBezTo>
                    <a:pt x="440" y="27"/>
                    <a:pt x="441" y="27"/>
                    <a:pt x="443" y="29"/>
                  </a:cubicBezTo>
                  <a:close/>
                  <a:moveTo>
                    <a:pt x="442" y="43"/>
                  </a:moveTo>
                  <a:cubicBezTo>
                    <a:pt x="442" y="42"/>
                    <a:pt x="439" y="40"/>
                    <a:pt x="436" y="39"/>
                  </a:cubicBezTo>
                  <a:cubicBezTo>
                    <a:pt x="433" y="37"/>
                    <a:pt x="434" y="39"/>
                    <a:pt x="437" y="40"/>
                  </a:cubicBezTo>
                  <a:cubicBezTo>
                    <a:pt x="436" y="39"/>
                    <a:pt x="435" y="39"/>
                    <a:pt x="436" y="39"/>
                  </a:cubicBezTo>
                  <a:cubicBezTo>
                    <a:pt x="438" y="40"/>
                    <a:pt x="441" y="41"/>
                    <a:pt x="441" y="42"/>
                  </a:cubicBezTo>
                  <a:cubicBezTo>
                    <a:pt x="440" y="41"/>
                    <a:pt x="440" y="41"/>
                    <a:pt x="442" y="43"/>
                  </a:cubicBezTo>
                  <a:close/>
                  <a:moveTo>
                    <a:pt x="438" y="36"/>
                  </a:moveTo>
                  <a:cubicBezTo>
                    <a:pt x="440" y="37"/>
                    <a:pt x="443" y="39"/>
                    <a:pt x="441" y="38"/>
                  </a:cubicBezTo>
                  <a:cubicBezTo>
                    <a:pt x="439" y="37"/>
                    <a:pt x="437" y="36"/>
                    <a:pt x="436" y="35"/>
                  </a:cubicBezTo>
                  <a:cubicBezTo>
                    <a:pt x="434" y="34"/>
                    <a:pt x="433" y="34"/>
                    <a:pt x="435" y="35"/>
                  </a:cubicBezTo>
                  <a:cubicBezTo>
                    <a:pt x="435" y="35"/>
                    <a:pt x="436" y="35"/>
                    <a:pt x="437" y="35"/>
                  </a:cubicBezTo>
                  <a:cubicBezTo>
                    <a:pt x="434" y="35"/>
                    <a:pt x="438" y="37"/>
                    <a:pt x="440" y="38"/>
                  </a:cubicBezTo>
                  <a:cubicBezTo>
                    <a:pt x="442" y="39"/>
                    <a:pt x="437" y="36"/>
                    <a:pt x="438" y="36"/>
                  </a:cubicBezTo>
                  <a:close/>
                  <a:moveTo>
                    <a:pt x="436" y="35"/>
                  </a:moveTo>
                  <a:cubicBezTo>
                    <a:pt x="439" y="36"/>
                    <a:pt x="440" y="37"/>
                    <a:pt x="440" y="37"/>
                  </a:cubicBezTo>
                  <a:cubicBezTo>
                    <a:pt x="438" y="36"/>
                    <a:pt x="436" y="35"/>
                    <a:pt x="434" y="34"/>
                  </a:cubicBezTo>
                  <a:cubicBezTo>
                    <a:pt x="433" y="33"/>
                    <a:pt x="431" y="32"/>
                    <a:pt x="430" y="32"/>
                  </a:cubicBezTo>
                  <a:cubicBezTo>
                    <a:pt x="431" y="33"/>
                    <a:pt x="434" y="34"/>
                    <a:pt x="436" y="35"/>
                  </a:cubicBezTo>
                  <a:close/>
                  <a:moveTo>
                    <a:pt x="433" y="23"/>
                  </a:moveTo>
                  <a:cubicBezTo>
                    <a:pt x="431" y="22"/>
                    <a:pt x="438" y="24"/>
                    <a:pt x="434" y="22"/>
                  </a:cubicBezTo>
                  <a:cubicBezTo>
                    <a:pt x="433" y="22"/>
                    <a:pt x="430" y="21"/>
                    <a:pt x="428" y="20"/>
                  </a:cubicBezTo>
                  <a:cubicBezTo>
                    <a:pt x="425" y="19"/>
                    <a:pt x="422" y="18"/>
                    <a:pt x="421" y="18"/>
                  </a:cubicBezTo>
                  <a:cubicBezTo>
                    <a:pt x="427" y="19"/>
                    <a:pt x="430" y="21"/>
                    <a:pt x="432" y="22"/>
                  </a:cubicBezTo>
                  <a:cubicBezTo>
                    <a:pt x="430" y="21"/>
                    <a:pt x="428" y="20"/>
                    <a:pt x="427" y="20"/>
                  </a:cubicBezTo>
                  <a:cubicBezTo>
                    <a:pt x="430" y="22"/>
                    <a:pt x="430" y="22"/>
                    <a:pt x="433" y="23"/>
                  </a:cubicBezTo>
                  <a:close/>
                  <a:moveTo>
                    <a:pt x="416" y="14"/>
                  </a:moveTo>
                  <a:cubicBezTo>
                    <a:pt x="416" y="14"/>
                    <a:pt x="412" y="12"/>
                    <a:pt x="408" y="11"/>
                  </a:cubicBezTo>
                  <a:cubicBezTo>
                    <a:pt x="412" y="13"/>
                    <a:pt x="405" y="11"/>
                    <a:pt x="406" y="12"/>
                  </a:cubicBezTo>
                  <a:cubicBezTo>
                    <a:pt x="408" y="12"/>
                    <a:pt x="410" y="13"/>
                    <a:pt x="411" y="13"/>
                  </a:cubicBezTo>
                  <a:cubicBezTo>
                    <a:pt x="411" y="13"/>
                    <a:pt x="409" y="12"/>
                    <a:pt x="408" y="12"/>
                  </a:cubicBezTo>
                  <a:cubicBezTo>
                    <a:pt x="412" y="13"/>
                    <a:pt x="411" y="13"/>
                    <a:pt x="416" y="14"/>
                  </a:cubicBezTo>
                  <a:close/>
                  <a:moveTo>
                    <a:pt x="412" y="242"/>
                  </a:moveTo>
                  <a:cubicBezTo>
                    <a:pt x="407" y="242"/>
                    <a:pt x="400" y="242"/>
                    <a:pt x="399" y="243"/>
                  </a:cubicBezTo>
                  <a:cubicBezTo>
                    <a:pt x="403" y="243"/>
                    <a:pt x="405" y="243"/>
                    <a:pt x="410" y="243"/>
                  </a:cubicBezTo>
                  <a:cubicBezTo>
                    <a:pt x="410" y="243"/>
                    <a:pt x="411" y="242"/>
                    <a:pt x="412" y="242"/>
                  </a:cubicBezTo>
                  <a:close/>
                  <a:moveTo>
                    <a:pt x="410" y="14"/>
                  </a:moveTo>
                  <a:cubicBezTo>
                    <a:pt x="412" y="14"/>
                    <a:pt x="407" y="13"/>
                    <a:pt x="406" y="12"/>
                  </a:cubicBezTo>
                  <a:cubicBezTo>
                    <a:pt x="403" y="11"/>
                    <a:pt x="407" y="13"/>
                    <a:pt x="405" y="13"/>
                  </a:cubicBezTo>
                  <a:lnTo>
                    <a:pt x="410" y="14"/>
                  </a:lnTo>
                  <a:close/>
                  <a:moveTo>
                    <a:pt x="406" y="26"/>
                  </a:moveTo>
                  <a:cubicBezTo>
                    <a:pt x="405" y="25"/>
                    <a:pt x="408" y="26"/>
                    <a:pt x="408" y="26"/>
                  </a:cubicBezTo>
                  <a:cubicBezTo>
                    <a:pt x="401" y="24"/>
                    <a:pt x="407" y="26"/>
                    <a:pt x="403" y="25"/>
                  </a:cubicBezTo>
                  <a:cubicBezTo>
                    <a:pt x="401" y="25"/>
                    <a:pt x="401" y="24"/>
                    <a:pt x="403" y="25"/>
                  </a:cubicBezTo>
                  <a:cubicBezTo>
                    <a:pt x="400" y="24"/>
                    <a:pt x="396" y="23"/>
                    <a:pt x="394" y="22"/>
                  </a:cubicBezTo>
                  <a:cubicBezTo>
                    <a:pt x="392" y="22"/>
                    <a:pt x="391" y="22"/>
                    <a:pt x="396" y="23"/>
                  </a:cubicBezTo>
                  <a:cubicBezTo>
                    <a:pt x="389" y="22"/>
                    <a:pt x="388" y="21"/>
                    <a:pt x="384" y="20"/>
                  </a:cubicBezTo>
                  <a:cubicBezTo>
                    <a:pt x="384" y="21"/>
                    <a:pt x="384" y="21"/>
                    <a:pt x="386" y="22"/>
                  </a:cubicBezTo>
                  <a:cubicBezTo>
                    <a:pt x="389" y="22"/>
                    <a:pt x="392" y="22"/>
                    <a:pt x="395" y="23"/>
                  </a:cubicBezTo>
                  <a:cubicBezTo>
                    <a:pt x="398" y="24"/>
                    <a:pt x="402" y="25"/>
                    <a:pt x="406" y="26"/>
                  </a:cubicBezTo>
                  <a:close/>
                  <a:moveTo>
                    <a:pt x="394" y="20"/>
                  </a:moveTo>
                  <a:cubicBezTo>
                    <a:pt x="395" y="20"/>
                    <a:pt x="398" y="21"/>
                    <a:pt x="399" y="21"/>
                  </a:cubicBezTo>
                  <a:cubicBezTo>
                    <a:pt x="397" y="20"/>
                    <a:pt x="395" y="20"/>
                    <a:pt x="394" y="19"/>
                  </a:cubicBezTo>
                  <a:cubicBezTo>
                    <a:pt x="395" y="20"/>
                    <a:pt x="383" y="17"/>
                    <a:pt x="388" y="19"/>
                  </a:cubicBezTo>
                  <a:cubicBezTo>
                    <a:pt x="391" y="19"/>
                    <a:pt x="391" y="20"/>
                    <a:pt x="395" y="21"/>
                  </a:cubicBezTo>
                  <a:cubicBezTo>
                    <a:pt x="392" y="20"/>
                    <a:pt x="392" y="20"/>
                    <a:pt x="394" y="20"/>
                  </a:cubicBezTo>
                  <a:close/>
                  <a:moveTo>
                    <a:pt x="390" y="242"/>
                  </a:moveTo>
                  <a:cubicBezTo>
                    <a:pt x="384" y="243"/>
                    <a:pt x="374" y="243"/>
                    <a:pt x="369" y="243"/>
                  </a:cubicBezTo>
                  <a:cubicBezTo>
                    <a:pt x="378" y="243"/>
                    <a:pt x="384" y="243"/>
                    <a:pt x="390" y="242"/>
                  </a:cubicBezTo>
                  <a:close/>
                  <a:moveTo>
                    <a:pt x="378" y="242"/>
                  </a:moveTo>
                  <a:cubicBezTo>
                    <a:pt x="381" y="242"/>
                    <a:pt x="373" y="242"/>
                    <a:pt x="375" y="242"/>
                  </a:cubicBezTo>
                  <a:cubicBezTo>
                    <a:pt x="377" y="242"/>
                    <a:pt x="379" y="242"/>
                    <a:pt x="379" y="241"/>
                  </a:cubicBezTo>
                  <a:cubicBezTo>
                    <a:pt x="374" y="241"/>
                    <a:pt x="369" y="242"/>
                    <a:pt x="370" y="242"/>
                  </a:cubicBezTo>
                  <a:cubicBezTo>
                    <a:pt x="370" y="242"/>
                    <a:pt x="376" y="242"/>
                    <a:pt x="378" y="242"/>
                  </a:cubicBezTo>
                  <a:close/>
                  <a:moveTo>
                    <a:pt x="367" y="3"/>
                  </a:moveTo>
                  <a:cubicBezTo>
                    <a:pt x="371" y="4"/>
                    <a:pt x="378" y="5"/>
                    <a:pt x="377" y="4"/>
                  </a:cubicBezTo>
                  <a:cubicBezTo>
                    <a:pt x="373" y="3"/>
                    <a:pt x="369" y="3"/>
                    <a:pt x="367" y="3"/>
                  </a:cubicBezTo>
                  <a:close/>
                  <a:moveTo>
                    <a:pt x="380" y="18"/>
                  </a:moveTo>
                  <a:cubicBezTo>
                    <a:pt x="376" y="17"/>
                    <a:pt x="370" y="17"/>
                    <a:pt x="366" y="16"/>
                  </a:cubicBezTo>
                  <a:cubicBezTo>
                    <a:pt x="369" y="17"/>
                    <a:pt x="375" y="18"/>
                    <a:pt x="380" y="18"/>
                  </a:cubicBezTo>
                  <a:close/>
                  <a:moveTo>
                    <a:pt x="358" y="263"/>
                  </a:moveTo>
                  <a:cubicBezTo>
                    <a:pt x="362" y="263"/>
                    <a:pt x="367" y="263"/>
                    <a:pt x="368" y="262"/>
                  </a:cubicBezTo>
                  <a:cubicBezTo>
                    <a:pt x="365" y="262"/>
                    <a:pt x="363" y="262"/>
                    <a:pt x="360" y="262"/>
                  </a:cubicBezTo>
                  <a:cubicBezTo>
                    <a:pt x="360" y="262"/>
                    <a:pt x="359" y="263"/>
                    <a:pt x="358" y="263"/>
                  </a:cubicBezTo>
                  <a:close/>
                  <a:moveTo>
                    <a:pt x="354" y="243"/>
                  </a:moveTo>
                  <a:cubicBezTo>
                    <a:pt x="354" y="243"/>
                    <a:pt x="365" y="243"/>
                    <a:pt x="367" y="243"/>
                  </a:cubicBezTo>
                  <a:cubicBezTo>
                    <a:pt x="360" y="243"/>
                    <a:pt x="355" y="243"/>
                    <a:pt x="346" y="243"/>
                  </a:cubicBezTo>
                  <a:cubicBezTo>
                    <a:pt x="346" y="243"/>
                    <a:pt x="346" y="243"/>
                    <a:pt x="344" y="243"/>
                  </a:cubicBezTo>
                  <a:cubicBezTo>
                    <a:pt x="348" y="243"/>
                    <a:pt x="351" y="243"/>
                    <a:pt x="354" y="243"/>
                  </a:cubicBezTo>
                  <a:close/>
                  <a:moveTo>
                    <a:pt x="330" y="242"/>
                  </a:moveTo>
                  <a:cubicBezTo>
                    <a:pt x="333" y="242"/>
                    <a:pt x="326" y="242"/>
                    <a:pt x="324" y="242"/>
                  </a:cubicBezTo>
                  <a:cubicBezTo>
                    <a:pt x="327" y="242"/>
                    <a:pt x="327" y="242"/>
                    <a:pt x="327" y="242"/>
                  </a:cubicBezTo>
                  <a:cubicBezTo>
                    <a:pt x="327" y="242"/>
                    <a:pt x="325" y="242"/>
                    <a:pt x="324" y="242"/>
                  </a:cubicBezTo>
                  <a:lnTo>
                    <a:pt x="330" y="242"/>
                  </a:lnTo>
                  <a:close/>
                  <a:moveTo>
                    <a:pt x="323" y="19"/>
                  </a:moveTo>
                  <a:cubicBezTo>
                    <a:pt x="327" y="18"/>
                    <a:pt x="332" y="18"/>
                    <a:pt x="332" y="17"/>
                  </a:cubicBezTo>
                  <a:cubicBezTo>
                    <a:pt x="327" y="18"/>
                    <a:pt x="326" y="18"/>
                    <a:pt x="323" y="19"/>
                  </a:cubicBezTo>
                  <a:close/>
                  <a:moveTo>
                    <a:pt x="325" y="244"/>
                  </a:moveTo>
                  <a:cubicBezTo>
                    <a:pt x="323" y="243"/>
                    <a:pt x="333" y="243"/>
                    <a:pt x="327" y="243"/>
                  </a:cubicBezTo>
                  <a:cubicBezTo>
                    <a:pt x="325" y="243"/>
                    <a:pt x="319" y="243"/>
                    <a:pt x="317" y="244"/>
                  </a:cubicBezTo>
                  <a:cubicBezTo>
                    <a:pt x="321" y="244"/>
                    <a:pt x="321" y="244"/>
                    <a:pt x="325" y="244"/>
                  </a:cubicBezTo>
                  <a:close/>
                  <a:moveTo>
                    <a:pt x="322" y="16"/>
                  </a:moveTo>
                  <a:cubicBezTo>
                    <a:pt x="323" y="15"/>
                    <a:pt x="314" y="16"/>
                    <a:pt x="316" y="17"/>
                  </a:cubicBezTo>
                  <a:cubicBezTo>
                    <a:pt x="318" y="16"/>
                    <a:pt x="320" y="16"/>
                    <a:pt x="322" y="16"/>
                  </a:cubicBezTo>
                  <a:close/>
                  <a:moveTo>
                    <a:pt x="324" y="243"/>
                  </a:moveTo>
                  <a:cubicBezTo>
                    <a:pt x="322" y="242"/>
                    <a:pt x="322" y="242"/>
                    <a:pt x="318" y="242"/>
                  </a:cubicBezTo>
                  <a:cubicBezTo>
                    <a:pt x="318" y="242"/>
                    <a:pt x="318" y="242"/>
                    <a:pt x="316" y="242"/>
                  </a:cubicBezTo>
                  <a:cubicBezTo>
                    <a:pt x="315" y="242"/>
                    <a:pt x="309" y="242"/>
                    <a:pt x="314" y="242"/>
                  </a:cubicBezTo>
                  <a:cubicBezTo>
                    <a:pt x="313" y="243"/>
                    <a:pt x="313" y="243"/>
                    <a:pt x="313" y="243"/>
                  </a:cubicBezTo>
                  <a:cubicBezTo>
                    <a:pt x="319" y="243"/>
                    <a:pt x="318" y="242"/>
                    <a:pt x="324" y="243"/>
                  </a:cubicBezTo>
                  <a:close/>
                  <a:moveTo>
                    <a:pt x="306" y="21"/>
                  </a:moveTo>
                  <a:cubicBezTo>
                    <a:pt x="313" y="19"/>
                    <a:pt x="314" y="19"/>
                    <a:pt x="317" y="18"/>
                  </a:cubicBezTo>
                  <a:cubicBezTo>
                    <a:pt x="312" y="19"/>
                    <a:pt x="306" y="20"/>
                    <a:pt x="306" y="21"/>
                  </a:cubicBezTo>
                  <a:close/>
                  <a:moveTo>
                    <a:pt x="309" y="261"/>
                  </a:moveTo>
                  <a:cubicBezTo>
                    <a:pt x="304" y="261"/>
                    <a:pt x="298" y="261"/>
                    <a:pt x="296" y="261"/>
                  </a:cubicBezTo>
                  <a:cubicBezTo>
                    <a:pt x="300" y="262"/>
                    <a:pt x="305" y="261"/>
                    <a:pt x="309" y="261"/>
                  </a:cubicBezTo>
                  <a:close/>
                  <a:moveTo>
                    <a:pt x="290" y="261"/>
                  </a:moveTo>
                  <a:cubicBezTo>
                    <a:pt x="294" y="260"/>
                    <a:pt x="287" y="260"/>
                    <a:pt x="285" y="260"/>
                  </a:cubicBezTo>
                  <a:cubicBezTo>
                    <a:pt x="280" y="260"/>
                    <a:pt x="286" y="261"/>
                    <a:pt x="290" y="261"/>
                  </a:cubicBezTo>
                  <a:close/>
                  <a:moveTo>
                    <a:pt x="285" y="28"/>
                  </a:moveTo>
                  <a:cubicBezTo>
                    <a:pt x="291" y="26"/>
                    <a:pt x="290" y="26"/>
                    <a:pt x="288" y="26"/>
                  </a:cubicBezTo>
                  <a:cubicBezTo>
                    <a:pt x="289" y="26"/>
                    <a:pt x="287" y="27"/>
                    <a:pt x="285" y="27"/>
                  </a:cubicBezTo>
                  <a:cubicBezTo>
                    <a:pt x="283" y="28"/>
                    <a:pt x="281" y="28"/>
                    <a:pt x="282" y="28"/>
                  </a:cubicBezTo>
                  <a:cubicBezTo>
                    <a:pt x="278" y="30"/>
                    <a:pt x="274" y="31"/>
                    <a:pt x="270" y="33"/>
                  </a:cubicBezTo>
                  <a:cubicBezTo>
                    <a:pt x="267" y="34"/>
                    <a:pt x="265" y="35"/>
                    <a:pt x="264" y="36"/>
                  </a:cubicBezTo>
                  <a:cubicBezTo>
                    <a:pt x="265" y="36"/>
                    <a:pt x="268" y="34"/>
                    <a:pt x="270" y="33"/>
                  </a:cubicBezTo>
                  <a:cubicBezTo>
                    <a:pt x="272" y="32"/>
                    <a:pt x="274" y="32"/>
                    <a:pt x="275" y="31"/>
                  </a:cubicBezTo>
                  <a:cubicBezTo>
                    <a:pt x="271" y="33"/>
                    <a:pt x="269" y="33"/>
                    <a:pt x="269" y="34"/>
                  </a:cubicBezTo>
                  <a:cubicBezTo>
                    <a:pt x="268" y="34"/>
                    <a:pt x="269" y="34"/>
                    <a:pt x="271" y="33"/>
                  </a:cubicBezTo>
                  <a:cubicBezTo>
                    <a:pt x="270" y="34"/>
                    <a:pt x="270" y="34"/>
                    <a:pt x="270" y="34"/>
                  </a:cubicBezTo>
                  <a:cubicBezTo>
                    <a:pt x="266" y="36"/>
                    <a:pt x="265" y="36"/>
                    <a:pt x="262" y="37"/>
                  </a:cubicBezTo>
                  <a:cubicBezTo>
                    <a:pt x="264" y="37"/>
                    <a:pt x="254" y="41"/>
                    <a:pt x="255" y="41"/>
                  </a:cubicBezTo>
                  <a:cubicBezTo>
                    <a:pt x="260" y="39"/>
                    <a:pt x="257" y="41"/>
                    <a:pt x="255" y="42"/>
                  </a:cubicBezTo>
                  <a:cubicBezTo>
                    <a:pt x="259" y="40"/>
                    <a:pt x="262" y="38"/>
                    <a:pt x="265" y="37"/>
                  </a:cubicBezTo>
                  <a:cubicBezTo>
                    <a:pt x="267" y="36"/>
                    <a:pt x="268" y="35"/>
                    <a:pt x="270" y="34"/>
                  </a:cubicBezTo>
                  <a:cubicBezTo>
                    <a:pt x="272" y="33"/>
                    <a:pt x="273" y="32"/>
                    <a:pt x="275" y="32"/>
                  </a:cubicBezTo>
                  <a:cubicBezTo>
                    <a:pt x="275" y="31"/>
                    <a:pt x="278" y="30"/>
                    <a:pt x="278" y="30"/>
                  </a:cubicBezTo>
                  <a:cubicBezTo>
                    <a:pt x="280" y="29"/>
                    <a:pt x="280" y="29"/>
                    <a:pt x="284" y="28"/>
                  </a:cubicBezTo>
                  <a:cubicBezTo>
                    <a:pt x="284" y="28"/>
                    <a:pt x="284" y="28"/>
                    <a:pt x="287" y="27"/>
                  </a:cubicBezTo>
                  <a:cubicBezTo>
                    <a:pt x="288" y="27"/>
                    <a:pt x="288" y="26"/>
                    <a:pt x="288" y="27"/>
                  </a:cubicBezTo>
                  <a:cubicBezTo>
                    <a:pt x="286" y="27"/>
                    <a:pt x="286" y="27"/>
                    <a:pt x="285" y="28"/>
                  </a:cubicBezTo>
                  <a:close/>
                  <a:moveTo>
                    <a:pt x="289" y="243"/>
                  </a:moveTo>
                  <a:cubicBezTo>
                    <a:pt x="283" y="244"/>
                    <a:pt x="276" y="243"/>
                    <a:pt x="274" y="243"/>
                  </a:cubicBezTo>
                  <a:cubicBezTo>
                    <a:pt x="276" y="243"/>
                    <a:pt x="276" y="244"/>
                    <a:pt x="277" y="244"/>
                  </a:cubicBezTo>
                  <a:cubicBezTo>
                    <a:pt x="282" y="243"/>
                    <a:pt x="286" y="244"/>
                    <a:pt x="289" y="243"/>
                  </a:cubicBezTo>
                  <a:close/>
                  <a:moveTo>
                    <a:pt x="266" y="261"/>
                  </a:moveTo>
                  <a:cubicBezTo>
                    <a:pt x="269" y="261"/>
                    <a:pt x="282" y="261"/>
                    <a:pt x="277" y="260"/>
                  </a:cubicBezTo>
                  <a:cubicBezTo>
                    <a:pt x="277" y="261"/>
                    <a:pt x="277" y="261"/>
                    <a:pt x="276" y="261"/>
                  </a:cubicBezTo>
                  <a:cubicBezTo>
                    <a:pt x="273" y="261"/>
                    <a:pt x="276" y="260"/>
                    <a:pt x="273" y="260"/>
                  </a:cubicBezTo>
                  <a:cubicBezTo>
                    <a:pt x="268" y="260"/>
                    <a:pt x="262" y="260"/>
                    <a:pt x="258" y="260"/>
                  </a:cubicBezTo>
                  <a:cubicBezTo>
                    <a:pt x="264" y="260"/>
                    <a:pt x="263" y="261"/>
                    <a:pt x="266" y="261"/>
                  </a:cubicBezTo>
                  <a:close/>
                  <a:moveTo>
                    <a:pt x="262" y="37"/>
                  </a:moveTo>
                  <a:cubicBezTo>
                    <a:pt x="264" y="35"/>
                    <a:pt x="254" y="41"/>
                    <a:pt x="256" y="39"/>
                  </a:cubicBezTo>
                  <a:cubicBezTo>
                    <a:pt x="255" y="40"/>
                    <a:pt x="252" y="42"/>
                    <a:pt x="251" y="43"/>
                  </a:cubicBezTo>
                  <a:cubicBezTo>
                    <a:pt x="250" y="44"/>
                    <a:pt x="249" y="44"/>
                    <a:pt x="251" y="43"/>
                  </a:cubicBezTo>
                  <a:cubicBezTo>
                    <a:pt x="255" y="40"/>
                    <a:pt x="258" y="39"/>
                    <a:pt x="262" y="37"/>
                  </a:cubicBezTo>
                  <a:close/>
                  <a:moveTo>
                    <a:pt x="253" y="31"/>
                  </a:moveTo>
                  <a:cubicBezTo>
                    <a:pt x="252" y="30"/>
                    <a:pt x="241" y="38"/>
                    <a:pt x="240" y="38"/>
                  </a:cubicBezTo>
                  <a:cubicBezTo>
                    <a:pt x="240" y="39"/>
                    <a:pt x="242" y="38"/>
                    <a:pt x="245" y="36"/>
                  </a:cubicBezTo>
                  <a:cubicBezTo>
                    <a:pt x="247" y="35"/>
                    <a:pt x="250" y="33"/>
                    <a:pt x="253" y="31"/>
                  </a:cubicBezTo>
                  <a:close/>
                  <a:moveTo>
                    <a:pt x="247" y="46"/>
                  </a:moveTo>
                  <a:cubicBezTo>
                    <a:pt x="247" y="45"/>
                    <a:pt x="252" y="44"/>
                    <a:pt x="251" y="43"/>
                  </a:cubicBezTo>
                  <a:cubicBezTo>
                    <a:pt x="248" y="45"/>
                    <a:pt x="248" y="45"/>
                    <a:pt x="246" y="46"/>
                  </a:cubicBezTo>
                  <a:cubicBezTo>
                    <a:pt x="245" y="47"/>
                    <a:pt x="244" y="47"/>
                    <a:pt x="242" y="49"/>
                  </a:cubicBezTo>
                  <a:cubicBezTo>
                    <a:pt x="242" y="48"/>
                    <a:pt x="245" y="46"/>
                    <a:pt x="242" y="48"/>
                  </a:cubicBezTo>
                  <a:cubicBezTo>
                    <a:pt x="241" y="49"/>
                    <a:pt x="239" y="50"/>
                    <a:pt x="238" y="51"/>
                  </a:cubicBezTo>
                  <a:cubicBezTo>
                    <a:pt x="237" y="51"/>
                    <a:pt x="238" y="51"/>
                    <a:pt x="236" y="52"/>
                  </a:cubicBezTo>
                  <a:cubicBezTo>
                    <a:pt x="237" y="52"/>
                    <a:pt x="239" y="51"/>
                    <a:pt x="240" y="50"/>
                  </a:cubicBezTo>
                  <a:cubicBezTo>
                    <a:pt x="240" y="50"/>
                    <a:pt x="236" y="53"/>
                    <a:pt x="236" y="54"/>
                  </a:cubicBezTo>
                  <a:cubicBezTo>
                    <a:pt x="238" y="52"/>
                    <a:pt x="240" y="50"/>
                    <a:pt x="242" y="49"/>
                  </a:cubicBezTo>
                  <a:cubicBezTo>
                    <a:pt x="244" y="48"/>
                    <a:pt x="246" y="46"/>
                    <a:pt x="247" y="46"/>
                  </a:cubicBezTo>
                  <a:close/>
                  <a:moveTo>
                    <a:pt x="250" y="261"/>
                  </a:moveTo>
                  <a:cubicBezTo>
                    <a:pt x="250" y="261"/>
                    <a:pt x="251" y="261"/>
                    <a:pt x="248" y="261"/>
                  </a:cubicBezTo>
                  <a:cubicBezTo>
                    <a:pt x="251" y="261"/>
                    <a:pt x="241" y="261"/>
                    <a:pt x="244" y="261"/>
                  </a:cubicBezTo>
                  <a:cubicBezTo>
                    <a:pt x="246" y="261"/>
                    <a:pt x="248" y="261"/>
                    <a:pt x="250" y="261"/>
                  </a:cubicBezTo>
                  <a:close/>
                  <a:moveTo>
                    <a:pt x="246" y="35"/>
                  </a:moveTo>
                  <a:cubicBezTo>
                    <a:pt x="246" y="34"/>
                    <a:pt x="246" y="34"/>
                    <a:pt x="247" y="32"/>
                  </a:cubicBezTo>
                  <a:cubicBezTo>
                    <a:pt x="243" y="35"/>
                    <a:pt x="244" y="35"/>
                    <a:pt x="237" y="39"/>
                  </a:cubicBezTo>
                  <a:cubicBezTo>
                    <a:pt x="236" y="41"/>
                    <a:pt x="245" y="34"/>
                    <a:pt x="244" y="35"/>
                  </a:cubicBezTo>
                  <a:cubicBezTo>
                    <a:pt x="240" y="38"/>
                    <a:pt x="239" y="38"/>
                    <a:pt x="236" y="40"/>
                  </a:cubicBezTo>
                  <a:cubicBezTo>
                    <a:pt x="236" y="41"/>
                    <a:pt x="242" y="37"/>
                    <a:pt x="246" y="35"/>
                  </a:cubicBezTo>
                  <a:close/>
                  <a:moveTo>
                    <a:pt x="229" y="261"/>
                  </a:moveTo>
                  <a:cubicBezTo>
                    <a:pt x="236" y="261"/>
                    <a:pt x="236" y="261"/>
                    <a:pt x="240" y="261"/>
                  </a:cubicBezTo>
                  <a:cubicBezTo>
                    <a:pt x="240" y="261"/>
                    <a:pt x="232" y="261"/>
                    <a:pt x="229" y="261"/>
                  </a:cubicBezTo>
                  <a:close/>
                  <a:moveTo>
                    <a:pt x="233" y="43"/>
                  </a:moveTo>
                  <a:cubicBezTo>
                    <a:pt x="233" y="43"/>
                    <a:pt x="234" y="43"/>
                    <a:pt x="235" y="42"/>
                  </a:cubicBezTo>
                  <a:cubicBezTo>
                    <a:pt x="230" y="46"/>
                    <a:pt x="230" y="45"/>
                    <a:pt x="223" y="51"/>
                  </a:cubicBezTo>
                  <a:cubicBezTo>
                    <a:pt x="223" y="51"/>
                    <a:pt x="230" y="46"/>
                    <a:pt x="233" y="43"/>
                  </a:cubicBezTo>
                  <a:close/>
                  <a:moveTo>
                    <a:pt x="223" y="261"/>
                  </a:moveTo>
                  <a:cubicBezTo>
                    <a:pt x="223" y="260"/>
                    <a:pt x="223" y="260"/>
                    <a:pt x="223" y="260"/>
                  </a:cubicBezTo>
                  <a:cubicBezTo>
                    <a:pt x="219" y="260"/>
                    <a:pt x="215" y="260"/>
                    <a:pt x="213" y="261"/>
                  </a:cubicBezTo>
                  <a:cubicBezTo>
                    <a:pt x="218" y="261"/>
                    <a:pt x="218" y="261"/>
                    <a:pt x="223" y="261"/>
                  </a:cubicBezTo>
                  <a:close/>
                  <a:moveTo>
                    <a:pt x="220" y="68"/>
                  </a:moveTo>
                  <a:cubicBezTo>
                    <a:pt x="221" y="67"/>
                    <a:pt x="222" y="66"/>
                    <a:pt x="221" y="66"/>
                  </a:cubicBezTo>
                  <a:cubicBezTo>
                    <a:pt x="220" y="68"/>
                    <a:pt x="218" y="69"/>
                    <a:pt x="216" y="71"/>
                  </a:cubicBezTo>
                  <a:cubicBezTo>
                    <a:pt x="215" y="73"/>
                    <a:pt x="214" y="74"/>
                    <a:pt x="214" y="74"/>
                  </a:cubicBezTo>
                  <a:cubicBezTo>
                    <a:pt x="215" y="73"/>
                    <a:pt x="216" y="72"/>
                    <a:pt x="217" y="71"/>
                  </a:cubicBezTo>
                  <a:cubicBezTo>
                    <a:pt x="218" y="70"/>
                    <a:pt x="219" y="69"/>
                    <a:pt x="220" y="68"/>
                  </a:cubicBezTo>
                  <a:close/>
                  <a:moveTo>
                    <a:pt x="217" y="69"/>
                  </a:moveTo>
                  <a:cubicBezTo>
                    <a:pt x="218" y="68"/>
                    <a:pt x="219" y="67"/>
                    <a:pt x="217" y="68"/>
                  </a:cubicBezTo>
                  <a:cubicBezTo>
                    <a:pt x="217" y="69"/>
                    <a:pt x="215" y="70"/>
                    <a:pt x="213" y="73"/>
                  </a:cubicBezTo>
                  <a:cubicBezTo>
                    <a:pt x="213" y="73"/>
                    <a:pt x="213" y="74"/>
                    <a:pt x="214" y="72"/>
                  </a:cubicBezTo>
                  <a:cubicBezTo>
                    <a:pt x="214" y="72"/>
                    <a:pt x="216" y="70"/>
                    <a:pt x="217" y="69"/>
                  </a:cubicBezTo>
                  <a:close/>
                  <a:moveTo>
                    <a:pt x="208" y="77"/>
                  </a:moveTo>
                  <a:cubicBezTo>
                    <a:pt x="207" y="77"/>
                    <a:pt x="211" y="74"/>
                    <a:pt x="211" y="73"/>
                  </a:cubicBezTo>
                  <a:cubicBezTo>
                    <a:pt x="207" y="77"/>
                    <a:pt x="206" y="78"/>
                    <a:pt x="205" y="79"/>
                  </a:cubicBezTo>
                  <a:cubicBezTo>
                    <a:pt x="205" y="79"/>
                    <a:pt x="204" y="80"/>
                    <a:pt x="203" y="83"/>
                  </a:cubicBezTo>
                  <a:cubicBezTo>
                    <a:pt x="204" y="81"/>
                    <a:pt x="205" y="80"/>
                    <a:pt x="205" y="79"/>
                  </a:cubicBezTo>
                  <a:cubicBezTo>
                    <a:pt x="206" y="79"/>
                    <a:pt x="207" y="78"/>
                    <a:pt x="208" y="77"/>
                  </a:cubicBezTo>
                  <a:close/>
                  <a:moveTo>
                    <a:pt x="207" y="80"/>
                  </a:moveTo>
                  <a:cubicBezTo>
                    <a:pt x="206" y="81"/>
                    <a:pt x="207" y="78"/>
                    <a:pt x="205" y="81"/>
                  </a:cubicBezTo>
                  <a:cubicBezTo>
                    <a:pt x="204" y="83"/>
                    <a:pt x="205" y="82"/>
                    <a:pt x="203" y="84"/>
                  </a:cubicBezTo>
                  <a:cubicBezTo>
                    <a:pt x="202" y="84"/>
                    <a:pt x="205" y="80"/>
                    <a:pt x="206" y="79"/>
                  </a:cubicBezTo>
                  <a:cubicBezTo>
                    <a:pt x="205" y="80"/>
                    <a:pt x="204" y="81"/>
                    <a:pt x="203" y="82"/>
                  </a:cubicBezTo>
                  <a:cubicBezTo>
                    <a:pt x="203" y="83"/>
                    <a:pt x="203" y="83"/>
                    <a:pt x="202" y="83"/>
                  </a:cubicBezTo>
                  <a:cubicBezTo>
                    <a:pt x="202" y="84"/>
                    <a:pt x="202" y="85"/>
                    <a:pt x="200" y="87"/>
                  </a:cubicBezTo>
                  <a:cubicBezTo>
                    <a:pt x="198" y="89"/>
                    <a:pt x="204" y="81"/>
                    <a:pt x="201" y="85"/>
                  </a:cubicBezTo>
                  <a:cubicBezTo>
                    <a:pt x="197" y="91"/>
                    <a:pt x="199" y="89"/>
                    <a:pt x="198" y="92"/>
                  </a:cubicBezTo>
                  <a:cubicBezTo>
                    <a:pt x="203" y="85"/>
                    <a:pt x="200" y="88"/>
                    <a:pt x="207" y="80"/>
                  </a:cubicBezTo>
                  <a:close/>
                  <a:moveTo>
                    <a:pt x="186" y="91"/>
                  </a:moveTo>
                  <a:cubicBezTo>
                    <a:pt x="185" y="90"/>
                    <a:pt x="185" y="90"/>
                    <a:pt x="185" y="90"/>
                  </a:cubicBezTo>
                  <a:cubicBezTo>
                    <a:pt x="180" y="97"/>
                    <a:pt x="184" y="93"/>
                    <a:pt x="179" y="100"/>
                  </a:cubicBezTo>
                  <a:cubicBezTo>
                    <a:pt x="179" y="100"/>
                    <a:pt x="183" y="94"/>
                    <a:pt x="186" y="91"/>
                  </a:cubicBezTo>
                  <a:close/>
                  <a:moveTo>
                    <a:pt x="170" y="115"/>
                  </a:moveTo>
                  <a:cubicBezTo>
                    <a:pt x="172" y="113"/>
                    <a:pt x="172" y="112"/>
                    <a:pt x="172" y="111"/>
                  </a:cubicBezTo>
                  <a:cubicBezTo>
                    <a:pt x="169" y="116"/>
                    <a:pt x="171" y="114"/>
                    <a:pt x="169" y="117"/>
                  </a:cubicBezTo>
                  <a:cubicBezTo>
                    <a:pt x="169" y="116"/>
                    <a:pt x="169" y="117"/>
                    <a:pt x="168" y="118"/>
                  </a:cubicBezTo>
                  <a:cubicBezTo>
                    <a:pt x="165" y="124"/>
                    <a:pt x="166" y="123"/>
                    <a:pt x="165" y="126"/>
                  </a:cubicBezTo>
                  <a:cubicBezTo>
                    <a:pt x="164" y="128"/>
                    <a:pt x="162" y="131"/>
                    <a:pt x="163" y="131"/>
                  </a:cubicBezTo>
                  <a:cubicBezTo>
                    <a:pt x="166" y="125"/>
                    <a:pt x="166" y="123"/>
                    <a:pt x="167" y="120"/>
                  </a:cubicBezTo>
                  <a:cubicBezTo>
                    <a:pt x="168" y="119"/>
                    <a:pt x="166" y="123"/>
                    <a:pt x="166" y="123"/>
                  </a:cubicBezTo>
                  <a:cubicBezTo>
                    <a:pt x="168" y="120"/>
                    <a:pt x="169" y="118"/>
                    <a:pt x="170" y="115"/>
                  </a:cubicBezTo>
                  <a:close/>
                  <a:moveTo>
                    <a:pt x="160" y="171"/>
                  </a:moveTo>
                  <a:cubicBezTo>
                    <a:pt x="160" y="171"/>
                    <a:pt x="160" y="171"/>
                    <a:pt x="160" y="171"/>
                  </a:cubicBezTo>
                  <a:cubicBezTo>
                    <a:pt x="160" y="171"/>
                    <a:pt x="159" y="170"/>
                    <a:pt x="157" y="169"/>
                  </a:cubicBezTo>
                  <a:cubicBezTo>
                    <a:pt x="157" y="169"/>
                    <a:pt x="148" y="166"/>
                    <a:pt x="153" y="168"/>
                  </a:cubicBezTo>
                  <a:cubicBezTo>
                    <a:pt x="157" y="170"/>
                    <a:pt x="156" y="169"/>
                    <a:pt x="155" y="169"/>
                  </a:cubicBezTo>
                  <a:cubicBezTo>
                    <a:pt x="153" y="169"/>
                    <a:pt x="152" y="169"/>
                    <a:pt x="157" y="171"/>
                  </a:cubicBezTo>
                  <a:cubicBezTo>
                    <a:pt x="158" y="171"/>
                    <a:pt x="160" y="171"/>
                    <a:pt x="160" y="171"/>
                  </a:cubicBezTo>
                  <a:close/>
                  <a:moveTo>
                    <a:pt x="149" y="166"/>
                  </a:moveTo>
                  <a:cubicBezTo>
                    <a:pt x="150" y="166"/>
                    <a:pt x="149" y="165"/>
                    <a:pt x="146" y="164"/>
                  </a:cubicBezTo>
                  <a:cubicBezTo>
                    <a:pt x="145" y="164"/>
                    <a:pt x="145" y="164"/>
                    <a:pt x="144" y="164"/>
                  </a:cubicBezTo>
                  <a:cubicBezTo>
                    <a:pt x="144" y="164"/>
                    <a:pt x="143" y="164"/>
                    <a:pt x="143" y="164"/>
                  </a:cubicBezTo>
                  <a:cubicBezTo>
                    <a:pt x="142" y="163"/>
                    <a:pt x="141" y="163"/>
                    <a:pt x="141" y="163"/>
                  </a:cubicBezTo>
                  <a:cubicBezTo>
                    <a:pt x="142" y="164"/>
                    <a:pt x="143" y="164"/>
                    <a:pt x="144" y="164"/>
                  </a:cubicBezTo>
                  <a:cubicBezTo>
                    <a:pt x="146" y="165"/>
                    <a:pt x="147" y="165"/>
                    <a:pt x="149" y="166"/>
                  </a:cubicBezTo>
                  <a:close/>
                  <a:moveTo>
                    <a:pt x="138" y="262"/>
                  </a:moveTo>
                  <a:cubicBezTo>
                    <a:pt x="139" y="262"/>
                    <a:pt x="138" y="262"/>
                    <a:pt x="138" y="262"/>
                  </a:cubicBezTo>
                  <a:cubicBezTo>
                    <a:pt x="133" y="262"/>
                    <a:pt x="135" y="262"/>
                    <a:pt x="132" y="262"/>
                  </a:cubicBezTo>
                  <a:cubicBezTo>
                    <a:pt x="131" y="262"/>
                    <a:pt x="129" y="262"/>
                    <a:pt x="128" y="262"/>
                  </a:cubicBezTo>
                  <a:cubicBezTo>
                    <a:pt x="130" y="263"/>
                    <a:pt x="132" y="262"/>
                    <a:pt x="133" y="262"/>
                  </a:cubicBezTo>
                  <a:cubicBezTo>
                    <a:pt x="133" y="263"/>
                    <a:pt x="124" y="263"/>
                    <a:pt x="130" y="263"/>
                  </a:cubicBezTo>
                  <a:cubicBezTo>
                    <a:pt x="133" y="262"/>
                    <a:pt x="134" y="263"/>
                    <a:pt x="134" y="263"/>
                  </a:cubicBezTo>
                  <a:cubicBezTo>
                    <a:pt x="133" y="263"/>
                    <a:pt x="136" y="262"/>
                    <a:pt x="138" y="262"/>
                  </a:cubicBezTo>
                  <a:cubicBezTo>
                    <a:pt x="138" y="262"/>
                    <a:pt x="138" y="262"/>
                    <a:pt x="138" y="262"/>
                  </a:cubicBezTo>
                  <a:close/>
                  <a:moveTo>
                    <a:pt x="129" y="162"/>
                  </a:moveTo>
                  <a:cubicBezTo>
                    <a:pt x="134" y="163"/>
                    <a:pt x="138" y="164"/>
                    <a:pt x="140" y="164"/>
                  </a:cubicBezTo>
                  <a:cubicBezTo>
                    <a:pt x="134" y="162"/>
                    <a:pt x="130" y="162"/>
                    <a:pt x="125" y="161"/>
                  </a:cubicBezTo>
                  <a:cubicBezTo>
                    <a:pt x="125" y="161"/>
                    <a:pt x="130" y="162"/>
                    <a:pt x="129" y="161"/>
                  </a:cubicBezTo>
                  <a:cubicBezTo>
                    <a:pt x="123" y="160"/>
                    <a:pt x="119" y="160"/>
                    <a:pt x="116" y="160"/>
                  </a:cubicBezTo>
                  <a:cubicBezTo>
                    <a:pt x="119" y="160"/>
                    <a:pt x="125" y="160"/>
                    <a:pt x="125" y="161"/>
                  </a:cubicBezTo>
                  <a:cubicBezTo>
                    <a:pt x="121" y="161"/>
                    <a:pt x="122" y="161"/>
                    <a:pt x="117" y="161"/>
                  </a:cubicBezTo>
                  <a:cubicBezTo>
                    <a:pt x="120" y="161"/>
                    <a:pt x="125" y="161"/>
                    <a:pt x="129" y="162"/>
                  </a:cubicBezTo>
                  <a:close/>
                  <a:moveTo>
                    <a:pt x="73" y="173"/>
                  </a:moveTo>
                  <a:cubicBezTo>
                    <a:pt x="71" y="174"/>
                    <a:pt x="71" y="173"/>
                    <a:pt x="68" y="175"/>
                  </a:cubicBezTo>
                  <a:cubicBezTo>
                    <a:pt x="66" y="176"/>
                    <a:pt x="67" y="177"/>
                    <a:pt x="71" y="174"/>
                  </a:cubicBezTo>
                  <a:cubicBezTo>
                    <a:pt x="70" y="174"/>
                    <a:pt x="72" y="173"/>
                    <a:pt x="73" y="173"/>
                  </a:cubicBezTo>
                  <a:close/>
                  <a:moveTo>
                    <a:pt x="70" y="172"/>
                  </a:moveTo>
                  <a:cubicBezTo>
                    <a:pt x="69" y="172"/>
                    <a:pt x="69" y="171"/>
                    <a:pt x="63" y="175"/>
                  </a:cubicBezTo>
                  <a:cubicBezTo>
                    <a:pt x="64" y="175"/>
                    <a:pt x="68" y="173"/>
                    <a:pt x="70" y="172"/>
                  </a:cubicBezTo>
                  <a:close/>
                  <a:moveTo>
                    <a:pt x="48" y="190"/>
                  </a:moveTo>
                  <a:cubicBezTo>
                    <a:pt x="50" y="189"/>
                    <a:pt x="51" y="188"/>
                    <a:pt x="51" y="187"/>
                  </a:cubicBezTo>
                  <a:cubicBezTo>
                    <a:pt x="49" y="189"/>
                    <a:pt x="47" y="192"/>
                    <a:pt x="45" y="194"/>
                  </a:cubicBezTo>
                  <a:cubicBezTo>
                    <a:pt x="45" y="194"/>
                    <a:pt x="45" y="194"/>
                    <a:pt x="45" y="194"/>
                  </a:cubicBezTo>
                  <a:cubicBezTo>
                    <a:pt x="46" y="193"/>
                    <a:pt x="47" y="192"/>
                    <a:pt x="48" y="190"/>
                  </a:cubicBezTo>
                  <a:close/>
                  <a:moveTo>
                    <a:pt x="49" y="187"/>
                  </a:moveTo>
                  <a:cubicBezTo>
                    <a:pt x="50" y="186"/>
                    <a:pt x="46" y="189"/>
                    <a:pt x="49" y="186"/>
                  </a:cubicBezTo>
                  <a:cubicBezTo>
                    <a:pt x="48" y="187"/>
                    <a:pt x="47" y="187"/>
                    <a:pt x="47" y="188"/>
                  </a:cubicBezTo>
                  <a:cubicBezTo>
                    <a:pt x="46" y="188"/>
                    <a:pt x="46" y="189"/>
                    <a:pt x="46" y="189"/>
                  </a:cubicBezTo>
                  <a:cubicBezTo>
                    <a:pt x="45" y="190"/>
                    <a:pt x="44" y="191"/>
                    <a:pt x="43" y="192"/>
                  </a:cubicBezTo>
                  <a:cubicBezTo>
                    <a:pt x="47" y="189"/>
                    <a:pt x="46" y="189"/>
                    <a:pt x="49" y="187"/>
                  </a:cubicBezTo>
                  <a:close/>
                  <a:moveTo>
                    <a:pt x="29" y="219"/>
                  </a:moveTo>
                  <a:cubicBezTo>
                    <a:pt x="28" y="219"/>
                    <a:pt x="28" y="219"/>
                    <a:pt x="28" y="219"/>
                  </a:cubicBezTo>
                  <a:cubicBezTo>
                    <a:pt x="27" y="222"/>
                    <a:pt x="26" y="224"/>
                    <a:pt x="26" y="224"/>
                  </a:cubicBezTo>
                  <a:cubicBezTo>
                    <a:pt x="26" y="223"/>
                    <a:pt x="27" y="221"/>
                    <a:pt x="27" y="220"/>
                  </a:cubicBezTo>
                  <a:cubicBezTo>
                    <a:pt x="25" y="223"/>
                    <a:pt x="25" y="225"/>
                    <a:pt x="24" y="228"/>
                  </a:cubicBezTo>
                  <a:cubicBezTo>
                    <a:pt x="24" y="228"/>
                    <a:pt x="24" y="229"/>
                    <a:pt x="23" y="231"/>
                  </a:cubicBezTo>
                  <a:cubicBezTo>
                    <a:pt x="23" y="231"/>
                    <a:pt x="23" y="230"/>
                    <a:pt x="24" y="230"/>
                  </a:cubicBezTo>
                  <a:cubicBezTo>
                    <a:pt x="22" y="234"/>
                    <a:pt x="23" y="233"/>
                    <a:pt x="22" y="236"/>
                  </a:cubicBezTo>
                  <a:cubicBezTo>
                    <a:pt x="22" y="236"/>
                    <a:pt x="22" y="237"/>
                    <a:pt x="21" y="238"/>
                  </a:cubicBezTo>
                  <a:cubicBezTo>
                    <a:pt x="21" y="239"/>
                    <a:pt x="21" y="240"/>
                    <a:pt x="21" y="240"/>
                  </a:cubicBezTo>
                  <a:cubicBezTo>
                    <a:pt x="21" y="241"/>
                    <a:pt x="21" y="241"/>
                    <a:pt x="20" y="242"/>
                  </a:cubicBezTo>
                  <a:cubicBezTo>
                    <a:pt x="21" y="242"/>
                    <a:pt x="21" y="243"/>
                    <a:pt x="20" y="244"/>
                  </a:cubicBezTo>
                  <a:cubicBezTo>
                    <a:pt x="21" y="244"/>
                    <a:pt x="21" y="242"/>
                    <a:pt x="22" y="241"/>
                  </a:cubicBezTo>
                  <a:cubicBezTo>
                    <a:pt x="22" y="240"/>
                    <a:pt x="22" y="239"/>
                    <a:pt x="22" y="238"/>
                  </a:cubicBezTo>
                  <a:cubicBezTo>
                    <a:pt x="22" y="237"/>
                    <a:pt x="23" y="236"/>
                    <a:pt x="23" y="235"/>
                  </a:cubicBezTo>
                  <a:cubicBezTo>
                    <a:pt x="24" y="233"/>
                    <a:pt x="24" y="231"/>
                    <a:pt x="25" y="229"/>
                  </a:cubicBezTo>
                  <a:cubicBezTo>
                    <a:pt x="25" y="229"/>
                    <a:pt x="25" y="228"/>
                    <a:pt x="26" y="225"/>
                  </a:cubicBezTo>
                  <a:cubicBezTo>
                    <a:pt x="27" y="223"/>
                    <a:pt x="28" y="221"/>
                    <a:pt x="29" y="219"/>
                  </a:cubicBezTo>
                  <a:close/>
                </a:path>
              </a:pathLst>
            </a:custGeom>
            <a:solidFill>
              <a:srgbClr val="C1C1C1">
                <a:alpha val="8039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19" name="Google Shape;119;p20"/>
            <p:cNvSpPr/>
            <p:nvPr/>
          </p:nvSpPr>
          <p:spPr>
            <a:xfrm>
              <a:off x="-471357" y="3704012"/>
              <a:ext cx="9055100" cy="1484313"/>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0" name="Google Shape;120;p20"/>
            <p:cNvSpPr/>
            <p:nvPr/>
          </p:nvSpPr>
          <p:spPr>
            <a:xfrm>
              <a:off x="-471357" y="3907666"/>
              <a:ext cx="8164512" cy="1196237"/>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1" name="Google Shape;121;p20"/>
            <p:cNvSpPr/>
            <p:nvPr/>
          </p:nvSpPr>
          <p:spPr>
            <a:xfrm>
              <a:off x="7039464" y="4007476"/>
              <a:ext cx="407288" cy="148194"/>
            </a:xfrm>
            <a:custGeom>
              <a:avLst/>
              <a:gdLst/>
              <a:ahLst/>
              <a:cxnLst/>
              <a:rect l="l" t="t" r="r" b="b"/>
              <a:pathLst>
                <a:path w="476" h="173" extrusionOk="0">
                  <a:moveTo>
                    <a:pt x="151" y="29"/>
                  </a:moveTo>
                  <a:cubicBezTo>
                    <a:pt x="151" y="29"/>
                    <a:pt x="152" y="28"/>
                    <a:pt x="153" y="27"/>
                  </a:cubicBezTo>
                  <a:cubicBezTo>
                    <a:pt x="150" y="29"/>
                    <a:pt x="148" y="31"/>
                    <a:pt x="147" y="32"/>
                  </a:cubicBezTo>
                  <a:cubicBezTo>
                    <a:pt x="149" y="30"/>
                    <a:pt x="149" y="31"/>
                    <a:pt x="151" y="29"/>
                  </a:cubicBezTo>
                  <a:close/>
                  <a:moveTo>
                    <a:pt x="13" y="161"/>
                  </a:moveTo>
                  <a:cubicBezTo>
                    <a:pt x="13" y="161"/>
                    <a:pt x="13" y="161"/>
                    <a:pt x="13" y="161"/>
                  </a:cubicBezTo>
                  <a:cubicBezTo>
                    <a:pt x="13" y="161"/>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1"/>
                    <a:pt x="13" y="161"/>
                    <a:pt x="13" y="161"/>
                  </a:cubicBezTo>
                  <a:cubicBezTo>
                    <a:pt x="13" y="161"/>
                    <a:pt x="12" y="162"/>
                    <a:pt x="13" y="162"/>
                  </a:cubicBezTo>
                  <a:cubicBezTo>
                    <a:pt x="13" y="162"/>
                    <a:pt x="13" y="162"/>
                    <a:pt x="14" y="162"/>
                  </a:cubicBezTo>
                  <a:cubicBezTo>
                    <a:pt x="14" y="162"/>
                    <a:pt x="14" y="162"/>
                    <a:pt x="14" y="162"/>
                  </a:cubicBezTo>
                  <a:cubicBezTo>
                    <a:pt x="15" y="162"/>
                    <a:pt x="15" y="162"/>
                    <a:pt x="15" y="161"/>
                  </a:cubicBezTo>
                  <a:cubicBezTo>
                    <a:pt x="15" y="162"/>
                    <a:pt x="14" y="161"/>
                    <a:pt x="14" y="161"/>
                  </a:cubicBezTo>
                  <a:cubicBezTo>
                    <a:pt x="14" y="161"/>
                    <a:pt x="13" y="161"/>
                    <a:pt x="13" y="161"/>
                  </a:cubicBezTo>
                  <a:cubicBezTo>
                    <a:pt x="13" y="161"/>
                    <a:pt x="13" y="161"/>
                    <a:pt x="13" y="161"/>
                  </a:cubicBezTo>
                  <a:cubicBezTo>
                    <a:pt x="13" y="161"/>
                    <a:pt x="13" y="161"/>
                    <a:pt x="13" y="161"/>
                  </a:cubicBezTo>
                  <a:close/>
                  <a:moveTo>
                    <a:pt x="394" y="170"/>
                  </a:moveTo>
                  <a:cubicBezTo>
                    <a:pt x="399" y="170"/>
                    <a:pt x="409" y="170"/>
                    <a:pt x="413" y="170"/>
                  </a:cubicBezTo>
                  <a:cubicBezTo>
                    <a:pt x="411" y="170"/>
                    <a:pt x="413" y="169"/>
                    <a:pt x="411" y="169"/>
                  </a:cubicBezTo>
                  <a:cubicBezTo>
                    <a:pt x="415" y="169"/>
                    <a:pt x="416" y="169"/>
                    <a:pt x="417" y="169"/>
                  </a:cubicBezTo>
                  <a:cubicBezTo>
                    <a:pt x="413" y="169"/>
                    <a:pt x="415" y="169"/>
                    <a:pt x="411" y="169"/>
                  </a:cubicBezTo>
                  <a:cubicBezTo>
                    <a:pt x="413" y="169"/>
                    <a:pt x="412" y="169"/>
                    <a:pt x="416" y="169"/>
                  </a:cubicBezTo>
                  <a:cubicBezTo>
                    <a:pt x="416" y="169"/>
                    <a:pt x="414" y="169"/>
                    <a:pt x="416" y="169"/>
                  </a:cubicBezTo>
                  <a:cubicBezTo>
                    <a:pt x="416" y="169"/>
                    <a:pt x="420" y="169"/>
                    <a:pt x="421" y="169"/>
                  </a:cubicBezTo>
                  <a:cubicBezTo>
                    <a:pt x="422" y="169"/>
                    <a:pt x="416" y="169"/>
                    <a:pt x="416" y="169"/>
                  </a:cubicBezTo>
                  <a:cubicBezTo>
                    <a:pt x="415" y="168"/>
                    <a:pt x="411" y="169"/>
                    <a:pt x="412" y="169"/>
                  </a:cubicBezTo>
                  <a:cubicBezTo>
                    <a:pt x="411" y="168"/>
                    <a:pt x="415" y="169"/>
                    <a:pt x="415" y="168"/>
                  </a:cubicBezTo>
                  <a:cubicBezTo>
                    <a:pt x="411" y="168"/>
                    <a:pt x="413" y="168"/>
                    <a:pt x="410" y="168"/>
                  </a:cubicBezTo>
                  <a:cubicBezTo>
                    <a:pt x="409" y="168"/>
                    <a:pt x="411" y="168"/>
                    <a:pt x="411" y="169"/>
                  </a:cubicBezTo>
                  <a:cubicBezTo>
                    <a:pt x="408" y="169"/>
                    <a:pt x="405" y="168"/>
                    <a:pt x="404" y="169"/>
                  </a:cubicBezTo>
                  <a:cubicBezTo>
                    <a:pt x="405" y="169"/>
                    <a:pt x="407" y="169"/>
                    <a:pt x="405" y="169"/>
                  </a:cubicBezTo>
                  <a:cubicBezTo>
                    <a:pt x="403" y="169"/>
                    <a:pt x="401" y="169"/>
                    <a:pt x="399" y="169"/>
                  </a:cubicBezTo>
                  <a:cubicBezTo>
                    <a:pt x="402" y="169"/>
                    <a:pt x="408" y="169"/>
                    <a:pt x="411" y="169"/>
                  </a:cubicBezTo>
                  <a:cubicBezTo>
                    <a:pt x="411" y="169"/>
                    <a:pt x="412" y="169"/>
                    <a:pt x="413" y="169"/>
                  </a:cubicBezTo>
                  <a:cubicBezTo>
                    <a:pt x="410" y="169"/>
                    <a:pt x="406" y="169"/>
                    <a:pt x="404" y="169"/>
                  </a:cubicBezTo>
                  <a:cubicBezTo>
                    <a:pt x="411" y="169"/>
                    <a:pt x="404" y="170"/>
                    <a:pt x="410" y="169"/>
                  </a:cubicBezTo>
                  <a:cubicBezTo>
                    <a:pt x="409" y="170"/>
                    <a:pt x="413" y="170"/>
                    <a:pt x="410" y="170"/>
                  </a:cubicBezTo>
                  <a:cubicBezTo>
                    <a:pt x="406" y="170"/>
                    <a:pt x="398" y="170"/>
                    <a:pt x="394" y="170"/>
                  </a:cubicBezTo>
                  <a:close/>
                  <a:moveTo>
                    <a:pt x="230" y="2"/>
                  </a:moveTo>
                  <a:cubicBezTo>
                    <a:pt x="230" y="2"/>
                    <a:pt x="230" y="2"/>
                    <a:pt x="230" y="2"/>
                  </a:cubicBezTo>
                  <a:cubicBezTo>
                    <a:pt x="230" y="2"/>
                    <a:pt x="230" y="2"/>
                    <a:pt x="230" y="2"/>
                  </a:cubicBezTo>
                  <a:close/>
                  <a:moveTo>
                    <a:pt x="104" y="161"/>
                  </a:moveTo>
                  <a:cubicBezTo>
                    <a:pt x="105" y="161"/>
                    <a:pt x="106" y="161"/>
                    <a:pt x="106" y="161"/>
                  </a:cubicBezTo>
                  <a:cubicBezTo>
                    <a:pt x="106" y="161"/>
                    <a:pt x="105" y="161"/>
                    <a:pt x="104" y="161"/>
                  </a:cubicBezTo>
                  <a:close/>
                  <a:moveTo>
                    <a:pt x="310" y="32"/>
                  </a:moveTo>
                  <a:cubicBezTo>
                    <a:pt x="310" y="32"/>
                    <a:pt x="310" y="32"/>
                    <a:pt x="310" y="32"/>
                  </a:cubicBezTo>
                  <a:cubicBezTo>
                    <a:pt x="310" y="32"/>
                    <a:pt x="310" y="32"/>
                    <a:pt x="310" y="32"/>
                  </a:cubicBezTo>
                  <a:close/>
                  <a:moveTo>
                    <a:pt x="310" y="32"/>
                  </a:moveTo>
                  <a:cubicBezTo>
                    <a:pt x="312" y="33"/>
                    <a:pt x="314" y="35"/>
                    <a:pt x="314" y="35"/>
                  </a:cubicBezTo>
                  <a:cubicBezTo>
                    <a:pt x="314" y="35"/>
                    <a:pt x="314" y="35"/>
                    <a:pt x="313" y="35"/>
                  </a:cubicBezTo>
                  <a:cubicBezTo>
                    <a:pt x="312" y="34"/>
                    <a:pt x="311" y="33"/>
                    <a:pt x="310" y="32"/>
                  </a:cubicBezTo>
                  <a:cubicBezTo>
                    <a:pt x="310" y="32"/>
                    <a:pt x="310" y="32"/>
                    <a:pt x="310" y="32"/>
                  </a:cubicBezTo>
                  <a:cubicBezTo>
                    <a:pt x="310" y="32"/>
                    <a:pt x="310" y="32"/>
                    <a:pt x="310" y="32"/>
                  </a:cubicBezTo>
                  <a:cubicBezTo>
                    <a:pt x="312" y="33"/>
                    <a:pt x="314" y="35"/>
                    <a:pt x="315" y="37"/>
                  </a:cubicBezTo>
                  <a:cubicBezTo>
                    <a:pt x="317" y="38"/>
                    <a:pt x="319" y="39"/>
                    <a:pt x="319" y="39"/>
                  </a:cubicBezTo>
                  <a:cubicBezTo>
                    <a:pt x="316" y="37"/>
                    <a:pt x="316" y="37"/>
                    <a:pt x="315" y="36"/>
                  </a:cubicBezTo>
                  <a:cubicBezTo>
                    <a:pt x="315" y="36"/>
                    <a:pt x="315" y="35"/>
                    <a:pt x="314" y="35"/>
                  </a:cubicBezTo>
                  <a:cubicBezTo>
                    <a:pt x="313" y="34"/>
                    <a:pt x="312" y="33"/>
                    <a:pt x="310" y="32"/>
                  </a:cubicBezTo>
                  <a:close/>
                  <a:moveTo>
                    <a:pt x="283" y="25"/>
                  </a:moveTo>
                  <a:cubicBezTo>
                    <a:pt x="281" y="24"/>
                    <a:pt x="280" y="23"/>
                    <a:pt x="278" y="22"/>
                  </a:cubicBezTo>
                  <a:cubicBezTo>
                    <a:pt x="277" y="22"/>
                    <a:pt x="275" y="21"/>
                    <a:pt x="274" y="21"/>
                  </a:cubicBezTo>
                  <a:cubicBezTo>
                    <a:pt x="273" y="20"/>
                    <a:pt x="273" y="20"/>
                    <a:pt x="272" y="20"/>
                  </a:cubicBezTo>
                  <a:cubicBezTo>
                    <a:pt x="272" y="20"/>
                    <a:pt x="274" y="20"/>
                    <a:pt x="276" y="21"/>
                  </a:cubicBezTo>
                  <a:cubicBezTo>
                    <a:pt x="276" y="21"/>
                    <a:pt x="276" y="21"/>
                    <a:pt x="275" y="21"/>
                  </a:cubicBezTo>
                  <a:cubicBezTo>
                    <a:pt x="275" y="20"/>
                    <a:pt x="274" y="20"/>
                    <a:pt x="273" y="20"/>
                  </a:cubicBezTo>
                  <a:cubicBezTo>
                    <a:pt x="273" y="20"/>
                    <a:pt x="270" y="19"/>
                    <a:pt x="268" y="18"/>
                  </a:cubicBezTo>
                  <a:cubicBezTo>
                    <a:pt x="268" y="19"/>
                    <a:pt x="270" y="19"/>
                    <a:pt x="271" y="19"/>
                  </a:cubicBezTo>
                  <a:cubicBezTo>
                    <a:pt x="270" y="19"/>
                    <a:pt x="268" y="19"/>
                    <a:pt x="266" y="18"/>
                  </a:cubicBezTo>
                  <a:cubicBezTo>
                    <a:pt x="263" y="17"/>
                    <a:pt x="261" y="16"/>
                    <a:pt x="258" y="16"/>
                  </a:cubicBezTo>
                  <a:cubicBezTo>
                    <a:pt x="260" y="16"/>
                    <a:pt x="263" y="17"/>
                    <a:pt x="266" y="18"/>
                  </a:cubicBezTo>
                  <a:cubicBezTo>
                    <a:pt x="265" y="18"/>
                    <a:pt x="264" y="18"/>
                    <a:pt x="262" y="17"/>
                  </a:cubicBezTo>
                  <a:cubicBezTo>
                    <a:pt x="261" y="17"/>
                    <a:pt x="260" y="17"/>
                    <a:pt x="259" y="16"/>
                  </a:cubicBezTo>
                  <a:cubicBezTo>
                    <a:pt x="258" y="16"/>
                    <a:pt x="258" y="16"/>
                    <a:pt x="257" y="16"/>
                  </a:cubicBezTo>
                  <a:cubicBezTo>
                    <a:pt x="256" y="16"/>
                    <a:pt x="256" y="16"/>
                    <a:pt x="255" y="15"/>
                  </a:cubicBezTo>
                  <a:cubicBezTo>
                    <a:pt x="255" y="15"/>
                    <a:pt x="256" y="15"/>
                    <a:pt x="257" y="16"/>
                  </a:cubicBezTo>
                  <a:cubicBezTo>
                    <a:pt x="255" y="15"/>
                    <a:pt x="251" y="14"/>
                    <a:pt x="248" y="14"/>
                  </a:cubicBezTo>
                  <a:cubicBezTo>
                    <a:pt x="245" y="13"/>
                    <a:pt x="242" y="13"/>
                    <a:pt x="241" y="13"/>
                  </a:cubicBezTo>
                  <a:cubicBezTo>
                    <a:pt x="243" y="13"/>
                    <a:pt x="244" y="13"/>
                    <a:pt x="245" y="13"/>
                  </a:cubicBezTo>
                  <a:cubicBezTo>
                    <a:pt x="246" y="13"/>
                    <a:pt x="242" y="12"/>
                    <a:pt x="238" y="12"/>
                  </a:cubicBezTo>
                  <a:cubicBezTo>
                    <a:pt x="237" y="12"/>
                    <a:pt x="241" y="12"/>
                    <a:pt x="242" y="12"/>
                  </a:cubicBezTo>
                  <a:cubicBezTo>
                    <a:pt x="241" y="12"/>
                    <a:pt x="240" y="12"/>
                    <a:pt x="240" y="13"/>
                  </a:cubicBezTo>
                  <a:cubicBezTo>
                    <a:pt x="238" y="13"/>
                    <a:pt x="236" y="13"/>
                    <a:pt x="234" y="12"/>
                  </a:cubicBezTo>
                  <a:cubicBezTo>
                    <a:pt x="232" y="12"/>
                    <a:pt x="230" y="12"/>
                    <a:pt x="228" y="12"/>
                  </a:cubicBezTo>
                  <a:cubicBezTo>
                    <a:pt x="230" y="12"/>
                    <a:pt x="229" y="13"/>
                    <a:pt x="230" y="13"/>
                  </a:cubicBezTo>
                  <a:cubicBezTo>
                    <a:pt x="229" y="13"/>
                    <a:pt x="228" y="13"/>
                    <a:pt x="227" y="13"/>
                  </a:cubicBezTo>
                  <a:cubicBezTo>
                    <a:pt x="226" y="13"/>
                    <a:pt x="225" y="13"/>
                    <a:pt x="223" y="13"/>
                  </a:cubicBezTo>
                  <a:cubicBezTo>
                    <a:pt x="225" y="13"/>
                    <a:pt x="227" y="13"/>
                    <a:pt x="222" y="13"/>
                  </a:cubicBezTo>
                  <a:cubicBezTo>
                    <a:pt x="219" y="13"/>
                    <a:pt x="225" y="13"/>
                    <a:pt x="227" y="12"/>
                  </a:cubicBezTo>
                  <a:cubicBezTo>
                    <a:pt x="227" y="12"/>
                    <a:pt x="223" y="13"/>
                    <a:pt x="224" y="12"/>
                  </a:cubicBezTo>
                  <a:cubicBezTo>
                    <a:pt x="226" y="12"/>
                    <a:pt x="229" y="12"/>
                    <a:pt x="231" y="12"/>
                  </a:cubicBezTo>
                  <a:cubicBezTo>
                    <a:pt x="229" y="11"/>
                    <a:pt x="225" y="12"/>
                    <a:pt x="220" y="12"/>
                  </a:cubicBezTo>
                  <a:cubicBezTo>
                    <a:pt x="220" y="12"/>
                    <a:pt x="221" y="12"/>
                    <a:pt x="221" y="12"/>
                  </a:cubicBezTo>
                  <a:cubicBezTo>
                    <a:pt x="224" y="12"/>
                    <a:pt x="220" y="12"/>
                    <a:pt x="224" y="12"/>
                  </a:cubicBezTo>
                  <a:cubicBezTo>
                    <a:pt x="224" y="11"/>
                    <a:pt x="223" y="11"/>
                    <a:pt x="219" y="11"/>
                  </a:cubicBezTo>
                  <a:cubicBezTo>
                    <a:pt x="219" y="11"/>
                    <a:pt x="221" y="11"/>
                    <a:pt x="222" y="11"/>
                  </a:cubicBezTo>
                  <a:cubicBezTo>
                    <a:pt x="222" y="11"/>
                    <a:pt x="219" y="11"/>
                    <a:pt x="217" y="11"/>
                  </a:cubicBezTo>
                  <a:cubicBezTo>
                    <a:pt x="217" y="11"/>
                    <a:pt x="216" y="11"/>
                    <a:pt x="216" y="11"/>
                  </a:cubicBezTo>
                  <a:cubicBezTo>
                    <a:pt x="217" y="11"/>
                    <a:pt x="217" y="11"/>
                    <a:pt x="217" y="11"/>
                  </a:cubicBezTo>
                  <a:cubicBezTo>
                    <a:pt x="218" y="11"/>
                    <a:pt x="218" y="11"/>
                    <a:pt x="219" y="11"/>
                  </a:cubicBezTo>
                  <a:cubicBezTo>
                    <a:pt x="220" y="11"/>
                    <a:pt x="220" y="11"/>
                    <a:pt x="221" y="11"/>
                  </a:cubicBezTo>
                  <a:cubicBezTo>
                    <a:pt x="223" y="11"/>
                    <a:pt x="224" y="10"/>
                    <a:pt x="224" y="10"/>
                  </a:cubicBezTo>
                  <a:cubicBezTo>
                    <a:pt x="220" y="10"/>
                    <a:pt x="223" y="11"/>
                    <a:pt x="218" y="11"/>
                  </a:cubicBezTo>
                  <a:cubicBezTo>
                    <a:pt x="218" y="11"/>
                    <a:pt x="219" y="11"/>
                    <a:pt x="220" y="11"/>
                  </a:cubicBezTo>
                  <a:cubicBezTo>
                    <a:pt x="220" y="10"/>
                    <a:pt x="219" y="10"/>
                    <a:pt x="218" y="10"/>
                  </a:cubicBezTo>
                  <a:cubicBezTo>
                    <a:pt x="216" y="10"/>
                    <a:pt x="215" y="10"/>
                    <a:pt x="216" y="10"/>
                  </a:cubicBezTo>
                  <a:cubicBezTo>
                    <a:pt x="212" y="11"/>
                    <a:pt x="212" y="11"/>
                    <a:pt x="212" y="11"/>
                  </a:cubicBezTo>
                  <a:cubicBezTo>
                    <a:pt x="217" y="10"/>
                    <a:pt x="220" y="11"/>
                    <a:pt x="212" y="12"/>
                  </a:cubicBezTo>
                  <a:cubicBezTo>
                    <a:pt x="212" y="12"/>
                    <a:pt x="212" y="12"/>
                    <a:pt x="212" y="12"/>
                  </a:cubicBezTo>
                  <a:cubicBezTo>
                    <a:pt x="213" y="12"/>
                    <a:pt x="215" y="12"/>
                    <a:pt x="217" y="11"/>
                  </a:cubicBezTo>
                  <a:cubicBezTo>
                    <a:pt x="217" y="11"/>
                    <a:pt x="217" y="11"/>
                    <a:pt x="217" y="11"/>
                  </a:cubicBezTo>
                  <a:cubicBezTo>
                    <a:pt x="217" y="12"/>
                    <a:pt x="217" y="12"/>
                    <a:pt x="218" y="12"/>
                  </a:cubicBezTo>
                  <a:cubicBezTo>
                    <a:pt x="219" y="12"/>
                    <a:pt x="220" y="12"/>
                    <a:pt x="221" y="12"/>
                  </a:cubicBezTo>
                  <a:cubicBezTo>
                    <a:pt x="221" y="12"/>
                    <a:pt x="220" y="12"/>
                    <a:pt x="219" y="12"/>
                  </a:cubicBezTo>
                  <a:cubicBezTo>
                    <a:pt x="218" y="12"/>
                    <a:pt x="217" y="12"/>
                    <a:pt x="216" y="12"/>
                  </a:cubicBezTo>
                  <a:cubicBezTo>
                    <a:pt x="214" y="13"/>
                    <a:pt x="217" y="12"/>
                    <a:pt x="215" y="13"/>
                  </a:cubicBezTo>
                  <a:cubicBezTo>
                    <a:pt x="216" y="13"/>
                    <a:pt x="217" y="12"/>
                    <a:pt x="218" y="12"/>
                  </a:cubicBezTo>
                  <a:cubicBezTo>
                    <a:pt x="220" y="12"/>
                    <a:pt x="221" y="12"/>
                    <a:pt x="221" y="13"/>
                  </a:cubicBezTo>
                  <a:cubicBezTo>
                    <a:pt x="217" y="13"/>
                    <a:pt x="214" y="13"/>
                    <a:pt x="212" y="14"/>
                  </a:cubicBezTo>
                  <a:cubicBezTo>
                    <a:pt x="210" y="14"/>
                    <a:pt x="213" y="13"/>
                    <a:pt x="214" y="13"/>
                  </a:cubicBezTo>
                  <a:cubicBezTo>
                    <a:pt x="211" y="13"/>
                    <a:pt x="209" y="13"/>
                    <a:pt x="207" y="14"/>
                  </a:cubicBezTo>
                  <a:cubicBezTo>
                    <a:pt x="204" y="14"/>
                    <a:pt x="202" y="15"/>
                    <a:pt x="199" y="15"/>
                  </a:cubicBezTo>
                  <a:cubicBezTo>
                    <a:pt x="199" y="15"/>
                    <a:pt x="199" y="15"/>
                    <a:pt x="199" y="15"/>
                  </a:cubicBezTo>
                  <a:cubicBezTo>
                    <a:pt x="199" y="15"/>
                    <a:pt x="199" y="15"/>
                    <a:pt x="198" y="16"/>
                  </a:cubicBezTo>
                  <a:cubicBezTo>
                    <a:pt x="196" y="16"/>
                    <a:pt x="197" y="16"/>
                    <a:pt x="197" y="16"/>
                  </a:cubicBezTo>
                  <a:cubicBezTo>
                    <a:pt x="198" y="16"/>
                    <a:pt x="198" y="16"/>
                    <a:pt x="197" y="17"/>
                  </a:cubicBezTo>
                  <a:cubicBezTo>
                    <a:pt x="197" y="17"/>
                    <a:pt x="196" y="17"/>
                    <a:pt x="194" y="18"/>
                  </a:cubicBezTo>
                  <a:cubicBezTo>
                    <a:pt x="195" y="17"/>
                    <a:pt x="190" y="19"/>
                    <a:pt x="188" y="19"/>
                  </a:cubicBezTo>
                  <a:cubicBezTo>
                    <a:pt x="190" y="18"/>
                    <a:pt x="191" y="18"/>
                    <a:pt x="192" y="17"/>
                  </a:cubicBezTo>
                  <a:cubicBezTo>
                    <a:pt x="193" y="17"/>
                    <a:pt x="194" y="17"/>
                    <a:pt x="196" y="16"/>
                  </a:cubicBezTo>
                  <a:cubicBezTo>
                    <a:pt x="196" y="16"/>
                    <a:pt x="193" y="17"/>
                    <a:pt x="194" y="16"/>
                  </a:cubicBezTo>
                  <a:cubicBezTo>
                    <a:pt x="192" y="17"/>
                    <a:pt x="190" y="18"/>
                    <a:pt x="187" y="19"/>
                  </a:cubicBezTo>
                  <a:cubicBezTo>
                    <a:pt x="188" y="19"/>
                    <a:pt x="189" y="18"/>
                    <a:pt x="189" y="18"/>
                  </a:cubicBezTo>
                  <a:cubicBezTo>
                    <a:pt x="188" y="19"/>
                    <a:pt x="187" y="19"/>
                    <a:pt x="186" y="19"/>
                  </a:cubicBezTo>
                  <a:cubicBezTo>
                    <a:pt x="185" y="20"/>
                    <a:pt x="185" y="20"/>
                    <a:pt x="184" y="20"/>
                  </a:cubicBezTo>
                  <a:cubicBezTo>
                    <a:pt x="183" y="20"/>
                    <a:pt x="182" y="21"/>
                    <a:pt x="179" y="22"/>
                  </a:cubicBezTo>
                  <a:cubicBezTo>
                    <a:pt x="178" y="22"/>
                    <a:pt x="182" y="20"/>
                    <a:pt x="183" y="20"/>
                  </a:cubicBezTo>
                  <a:cubicBezTo>
                    <a:pt x="183" y="19"/>
                    <a:pt x="178" y="22"/>
                    <a:pt x="178" y="21"/>
                  </a:cubicBezTo>
                  <a:cubicBezTo>
                    <a:pt x="177" y="22"/>
                    <a:pt x="178" y="22"/>
                    <a:pt x="177" y="22"/>
                  </a:cubicBezTo>
                  <a:cubicBezTo>
                    <a:pt x="176" y="23"/>
                    <a:pt x="177" y="22"/>
                    <a:pt x="178" y="22"/>
                  </a:cubicBezTo>
                  <a:cubicBezTo>
                    <a:pt x="179" y="22"/>
                    <a:pt x="178" y="22"/>
                    <a:pt x="177" y="23"/>
                  </a:cubicBezTo>
                  <a:cubicBezTo>
                    <a:pt x="176" y="23"/>
                    <a:pt x="175" y="24"/>
                    <a:pt x="177" y="23"/>
                  </a:cubicBezTo>
                  <a:cubicBezTo>
                    <a:pt x="175" y="24"/>
                    <a:pt x="173" y="24"/>
                    <a:pt x="173" y="25"/>
                  </a:cubicBezTo>
                  <a:cubicBezTo>
                    <a:pt x="171" y="26"/>
                    <a:pt x="169" y="27"/>
                    <a:pt x="168" y="28"/>
                  </a:cubicBezTo>
                  <a:cubicBezTo>
                    <a:pt x="170" y="26"/>
                    <a:pt x="164" y="30"/>
                    <a:pt x="169" y="28"/>
                  </a:cubicBezTo>
                  <a:cubicBezTo>
                    <a:pt x="168" y="28"/>
                    <a:pt x="164" y="30"/>
                    <a:pt x="163" y="31"/>
                  </a:cubicBezTo>
                  <a:cubicBezTo>
                    <a:pt x="160" y="33"/>
                    <a:pt x="165" y="30"/>
                    <a:pt x="164" y="30"/>
                  </a:cubicBezTo>
                  <a:cubicBezTo>
                    <a:pt x="161" y="31"/>
                    <a:pt x="163" y="30"/>
                    <a:pt x="161" y="32"/>
                  </a:cubicBezTo>
                  <a:cubicBezTo>
                    <a:pt x="161" y="31"/>
                    <a:pt x="159" y="32"/>
                    <a:pt x="157" y="34"/>
                  </a:cubicBezTo>
                  <a:cubicBezTo>
                    <a:pt x="158" y="33"/>
                    <a:pt x="156" y="34"/>
                    <a:pt x="154" y="36"/>
                  </a:cubicBezTo>
                  <a:cubicBezTo>
                    <a:pt x="153" y="37"/>
                    <a:pt x="152" y="37"/>
                    <a:pt x="151" y="38"/>
                  </a:cubicBezTo>
                  <a:cubicBezTo>
                    <a:pt x="150" y="39"/>
                    <a:pt x="150" y="39"/>
                    <a:pt x="149" y="40"/>
                  </a:cubicBezTo>
                  <a:cubicBezTo>
                    <a:pt x="149" y="40"/>
                    <a:pt x="149" y="40"/>
                    <a:pt x="148" y="41"/>
                  </a:cubicBezTo>
                  <a:cubicBezTo>
                    <a:pt x="148" y="41"/>
                    <a:pt x="148" y="41"/>
                    <a:pt x="149" y="40"/>
                  </a:cubicBezTo>
                  <a:cubicBezTo>
                    <a:pt x="150" y="39"/>
                    <a:pt x="151" y="38"/>
                    <a:pt x="152" y="38"/>
                  </a:cubicBezTo>
                  <a:cubicBezTo>
                    <a:pt x="152" y="38"/>
                    <a:pt x="151" y="39"/>
                    <a:pt x="149" y="40"/>
                  </a:cubicBezTo>
                  <a:cubicBezTo>
                    <a:pt x="148" y="41"/>
                    <a:pt x="146" y="42"/>
                    <a:pt x="145" y="44"/>
                  </a:cubicBezTo>
                  <a:cubicBezTo>
                    <a:pt x="146" y="42"/>
                    <a:pt x="147" y="41"/>
                    <a:pt x="148" y="40"/>
                  </a:cubicBezTo>
                  <a:cubicBezTo>
                    <a:pt x="148" y="41"/>
                    <a:pt x="147" y="42"/>
                    <a:pt x="146" y="42"/>
                  </a:cubicBezTo>
                  <a:cubicBezTo>
                    <a:pt x="146" y="43"/>
                    <a:pt x="144" y="44"/>
                    <a:pt x="143" y="46"/>
                  </a:cubicBezTo>
                  <a:cubicBezTo>
                    <a:pt x="143" y="46"/>
                    <a:pt x="142" y="46"/>
                    <a:pt x="142" y="47"/>
                  </a:cubicBezTo>
                  <a:cubicBezTo>
                    <a:pt x="141" y="47"/>
                    <a:pt x="141" y="48"/>
                    <a:pt x="141" y="48"/>
                  </a:cubicBezTo>
                  <a:cubicBezTo>
                    <a:pt x="140" y="49"/>
                    <a:pt x="139" y="50"/>
                    <a:pt x="138" y="51"/>
                  </a:cubicBezTo>
                  <a:cubicBezTo>
                    <a:pt x="140" y="48"/>
                    <a:pt x="137" y="51"/>
                    <a:pt x="135" y="52"/>
                  </a:cubicBezTo>
                  <a:cubicBezTo>
                    <a:pt x="137" y="50"/>
                    <a:pt x="137" y="50"/>
                    <a:pt x="139" y="49"/>
                  </a:cubicBezTo>
                  <a:cubicBezTo>
                    <a:pt x="137" y="50"/>
                    <a:pt x="135" y="53"/>
                    <a:pt x="134" y="54"/>
                  </a:cubicBezTo>
                  <a:cubicBezTo>
                    <a:pt x="134" y="54"/>
                    <a:pt x="135" y="52"/>
                    <a:pt x="136" y="53"/>
                  </a:cubicBezTo>
                  <a:cubicBezTo>
                    <a:pt x="136" y="52"/>
                    <a:pt x="136" y="52"/>
                    <a:pt x="136" y="52"/>
                  </a:cubicBezTo>
                  <a:cubicBezTo>
                    <a:pt x="136" y="52"/>
                    <a:pt x="135" y="53"/>
                    <a:pt x="135" y="54"/>
                  </a:cubicBezTo>
                  <a:cubicBezTo>
                    <a:pt x="133" y="55"/>
                    <a:pt x="133" y="56"/>
                    <a:pt x="134" y="54"/>
                  </a:cubicBezTo>
                  <a:cubicBezTo>
                    <a:pt x="134" y="55"/>
                    <a:pt x="132" y="57"/>
                    <a:pt x="133" y="56"/>
                  </a:cubicBezTo>
                  <a:cubicBezTo>
                    <a:pt x="131" y="58"/>
                    <a:pt x="131" y="58"/>
                    <a:pt x="129" y="60"/>
                  </a:cubicBezTo>
                  <a:cubicBezTo>
                    <a:pt x="129" y="61"/>
                    <a:pt x="132" y="57"/>
                    <a:pt x="131" y="58"/>
                  </a:cubicBezTo>
                  <a:cubicBezTo>
                    <a:pt x="130" y="59"/>
                    <a:pt x="128" y="62"/>
                    <a:pt x="126" y="65"/>
                  </a:cubicBezTo>
                  <a:cubicBezTo>
                    <a:pt x="127" y="64"/>
                    <a:pt x="127" y="63"/>
                    <a:pt x="128" y="63"/>
                  </a:cubicBezTo>
                  <a:cubicBezTo>
                    <a:pt x="128" y="62"/>
                    <a:pt x="129" y="62"/>
                    <a:pt x="129" y="62"/>
                  </a:cubicBezTo>
                  <a:cubicBezTo>
                    <a:pt x="127" y="63"/>
                    <a:pt x="126" y="65"/>
                    <a:pt x="124" y="68"/>
                  </a:cubicBezTo>
                  <a:cubicBezTo>
                    <a:pt x="124" y="68"/>
                    <a:pt x="124" y="68"/>
                    <a:pt x="123" y="69"/>
                  </a:cubicBezTo>
                  <a:cubicBezTo>
                    <a:pt x="123" y="69"/>
                    <a:pt x="122" y="70"/>
                    <a:pt x="121" y="72"/>
                  </a:cubicBezTo>
                  <a:cubicBezTo>
                    <a:pt x="121" y="71"/>
                    <a:pt x="121" y="71"/>
                    <a:pt x="121" y="71"/>
                  </a:cubicBezTo>
                  <a:cubicBezTo>
                    <a:pt x="121" y="71"/>
                    <a:pt x="122" y="71"/>
                    <a:pt x="122" y="70"/>
                  </a:cubicBezTo>
                  <a:cubicBezTo>
                    <a:pt x="120" y="73"/>
                    <a:pt x="122" y="67"/>
                    <a:pt x="119" y="74"/>
                  </a:cubicBezTo>
                  <a:cubicBezTo>
                    <a:pt x="119" y="73"/>
                    <a:pt x="120" y="73"/>
                    <a:pt x="119" y="74"/>
                  </a:cubicBezTo>
                  <a:cubicBezTo>
                    <a:pt x="119" y="74"/>
                    <a:pt x="117" y="78"/>
                    <a:pt x="116" y="79"/>
                  </a:cubicBezTo>
                  <a:cubicBezTo>
                    <a:pt x="117" y="78"/>
                    <a:pt x="117" y="78"/>
                    <a:pt x="116" y="78"/>
                  </a:cubicBezTo>
                  <a:cubicBezTo>
                    <a:pt x="116" y="79"/>
                    <a:pt x="116" y="79"/>
                    <a:pt x="115" y="80"/>
                  </a:cubicBezTo>
                  <a:cubicBezTo>
                    <a:pt x="116" y="79"/>
                    <a:pt x="115" y="81"/>
                    <a:pt x="115" y="82"/>
                  </a:cubicBezTo>
                  <a:cubicBezTo>
                    <a:pt x="115" y="81"/>
                    <a:pt x="112" y="86"/>
                    <a:pt x="112" y="87"/>
                  </a:cubicBezTo>
                  <a:cubicBezTo>
                    <a:pt x="112" y="87"/>
                    <a:pt x="112" y="87"/>
                    <a:pt x="112" y="87"/>
                  </a:cubicBezTo>
                  <a:cubicBezTo>
                    <a:pt x="112" y="89"/>
                    <a:pt x="111" y="91"/>
                    <a:pt x="110" y="92"/>
                  </a:cubicBezTo>
                  <a:cubicBezTo>
                    <a:pt x="110" y="94"/>
                    <a:pt x="109" y="95"/>
                    <a:pt x="109" y="94"/>
                  </a:cubicBezTo>
                  <a:cubicBezTo>
                    <a:pt x="108" y="96"/>
                    <a:pt x="107" y="100"/>
                    <a:pt x="109" y="97"/>
                  </a:cubicBezTo>
                  <a:cubicBezTo>
                    <a:pt x="109" y="95"/>
                    <a:pt x="111" y="93"/>
                    <a:pt x="112" y="90"/>
                  </a:cubicBezTo>
                  <a:cubicBezTo>
                    <a:pt x="112" y="90"/>
                    <a:pt x="112" y="90"/>
                    <a:pt x="112" y="90"/>
                  </a:cubicBezTo>
                  <a:cubicBezTo>
                    <a:pt x="112" y="90"/>
                    <a:pt x="112" y="90"/>
                    <a:pt x="112" y="90"/>
                  </a:cubicBezTo>
                  <a:cubicBezTo>
                    <a:pt x="111" y="92"/>
                    <a:pt x="110" y="94"/>
                    <a:pt x="110" y="94"/>
                  </a:cubicBezTo>
                  <a:cubicBezTo>
                    <a:pt x="110" y="94"/>
                    <a:pt x="110" y="95"/>
                    <a:pt x="109" y="96"/>
                  </a:cubicBezTo>
                  <a:cubicBezTo>
                    <a:pt x="109" y="96"/>
                    <a:pt x="109" y="97"/>
                    <a:pt x="109" y="98"/>
                  </a:cubicBezTo>
                  <a:cubicBezTo>
                    <a:pt x="108" y="98"/>
                    <a:pt x="108" y="99"/>
                    <a:pt x="108" y="99"/>
                  </a:cubicBezTo>
                  <a:cubicBezTo>
                    <a:pt x="108" y="100"/>
                    <a:pt x="108" y="101"/>
                    <a:pt x="108" y="101"/>
                  </a:cubicBezTo>
                  <a:cubicBezTo>
                    <a:pt x="108" y="100"/>
                    <a:pt x="108" y="100"/>
                    <a:pt x="108" y="99"/>
                  </a:cubicBezTo>
                  <a:cubicBezTo>
                    <a:pt x="109" y="99"/>
                    <a:pt x="109" y="98"/>
                    <a:pt x="109" y="97"/>
                  </a:cubicBezTo>
                  <a:cubicBezTo>
                    <a:pt x="109" y="99"/>
                    <a:pt x="109" y="100"/>
                    <a:pt x="110" y="97"/>
                  </a:cubicBezTo>
                  <a:cubicBezTo>
                    <a:pt x="110" y="97"/>
                    <a:pt x="108" y="101"/>
                    <a:pt x="110" y="98"/>
                  </a:cubicBezTo>
                  <a:cubicBezTo>
                    <a:pt x="109" y="99"/>
                    <a:pt x="109" y="99"/>
                    <a:pt x="109" y="100"/>
                  </a:cubicBezTo>
                  <a:cubicBezTo>
                    <a:pt x="109" y="101"/>
                    <a:pt x="109" y="102"/>
                    <a:pt x="108" y="104"/>
                  </a:cubicBezTo>
                  <a:cubicBezTo>
                    <a:pt x="108" y="104"/>
                    <a:pt x="109" y="102"/>
                    <a:pt x="109" y="102"/>
                  </a:cubicBezTo>
                  <a:cubicBezTo>
                    <a:pt x="108" y="105"/>
                    <a:pt x="108" y="104"/>
                    <a:pt x="108" y="103"/>
                  </a:cubicBezTo>
                  <a:cubicBezTo>
                    <a:pt x="108" y="103"/>
                    <a:pt x="108" y="102"/>
                    <a:pt x="108" y="103"/>
                  </a:cubicBezTo>
                  <a:cubicBezTo>
                    <a:pt x="107" y="106"/>
                    <a:pt x="108" y="105"/>
                    <a:pt x="107" y="107"/>
                  </a:cubicBezTo>
                  <a:cubicBezTo>
                    <a:pt x="107" y="109"/>
                    <a:pt x="107" y="108"/>
                    <a:pt x="107" y="107"/>
                  </a:cubicBezTo>
                  <a:cubicBezTo>
                    <a:pt x="107" y="107"/>
                    <a:pt x="107" y="107"/>
                    <a:pt x="106" y="109"/>
                  </a:cubicBezTo>
                  <a:cubicBezTo>
                    <a:pt x="106" y="110"/>
                    <a:pt x="106" y="110"/>
                    <a:pt x="106" y="111"/>
                  </a:cubicBezTo>
                  <a:cubicBezTo>
                    <a:pt x="106" y="111"/>
                    <a:pt x="106" y="112"/>
                    <a:pt x="106" y="112"/>
                  </a:cubicBezTo>
                  <a:cubicBezTo>
                    <a:pt x="105" y="112"/>
                    <a:pt x="105" y="113"/>
                    <a:pt x="105" y="113"/>
                  </a:cubicBezTo>
                  <a:cubicBezTo>
                    <a:pt x="105" y="113"/>
                    <a:pt x="105" y="114"/>
                    <a:pt x="105" y="114"/>
                  </a:cubicBezTo>
                  <a:cubicBezTo>
                    <a:pt x="103" y="113"/>
                    <a:pt x="102" y="112"/>
                    <a:pt x="99" y="111"/>
                  </a:cubicBezTo>
                  <a:cubicBezTo>
                    <a:pt x="97" y="111"/>
                    <a:pt x="94" y="110"/>
                    <a:pt x="93" y="109"/>
                  </a:cubicBezTo>
                  <a:cubicBezTo>
                    <a:pt x="93" y="109"/>
                    <a:pt x="93" y="109"/>
                    <a:pt x="93" y="109"/>
                  </a:cubicBezTo>
                  <a:cubicBezTo>
                    <a:pt x="94" y="110"/>
                    <a:pt x="95" y="110"/>
                    <a:pt x="96" y="110"/>
                  </a:cubicBezTo>
                  <a:cubicBezTo>
                    <a:pt x="98" y="111"/>
                    <a:pt x="100" y="112"/>
                    <a:pt x="102" y="113"/>
                  </a:cubicBezTo>
                  <a:cubicBezTo>
                    <a:pt x="100" y="112"/>
                    <a:pt x="98" y="111"/>
                    <a:pt x="95" y="110"/>
                  </a:cubicBezTo>
                  <a:cubicBezTo>
                    <a:pt x="95" y="110"/>
                    <a:pt x="94" y="110"/>
                    <a:pt x="94" y="110"/>
                  </a:cubicBezTo>
                  <a:cubicBezTo>
                    <a:pt x="93" y="110"/>
                    <a:pt x="93" y="109"/>
                    <a:pt x="93" y="109"/>
                  </a:cubicBezTo>
                  <a:cubicBezTo>
                    <a:pt x="92" y="109"/>
                    <a:pt x="92" y="109"/>
                    <a:pt x="91" y="109"/>
                  </a:cubicBezTo>
                  <a:cubicBezTo>
                    <a:pt x="89" y="108"/>
                    <a:pt x="87" y="108"/>
                    <a:pt x="84" y="107"/>
                  </a:cubicBezTo>
                  <a:cubicBezTo>
                    <a:pt x="84" y="107"/>
                    <a:pt x="85" y="107"/>
                    <a:pt x="85" y="107"/>
                  </a:cubicBezTo>
                  <a:cubicBezTo>
                    <a:pt x="82" y="107"/>
                    <a:pt x="83" y="107"/>
                    <a:pt x="82" y="107"/>
                  </a:cubicBezTo>
                  <a:cubicBezTo>
                    <a:pt x="81" y="107"/>
                    <a:pt x="81" y="107"/>
                    <a:pt x="80" y="107"/>
                  </a:cubicBezTo>
                  <a:cubicBezTo>
                    <a:pt x="81" y="107"/>
                    <a:pt x="83" y="107"/>
                    <a:pt x="83" y="107"/>
                  </a:cubicBezTo>
                  <a:cubicBezTo>
                    <a:pt x="81" y="106"/>
                    <a:pt x="79" y="106"/>
                    <a:pt x="77" y="106"/>
                  </a:cubicBezTo>
                  <a:cubicBezTo>
                    <a:pt x="75" y="106"/>
                    <a:pt x="73" y="106"/>
                    <a:pt x="71" y="106"/>
                  </a:cubicBezTo>
                  <a:cubicBezTo>
                    <a:pt x="71" y="107"/>
                    <a:pt x="75" y="106"/>
                    <a:pt x="76" y="106"/>
                  </a:cubicBezTo>
                  <a:cubicBezTo>
                    <a:pt x="74" y="107"/>
                    <a:pt x="74" y="106"/>
                    <a:pt x="68" y="108"/>
                  </a:cubicBezTo>
                  <a:cubicBezTo>
                    <a:pt x="66" y="108"/>
                    <a:pt x="68" y="107"/>
                    <a:pt x="69" y="107"/>
                  </a:cubicBezTo>
                  <a:cubicBezTo>
                    <a:pt x="69" y="107"/>
                    <a:pt x="65" y="108"/>
                    <a:pt x="66" y="107"/>
                  </a:cubicBezTo>
                  <a:cubicBezTo>
                    <a:pt x="66" y="107"/>
                    <a:pt x="66" y="107"/>
                    <a:pt x="66" y="107"/>
                  </a:cubicBezTo>
                  <a:cubicBezTo>
                    <a:pt x="66" y="107"/>
                    <a:pt x="66" y="107"/>
                    <a:pt x="66" y="107"/>
                  </a:cubicBezTo>
                  <a:cubicBezTo>
                    <a:pt x="65" y="108"/>
                    <a:pt x="64" y="108"/>
                    <a:pt x="62" y="108"/>
                  </a:cubicBezTo>
                  <a:cubicBezTo>
                    <a:pt x="60" y="109"/>
                    <a:pt x="59" y="109"/>
                    <a:pt x="58" y="109"/>
                  </a:cubicBezTo>
                  <a:cubicBezTo>
                    <a:pt x="56" y="109"/>
                    <a:pt x="48" y="112"/>
                    <a:pt x="48" y="113"/>
                  </a:cubicBezTo>
                  <a:cubicBezTo>
                    <a:pt x="48" y="113"/>
                    <a:pt x="49" y="113"/>
                    <a:pt x="50" y="112"/>
                  </a:cubicBezTo>
                  <a:cubicBezTo>
                    <a:pt x="52" y="112"/>
                    <a:pt x="53" y="111"/>
                    <a:pt x="54" y="111"/>
                  </a:cubicBezTo>
                  <a:cubicBezTo>
                    <a:pt x="53" y="111"/>
                    <a:pt x="52" y="112"/>
                    <a:pt x="51" y="112"/>
                  </a:cubicBezTo>
                  <a:cubicBezTo>
                    <a:pt x="51" y="113"/>
                    <a:pt x="50" y="113"/>
                    <a:pt x="48" y="114"/>
                  </a:cubicBezTo>
                  <a:cubicBezTo>
                    <a:pt x="51" y="112"/>
                    <a:pt x="45" y="115"/>
                    <a:pt x="44" y="116"/>
                  </a:cubicBezTo>
                  <a:cubicBezTo>
                    <a:pt x="43" y="116"/>
                    <a:pt x="44" y="116"/>
                    <a:pt x="41" y="118"/>
                  </a:cubicBezTo>
                  <a:cubicBezTo>
                    <a:pt x="41" y="117"/>
                    <a:pt x="42" y="116"/>
                    <a:pt x="42" y="116"/>
                  </a:cubicBezTo>
                  <a:cubicBezTo>
                    <a:pt x="42" y="116"/>
                    <a:pt x="41" y="117"/>
                    <a:pt x="40" y="117"/>
                  </a:cubicBezTo>
                  <a:cubicBezTo>
                    <a:pt x="39" y="118"/>
                    <a:pt x="38" y="118"/>
                    <a:pt x="38" y="119"/>
                  </a:cubicBezTo>
                  <a:cubicBezTo>
                    <a:pt x="37" y="120"/>
                    <a:pt x="41" y="117"/>
                    <a:pt x="40" y="118"/>
                  </a:cubicBezTo>
                  <a:cubicBezTo>
                    <a:pt x="39" y="118"/>
                    <a:pt x="39" y="119"/>
                    <a:pt x="38" y="119"/>
                  </a:cubicBezTo>
                  <a:cubicBezTo>
                    <a:pt x="37" y="119"/>
                    <a:pt x="37" y="119"/>
                    <a:pt x="36" y="120"/>
                  </a:cubicBezTo>
                  <a:cubicBezTo>
                    <a:pt x="36" y="120"/>
                    <a:pt x="35" y="121"/>
                    <a:pt x="34" y="122"/>
                  </a:cubicBezTo>
                  <a:cubicBezTo>
                    <a:pt x="34" y="122"/>
                    <a:pt x="33" y="123"/>
                    <a:pt x="34" y="123"/>
                  </a:cubicBezTo>
                  <a:cubicBezTo>
                    <a:pt x="36" y="120"/>
                    <a:pt x="36" y="121"/>
                    <a:pt x="38" y="119"/>
                  </a:cubicBezTo>
                  <a:cubicBezTo>
                    <a:pt x="38" y="119"/>
                    <a:pt x="37" y="120"/>
                    <a:pt x="36" y="121"/>
                  </a:cubicBezTo>
                  <a:cubicBezTo>
                    <a:pt x="35" y="122"/>
                    <a:pt x="34" y="122"/>
                    <a:pt x="33" y="124"/>
                  </a:cubicBezTo>
                  <a:cubicBezTo>
                    <a:pt x="33" y="123"/>
                    <a:pt x="34" y="123"/>
                    <a:pt x="35" y="122"/>
                  </a:cubicBezTo>
                  <a:cubicBezTo>
                    <a:pt x="33" y="124"/>
                    <a:pt x="32" y="125"/>
                    <a:pt x="33" y="124"/>
                  </a:cubicBezTo>
                  <a:cubicBezTo>
                    <a:pt x="33" y="124"/>
                    <a:pt x="32" y="125"/>
                    <a:pt x="32" y="125"/>
                  </a:cubicBezTo>
                  <a:cubicBezTo>
                    <a:pt x="31" y="126"/>
                    <a:pt x="31" y="126"/>
                    <a:pt x="31" y="126"/>
                  </a:cubicBezTo>
                  <a:cubicBezTo>
                    <a:pt x="30" y="127"/>
                    <a:pt x="29" y="128"/>
                    <a:pt x="29" y="128"/>
                  </a:cubicBezTo>
                  <a:cubicBezTo>
                    <a:pt x="28" y="129"/>
                    <a:pt x="27" y="130"/>
                    <a:pt x="26" y="131"/>
                  </a:cubicBezTo>
                  <a:cubicBezTo>
                    <a:pt x="25" y="133"/>
                    <a:pt x="24" y="133"/>
                    <a:pt x="23" y="135"/>
                  </a:cubicBezTo>
                  <a:cubicBezTo>
                    <a:pt x="23" y="135"/>
                    <a:pt x="24" y="135"/>
                    <a:pt x="24" y="134"/>
                  </a:cubicBezTo>
                  <a:cubicBezTo>
                    <a:pt x="24" y="135"/>
                    <a:pt x="23" y="136"/>
                    <a:pt x="22" y="137"/>
                  </a:cubicBezTo>
                  <a:cubicBezTo>
                    <a:pt x="22" y="138"/>
                    <a:pt x="22" y="138"/>
                    <a:pt x="21" y="139"/>
                  </a:cubicBezTo>
                  <a:cubicBezTo>
                    <a:pt x="21" y="140"/>
                    <a:pt x="20" y="141"/>
                    <a:pt x="20" y="142"/>
                  </a:cubicBezTo>
                  <a:cubicBezTo>
                    <a:pt x="19" y="142"/>
                    <a:pt x="19" y="143"/>
                    <a:pt x="18" y="144"/>
                  </a:cubicBezTo>
                  <a:cubicBezTo>
                    <a:pt x="18" y="145"/>
                    <a:pt x="17" y="146"/>
                    <a:pt x="17" y="147"/>
                  </a:cubicBezTo>
                  <a:cubicBezTo>
                    <a:pt x="16" y="149"/>
                    <a:pt x="16" y="151"/>
                    <a:pt x="15" y="153"/>
                  </a:cubicBezTo>
                  <a:cubicBezTo>
                    <a:pt x="15" y="154"/>
                    <a:pt x="15" y="154"/>
                    <a:pt x="14" y="157"/>
                  </a:cubicBezTo>
                  <a:cubicBezTo>
                    <a:pt x="14" y="158"/>
                    <a:pt x="14" y="156"/>
                    <a:pt x="14" y="157"/>
                  </a:cubicBezTo>
                  <a:cubicBezTo>
                    <a:pt x="14" y="158"/>
                    <a:pt x="14" y="158"/>
                    <a:pt x="14" y="158"/>
                  </a:cubicBezTo>
                  <a:cubicBezTo>
                    <a:pt x="14" y="158"/>
                    <a:pt x="14" y="159"/>
                    <a:pt x="14" y="159"/>
                  </a:cubicBezTo>
                  <a:cubicBezTo>
                    <a:pt x="13" y="159"/>
                    <a:pt x="14" y="159"/>
                    <a:pt x="14" y="158"/>
                  </a:cubicBezTo>
                  <a:cubicBezTo>
                    <a:pt x="14" y="158"/>
                    <a:pt x="14" y="158"/>
                    <a:pt x="14" y="158"/>
                  </a:cubicBezTo>
                  <a:cubicBezTo>
                    <a:pt x="14" y="157"/>
                    <a:pt x="14" y="157"/>
                    <a:pt x="14" y="157"/>
                  </a:cubicBezTo>
                  <a:cubicBezTo>
                    <a:pt x="14" y="156"/>
                    <a:pt x="14" y="155"/>
                    <a:pt x="14" y="155"/>
                  </a:cubicBezTo>
                  <a:cubicBezTo>
                    <a:pt x="14" y="155"/>
                    <a:pt x="14" y="155"/>
                    <a:pt x="14" y="156"/>
                  </a:cubicBezTo>
                  <a:cubicBezTo>
                    <a:pt x="14" y="157"/>
                    <a:pt x="14" y="157"/>
                    <a:pt x="14" y="158"/>
                  </a:cubicBezTo>
                  <a:cubicBezTo>
                    <a:pt x="13" y="159"/>
                    <a:pt x="13" y="159"/>
                    <a:pt x="13" y="160"/>
                  </a:cubicBezTo>
                  <a:cubicBezTo>
                    <a:pt x="14" y="160"/>
                    <a:pt x="14" y="160"/>
                    <a:pt x="14" y="159"/>
                  </a:cubicBezTo>
                  <a:cubicBezTo>
                    <a:pt x="14" y="159"/>
                    <a:pt x="14" y="159"/>
                    <a:pt x="14" y="160"/>
                  </a:cubicBezTo>
                  <a:cubicBezTo>
                    <a:pt x="14" y="160"/>
                    <a:pt x="14" y="160"/>
                    <a:pt x="14" y="161"/>
                  </a:cubicBezTo>
                  <a:cubicBezTo>
                    <a:pt x="14" y="161"/>
                    <a:pt x="14" y="161"/>
                    <a:pt x="14" y="161"/>
                  </a:cubicBezTo>
                  <a:cubicBezTo>
                    <a:pt x="14" y="161"/>
                    <a:pt x="14" y="161"/>
                    <a:pt x="14" y="161"/>
                  </a:cubicBezTo>
                  <a:cubicBezTo>
                    <a:pt x="13" y="161"/>
                    <a:pt x="14" y="161"/>
                    <a:pt x="15" y="161"/>
                  </a:cubicBezTo>
                  <a:cubicBezTo>
                    <a:pt x="14" y="161"/>
                    <a:pt x="15" y="161"/>
                    <a:pt x="16" y="161"/>
                  </a:cubicBezTo>
                  <a:cubicBezTo>
                    <a:pt x="16" y="161"/>
                    <a:pt x="18" y="161"/>
                    <a:pt x="23" y="161"/>
                  </a:cubicBezTo>
                  <a:cubicBezTo>
                    <a:pt x="22" y="161"/>
                    <a:pt x="21" y="161"/>
                    <a:pt x="19" y="161"/>
                  </a:cubicBezTo>
                  <a:cubicBezTo>
                    <a:pt x="19" y="161"/>
                    <a:pt x="21" y="161"/>
                    <a:pt x="21" y="161"/>
                  </a:cubicBezTo>
                  <a:cubicBezTo>
                    <a:pt x="22" y="161"/>
                    <a:pt x="23" y="161"/>
                    <a:pt x="26" y="161"/>
                  </a:cubicBezTo>
                  <a:cubicBezTo>
                    <a:pt x="25" y="161"/>
                    <a:pt x="24" y="161"/>
                    <a:pt x="23" y="161"/>
                  </a:cubicBezTo>
                  <a:cubicBezTo>
                    <a:pt x="23" y="161"/>
                    <a:pt x="26" y="161"/>
                    <a:pt x="28" y="161"/>
                  </a:cubicBezTo>
                  <a:cubicBezTo>
                    <a:pt x="28" y="161"/>
                    <a:pt x="28" y="161"/>
                    <a:pt x="28" y="161"/>
                  </a:cubicBezTo>
                  <a:cubicBezTo>
                    <a:pt x="27" y="161"/>
                    <a:pt x="25" y="161"/>
                    <a:pt x="24" y="161"/>
                  </a:cubicBezTo>
                  <a:cubicBezTo>
                    <a:pt x="24" y="161"/>
                    <a:pt x="25" y="162"/>
                    <a:pt x="24" y="162"/>
                  </a:cubicBezTo>
                  <a:cubicBezTo>
                    <a:pt x="27" y="162"/>
                    <a:pt x="27" y="161"/>
                    <a:pt x="32" y="162"/>
                  </a:cubicBezTo>
                  <a:cubicBezTo>
                    <a:pt x="34" y="161"/>
                    <a:pt x="33" y="161"/>
                    <a:pt x="36" y="162"/>
                  </a:cubicBezTo>
                  <a:cubicBezTo>
                    <a:pt x="36" y="161"/>
                    <a:pt x="36" y="161"/>
                    <a:pt x="35" y="161"/>
                  </a:cubicBezTo>
                  <a:cubicBezTo>
                    <a:pt x="35" y="161"/>
                    <a:pt x="44" y="161"/>
                    <a:pt x="40" y="160"/>
                  </a:cubicBezTo>
                  <a:cubicBezTo>
                    <a:pt x="52" y="160"/>
                    <a:pt x="57" y="161"/>
                    <a:pt x="70" y="160"/>
                  </a:cubicBezTo>
                  <a:cubicBezTo>
                    <a:pt x="70" y="160"/>
                    <a:pt x="69" y="161"/>
                    <a:pt x="68" y="161"/>
                  </a:cubicBezTo>
                  <a:cubicBezTo>
                    <a:pt x="66" y="161"/>
                    <a:pt x="63" y="161"/>
                    <a:pt x="61" y="161"/>
                  </a:cubicBezTo>
                  <a:cubicBezTo>
                    <a:pt x="62" y="161"/>
                    <a:pt x="62" y="161"/>
                    <a:pt x="62" y="161"/>
                  </a:cubicBezTo>
                  <a:cubicBezTo>
                    <a:pt x="63" y="161"/>
                    <a:pt x="65" y="161"/>
                    <a:pt x="67" y="161"/>
                  </a:cubicBezTo>
                  <a:cubicBezTo>
                    <a:pt x="64" y="161"/>
                    <a:pt x="67" y="161"/>
                    <a:pt x="65" y="162"/>
                  </a:cubicBezTo>
                  <a:cubicBezTo>
                    <a:pt x="67" y="162"/>
                    <a:pt x="68" y="162"/>
                    <a:pt x="70" y="162"/>
                  </a:cubicBezTo>
                  <a:cubicBezTo>
                    <a:pt x="66" y="161"/>
                    <a:pt x="72" y="161"/>
                    <a:pt x="68" y="161"/>
                  </a:cubicBezTo>
                  <a:cubicBezTo>
                    <a:pt x="68" y="161"/>
                    <a:pt x="68" y="161"/>
                    <a:pt x="68" y="161"/>
                  </a:cubicBezTo>
                  <a:cubicBezTo>
                    <a:pt x="70" y="161"/>
                    <a:pt x="76" y="161"/>
                    <a:pt x="75" y="161"/>
                  </a:cubicBezTo>
                  <a:cubicBezTo>
                    <a:pt x="83" y="161"/>
                    <a:pt x="89" y="161"/>
                    <a:pt x="94" y="160"/>
                  </a:cubicBezTo>
                  <a:cubicBezTo>
                    <a:pt x="92" y="161"/>
                    <a:pt x="100" y="161"/>
                    <a:pt x="104" y="161"/>
                  </a:cubicBezTo>
                  <a:cubicBezTo>
                    <a:pt x="101" y="161"/>
                    <a:pt x="107" y="161"/>
                    <a:pt x="107" y="160"/>
                  </a:cubicBezTo>
                  <a:cubicBezTo>
                    <a:pt x="107" y="161"/>
                    <a:pt x="115" y="161"/>
                    <a:pt x="114" y="160"/>
                  </a:cubicBezTo>
                  <a:cubicBezTo>
                    <a:pt x="117" y="160"/>
                    <a:pt x="119" y="160"/>
                    <a:pt x="122" y="160"/>
                  </a:cubicBezTo>
                  <a:cubicBezTo>
                    <a:pt x="121" y="161"/>
                    <a:pt x="126" y="161"/>
                    <a:pt x="131" y="161"/>
                  </a:cubicBezTo>
                  <a:cubicBezTo>
                    <a:pt x="130" y="161"/>
                    <a:pt x="127" y="161"/>
                    <a:pt x="127" y="160"/>
                  </a:cubicBezTo>
                  <a:cubicBezTo>
                    <a:pt x="140" y="160"/>
                    <a:pt x="143" y="160"/>
                    <a:pt x="155" y="160"/>
                  </a:cubicBezTo>
                  <a:cubicBezTo>
                    <a:pt x="158" y="160"/>
                    <a:pt x="152" y="160"/>
                    <a:pt x="157" y="160"/>
                  </a:cubicBezTo>
                  <a:cubicBezTo>
                    <a:pt x="157" y="160"/>
                    <a:pt x="153" y="160"/>
                    <a:pt x="151" y="160"/>
                  </a:cubicBezTo>
                  <a:cubicBezTo>
                    <a:pt x="150" y="159"/>
                    <a:pt x="156" y="159"/>
                    <a:pt x="153" y="159"/>
                  </a:cubicBezTo>
                  <a:cubicBezTo>
                    <a:pt x="155" y="159"/>
                    <a:pt x="161" y="160"/>
                    <a:pt x="161" y="159"/>
                  </a:cubicBezTo>
                  <a:cubicBezTo>
                    <a:pt x="164" y="159"/>
                    <a:pt x="162" y="160"/>
                    <a:pt x="164" y="160"/>
                  </a:cubicBezTo>
                  <a:cubicBezTo>
                    <a:pt x="164" y="160"/>
                    <a:pt x="161" y="160"/>
                    <a:pt x="161" y="160"/>
                  </a:cubicBezTo>
                  <a:cubicBezTo>
                    <a:pt x="164" y="160"/>
                    <a:pt x="166" y="160"/>
                    <a:pt x="171" y="160"/>
                  </a:cubicBezTo>
                  <a:cubicBezTo>
                    <a:pt x="170" y="159"/>
                    <a:pt x="188" y="159"/>
                    <a:pt x="195" y="159"/>
                  </a:cubicBezTo>
                  <a:cubicBezTo>
                    <a:pt x="197" y="159"/>
                    <a:pt x="196" y="159"/>
                    <a:pt x="199" y="159"/>
                  </a:cubicBezTo>
                  <a:cubicBezTo>
                    <a:pt x="194" y="159"/>
                    <a:pt x="187" y="159"/>
                    <a:pt x="179" y="159"/>
                  </a:cubicBezTo>
                  <a:cubicBezTo>
                    <a:pt x="179" y="159"/>
                    <a:pt x="187" y="159"/>
                    <a:pt x="180" y="159"/>
                  </a:cubicBezTo>
                  <a:cubicBezTo>
                    <a:pt x="211" y="158"/>
                    <a:pt x="262" y="158"/>
                    <a:pt x="275" y="159"/>
                  </a:cubicBezTo>
                  <a:cubicBezTo>
                    <a:pt x="275" y="158"/>
                    <a:pt x="281" y="158"/>
                    <a:pt x="285" y="158"/>
                  </a:cubicBezTo>
                  <a:cubicBezTo>
                    <a:pt x="283" y="159"/>
                    <a:pt x="275" y="158"/>
                    <a:pt x="276" y="159"/>
                  </a:cubicBezTo>
                  <a:cubicBezTo>
                    <a:pt x="272" y="159"/>
                    <a:pt x="270" y="159"/>
                    <a:pt x="269" y="159"/>
                  </a:cubicBezTo>
                  <a:cubicBezTo>
                    <a:pt x="271" y="159"/>
                    <a:pt x="279" y="159"/>
                    <a:pt x="278" y="159"/>
                  </a:cubicBezTo>
                  <a:cubicBezTo>
                    <a:pt x="288" y="159"/>
                    <a:pt x="298" y="159"/>
                    <a:pt x="311" y="159"/>
                  </a:cubicBezTo>
                  <a:cubicBezTo>
                    <a:pt x="307" y="159"/>
                    <a:pt x="313" y="159"/>
                    <a:pt x="314" y="159"/>
                  </a:cubicBezTo>
                  <a:cubicBezTo>
                    <a:pt x="313" y="159"/>
                    <a:pt x="310" y="159"/>
                    <a:pt x="308" y="159"/>
                  </a:cubicBezTo>
                  <a:cubicBezTo>
                    <a:pt x="317" y="159"/>
                    <a:pt x="331" y="158"/>
                    <a:pt x="340" y="159"/>
                  </a:cubicBezTo>
                  <a:cubicBezTo>
                    <a:pt x="341" y="159"/>
                    <a:pt x="345" y="159"/>
                    <a:pt x="344" y="158"/>
                  </a:cubicBezTo>
                  <a:cubicBezTo>
                    <a:pt x="347" y="158"/>
                    <a:pt x="349" y="158"/>
                    <a:pt x="351" y="158"/>
                  </a:cubicBezTo>
                  <a:cubicBezTo>
                    <a:pt x="350" y="159"/>
                    <a:pt x="346" y="158"/>
                    <a:pt x="346" y="159"/>
                  </a:cubicBezTo>
                  <a:cubicBezTo>
                    <a:pt x="347" y="159"/>
                    <a:pt x="358" y="159"/>
                    <a:pt x="360" y="159"/>
                  </a:cubicBezTo>
                  <a:cubicBezTo>
                    <a:pt x="355" y="159"/>
                    <a:pt x="354" y="159"/>
                    <a:pt x="351" y="160"/>
                  </a:cubicBezTo>
                  <a:cubicBezTo>
                    <a:pt x="347" y="159"/>
                    <a:pt x="341" y="160"/>
                    <a:pt x="338" y="160"/>
                  </a:cubicBezTo>
                  <a:cubicBezTo>
                    <a:pt x="337" y="160"/>
                    <a:pt x="333" y="160"/>
                    <a:pt x="336" y="160"/>
                  </a:cubicBezTo>
                  <a:cubicBezTo>
                    <a:pt x="337" y="160"/>
                    <a:pt x="336" y="160"/>
                    <a:pt x="336" y="160"/>
                  </a:cubicBezTo>
                  <a:cubicBezTo>
                    <a:pt x="340" y="160"/>
                    <a:pt x="343" y="160"/>
                    <a:pt x="348" y="160"/>
                  </a:cubicBezTo>
                  <a:cubicBezTo>
                    <a:pt x="345" y="160"/>
                    <a:pt x="352" y="159"/>
                    <a:pt x="352" y="160"/>
                  </a:cubicBezTo>
                  <a:cubicBezTo>
                    <a:pt x="360" y="160"/>
                    <a:pt x="360" y="160"/>
                    <a:pt x="366" y="160"/>
                  </a:cubicBezTo>
                  <a:cubicBezTo>
                    <a:pt x="368" y="160"/>
                    <a:pt x="366" y="160"/>
                    <a:pt x="365" y="160"/>
                  </a:cubicBezTo>
                  <a:cubicBezTo>
                    <a:pt x="367" y="160"/>
                    <a:pt x="368" y="160"/>
                    <a:pt x="369" y="160"/>
                  </a:cubicBezTo>
                  <a:cubicBezTo>
                    <a:pt x="373" y="160"/>
                    <a:pt x="379" y="160"/>
                    <a:pt x="384" y="160"/>
                  </a:cubicBezTo>
                  <a:cubicBezTo>
                    <a:pt x="385" y="160"/>
                    <a:pt x="378" y="160"/>
                    <a:pt x="379" y="160"/>
                  </a:cubicBezTo>
                  <a:cubicBezTo>
                    <a:pt x="383" y="160"/>
                    <a:pt x="391" y="160"/>
                    <a:pt x="392" y="160"/>
                  </a:cubicBezTo>
                  <a:cubicBezTo>
                    <a:pt x="391" y="160"/>
                    <a:pt x="391" y="160"/>
                    <a:pt x="388" y="160"/>
                  </a:cubicBezTo>
                  <a:cubicBezTo>
                    <a:pt x="387" y="160"/>
                    <a:pt x="387" y="160"/>
                    <a:pt x="386" y="160"/>
                  </a:cubicBezTo>
                  <a:cubicBezTo>
                    <a:pt x="384" y="160"/>
                    <a:pt x="387" y="160"/>
                    <a:pt x="385" y="160"/>
                  </a:cubicBezTo>
                  <a:cubicBezTo>
                    <a:pt x="386" y="160"/>
                    <a:pt x="389" y="160"/>
                    <a:pt x="391" y="160"/>
                  </a:cubicBezTo>
                  <a:cubicBezTo>
                    <a:pt x="388" y="160"/>
                    <a:pt x="385" y="160"/>
                    <a:pt x="382" y="160"/>
                  </a:cubicBezTo>
                  <a:cubicBezTo>
                    <a:pt x="381" y="161"/>
                    <a:pt x="385" y="160"/>
                    <a:pt x="382" y="161"/>
                  </a:cubicBezTo>
                  <a:cubicBezTo>
                    <a:pt x="387" y="160"/>
                    <a:pt x="393" y="160"/>
                    <a:pt x="396" y="160"/>
                  </a:cubicBezTo>
                  <a:cubicBezTo>
                    <a:pt x="397" y="160"/>
                    <a:pt x="395" y="160"/>
                    <a:pt x="393" y="160"/>
                  </a:cubicBezTo>
                  <a:cubicBezTo>
                    <a:pt x="395" y="160"/>
                    <a:pt x="398" y="160"/>
                    <a:pt x="400" y="160"/>
                  </a:cubicBezTo>
                  <a:cubicBezTo>
                    <a:pt x="394" y="160"/>
                    <a:pt x="402" y="161"/>
                    <a:pt x="396" y="161"/>
                  </a:cubicBezTo>
                  <a:cubicBezTo>
                    <a:pt x="396" y="161"/>
                    <a:pt x="402" y="161"/>
                    <a:pt x="403" y="161"/>
                  </a:cubicBezTo>
                  <a:cubicBezTo>
                    <a:pt x="403" y="161"/>
                    <a:pt x="401" y="161"/>
                    <a:pt x="399" y="161"/>
                  </a:cubicBezTo>
                  <a:cubicBezTo>
                    <a:pt x="399" y="161"/>
                    <a:pt x="402" y="161"/>
                    <a:pt x="404" y="161"/>
                  </a:cubicBezTo>
                  <a:cubicBezTo>
                    <a:pt x="404" y="161"/>
                    <a:pt x="403" y="161"/>
                    <a:pt x="402" y="161"/>
                  </a:cubicBezTo>
                  <a:cubicBezTo>
                    <a:pt x="403" y="160"/>
                    <a:pt x="406" y="160"/>
                    <a:pt x="408" y="160"/>
                  </a:cubicBezTo>
                  <a:cubicBezTo>
                    <a:pt x="408" y="160"/>
                    <a:pt x="403" y="160"/>
                    <a:pt x="405" y="160"/>
                  </a:cubicBezTo>
                  <a:cubicBezTo>
                    <a:pt x="409" y="160"/>
                    <a:pt x="411" y="160"/>
                    <a:pt x="414" y="160"/>
                  </a:cubicBezTo>
                  <a:cubicBezTo>
                    <a:pt x="414" y="161"/>
                    <a:pt x="414" y="161"/>
                    <a:pt x="414" y="161"/>
                  </a:cubicBezTo>
                  <a:cubicBezTo>
                    <a:pt x="411" y="160"/>
                    <a:pt x="414" y="161"/>
                    <a:pt x="408" y="161"/>
                  </a:cubicBezTo>
                  <a:cubicBezTo>
                    <a:pt x="408" y="161"/>
                    <a:pt x="409" y="161"/>
                    <a:pt x="409" y="161"/>
                  </a:cubicBezTo>
                  <a:cubicBezTo>
                    <a:pt x="413" y="161"/>
                    <a:pt x="420" y="161"/>
                    <a:pt x="421" y="161"/>
                  </a:cubicBezTo>
                  <a:cubicBezTo>
                    <a:pt x="421" y="161"/>
                    <a:pt x="418" y="161"/>
                    <a:pt x="419" y="160"/>
                  </a:cubicBezTo>
                  <a:cubicBezTo>
                    <a:pt x="417" y="160"/>
                    <a:pt x="418" y="161"/>
                    <a:pt x="416" y="160"/>
                  </a:cubicBezTo>
                  <a:cubicBezTo>
                    <a:pt x="422" y="160"/>
                    <a:pt x="422" y="161"/>
                    <a:pt x="428" y="161"/>
                  </a:cubicBezTo>
                  <a:cubicBezTo>
                    <a:pt x="431" y="161"/>
                    <a:pt x="428" y="161"/>
                    <a:pt x="426" y="161"/>
                  </a:cubicBezTo>
                  <a:cubicBezTo>
                    <a:pt x="427" y="161"/>
                    <a:pt x="428" y="161"/>
                    <a:pt x="429" y="160"/>
                  </a:cubicBezTo>
                  <a:cubicBezTo>
                    <a:pt x="433" y="161"/>
                    <a:pt x="444" y="161"/>
                    <a:pt x="452" y="162"/>
                  </a:cubicBezTo>
                  <a:cubicBezTo>
                    <a:pt x="452" y="162"/>
                    <a:pt x="450" y="162"/>
                    <a:pt x="450" y="162"/>
                  </a:cubicBezTo>
                  <a:cubicBezTo>
                    <a:pt x="441" y="162"/>
                    <a:pt x="438" y="161"/>
                    <a:pt x="430" y="161"/>
                  </a:cubicBezTo>
                  <a:cubicBezTo>
                    <a:pt x="432" y="161"/>
                    <a:pt x="434" y="161"/>
                    <a:pt x="437" y="161"/>
                  </a:cubicBezTo>
                  <a:cubicBezTo>
                    <a:pt x="437" y="162"/>
                    <a:pt x="437" y="162"/>
                    <a:pt x="437" y="162"/>
                  </a:cubicBezTo>
                  <a:cubicBezTo>
                    <a:pt x="437" y="162"/>
                    <a:pt x="438" y="162"/>
                    <a:pt x="439" y="162"/>
                  </a:cubicBezTo>
                  <a:cubicBezTo>
                    <a:pt x="441" y="162"/>
                    <a:pt x="435" y="162"/>
                    <a:pt x="439" y="162"/>
                  </a:cubicBezTo>
                  <a:cubicBezTo>
                    <a:pt x="443" y="162"/>
                    <a:pt x="443" y="162"/>
                    <a:pt x="443" y="162"/>
                  </a:cubicBezTo>
                  <a:cubicBezTo>
                    <a:pt x="440" y="162"/>
                    <a:pt x="442" y="162"/>
                    <a:pt x="446" y="162"/>
                  </a:cubicBezTo>
                  <a:cubicBezTo>
                    <a:pt x="443" y="163"/>
                    <a:pt x="435" y="163"/>
                    <a:pt x="439" y="162"/>
                  </a:cubicBezTo>
                  <a:cubicBezTo>
                    <a:pt x="438" y="162"/>
                    <a:pt x="437" y="162"/>
                    <a:pt x="435" y="162"/>
                  </a:cubicBezTo>
                  <a:cubicBezTo>
                    <a:pt x="437" y="163"/>
                    <a:pt x="436" y="163"/>
                    <a:pt x="433" y="162"/>
                  </a:cubicBezTo>
                  <a:cubicBezTo>
                    <a:pt x="437" y="163"/>
                    <a:pt x="440" y="163"/>
                    <a:pt x="447" y="163"/>
                  </a:cubicBezTo>
                  <a:cubicBezTo>
                    <a:pt x="447" y="163"/>
                    <a:pt x="442" y="163"/>
                    <a:pt x="444" y="163"/>
                  </a:cubicBezTo>
                  <a:cubicBezTo>
                    <a:pt x="440" y="163"/>
                    <a:pt x="436" y="163"/>
                    <a:pt x="431" y="163"/>
                  </a:cubicBezTo>
                  <a:cubicBezTo>
                    <a:pt x="428" y="163"/>
                    <a:pt x="434" y="163"/>
                    <a:pt x="431" y="163"/>
                  </a:cubicBezTo>
                  <a:cubicBezTo>
                    <a:pt x="432" y="163"/>
                    <a:pt x="434" y="163"/>
                    <a:pt x="435" y="163"/>
                  </a:cubicBezTo>
                  <a:cubicBezTo>
                    <a:pt x="435" y="163"/>
                    <a:pt x="435" y="163"/>
                    <a:pt x="435" y="163"/>
                  </a:cubicBezTo>
                  <a:cubicBezTo>
                    <a:pt x="433" y="163"/>
                    <a:pt x="431" y="163"/>
                    <a:pt x="428" y="163"/>
                  </a:cubicBezTo>
                  <a:cubicBezTo>
                    <a:pt x="430" y="163"/>
                    <a:pt x="440" y="164"/>
                    <a:pt x="437" y="163"/>
                  </a:cubicBezTo>
                  <a:cubicBezTo>
                    <a:pt x="441" y="163"/>
                    <a:pt x="440" y="163"/>
                    <a:pt x="441" y="163"/>
                  </a:cubicBezTo>
                  <a:cubicBezTo>
                    <a:pt x="442" y="163"/>
                    <a:pt x="442" y="163"/>
                    <a:pt x="442" y="163"/>
                  </a:cubicBezTo>
                  <a:cubicBezTo>
                    <a:pt x="445" y="163"/>
                    <a:pt x="441" y="163"/>
                    <a:pt x="439" y="163"/>
                  </a:cubicBezTo>
                  <a:cubicBezTo>
                    <a:pt x="439" y="164"/>
                    <a:pt x="441" y="164"/>
                    <a:pt x="442" y="164"/>
                  </a:cubicBezTo>
                  <a:cubicBezTo>
                    <a:pt x="444" y="164"/>
                    <a:pt x="442" y="164"/>
                    <a:pt x="441" y="164"/>
                  </a:cubicBezTo>
                  <a:cubicBezTo>
                    <a:pt x="442" y="163"/>
                    <a:pt x="446" y="164"/>
                    <a:pt x="444" y="164"/>
                  </a:cubicBezTo>
                  <a:cubicBezTo>
                    <a:pt x="447" y="164"/>
                    <a:pt x="446" y="164"/>
                    <a:pt x="449" y="164"/>
                  </a:cubicBezTo>
                  <a:cubicBezTo>
                    <a:pt x="450" y="164"/>
                    <a:pt x="455" y="164"/>
                    <a:pt x="458" y="164"/>
                  </a:cubicBezTo>
                  <a:cubicBezTo>
                    <a:pt x="457" y="163"/>
                    <a:pt x="451" y="164"/>
                    <a:pt x="450" y="164"/>
                  </a:cubicBezTo>
                  <a:cubicBezTo>
                    <a:pt x="451" y="163"/>
                    <a:pt x="458" y="163"/>
                    <a:pt x="459" y="164"/>
                  </a:cubicBezTo>
                  <a:cubicBezTo>
                    <a:pt x="460" y="163"/>
                    <a:pt x="456" y="163"/>
                    <a:pt x="456" y="163"/>
                  </a:cubicBezTo>
                  <a:cubicBezTo>
                    <a:pt x="455" y="163"/>
                    <a:pt x="456" y="163"/>
                    <a:pt x="450" y="163"/>
                  </a:cubicBezTo>
                  <a:cubicBezTo>
                    <a:pt x="450" y="163"/>
                    <a:pt x="453" y="163"/>
                    <a:pt x="454" y="163"/>
                  </a:cubicBezTo>
                  <a:cubicBezTo>
                    <a:pt x="453" y="163"/>
                    <a:pt x="450" y="163"/>
                    <a:pt x="450" y="162"/>
                  </a:cubicBezTo>
                  <a:cubicBezTo>
                    <a:pt x="451" y="162"/>
                    <a:pt x="451" y="163"/>
                    <a:pt x="451" y="163"/>
                  </a:cubicBezTo>
                  <a:cubicBezTo>
                    <a:pt x="453" y="163"/>
                    <a:pt x="453" y="163"/>
                    <a:pt x="455" y="163"/>
                  </a:cubicBezTo>
                  <a:cubicBezTo>
                    <a:pt x="453" y="163"/>
                    <a:pt x="460" y="163"/>
                    <a:pt x="462" y="163"/>
                  </a:cubicBezTo>
                  <a:cubicBezTo>
                    <a:pt x="462" y="163"/>
                    <a:pt x="461" y="163"/>
                    <a:pt x="460" y="163"/>
                  </a:cubicBezTo>
                  <a:cubicBezTo>
                    <a:pt x="460" y="164"/>
                    <a:pt x="465" y="164"/>
                    <a:pt x="466" y="164"/>
                  </a:cubicBezTo>
                  <a:cubicBezTo>
                    <a:pt x="461" y="164"/>
                    <a:pt x="452" y="164"/>
                    <a:pt x="448" y="164"/>
                  </a:cubicBezTo>
                  <a:cubicBezTo>
                    <a:pt x="449" y="164"/>
                    <a:pt x="449" y="164"/>
                    <a:pt x="449" y="164"/>
                  </a:cubicBezTo>
                  <a:cubicBezTo>
                    <a:pt x="451" y="164"/>
                    <a:pt x="454" y="164"/>
                    <a:pt x="455" y="164"/>
                  </a:cubicBezTo>
                  <a:cubicBezTo>
                    <a:pt x="456" y="164"/>
                    <a:pt x="455" y="164"/>
                    <a:pt x="458" y="165"/>
                  </a:cubicBezTo>
                  <a:cubicBezTo>
                    <a:pt x="460" y="165"/>
                    <a:pt x="464" y="164"/>
                    <a:pt x="463" y="165"/>
                  </a:cubicBezTo>
                  <a:cubicBezTo>
                    <a:pt x="465" y="165"/>
                    <a:pt x="469" y="165"/>
                    <a:pt x="469" y="165"/>
                  </a:cubicBezTo>
                  <a:cubicBezTo>
                    <a:pt x="471" y="165"/>
                    <a:pt x="471" y="165"/>
                    <a:pt x="471" y="164"/>
                  </a:cubicBezTo>
                  <a:cubicBezTo>
                    <a:pt x="472" y="165"/>
                    <a:pt x="475" y="165"/>
                    <a:pt x="474" y="165"/>
                  </a:cubicBezTo>
                  <a:cubicBezTo>
                    <a:pt x="473" y="165"/>
                    <a:pt x="472" y="165"/>
                    <a:pt x="471" y="165"/>
                  </a:cubicBezTo>
                  <a:cubicBezTo>
                    <a:pt x="472" y="165"/>
                    <a:pt x="474" y="165"/>
                    <a:pt x="476" y="165"/>
                  </a:cubicBezTo>
                  <a:cubicBezTo>
                    <a:pt x="476" y="165"/>
                    <a:pt x="476" y="165"/>
                    <a:pt x="476" y="165"/>
                  </a:cubicBezTo>
                  <a:cubicBezTo>
                    <a:pt x="476" y="165"/>
                    <a:pt x="475" y="165"/>
                    <a:pt x="473" y="165"/>
                  </a:cubicBezTo>
                  <a:cubicBezTo>
                    <a:pt x="469" y="165"/>
                    <a:pt x="469" y="165"/>
                    <a:pt x="464" y="165"/>
                  </a:cubicBezTo>
                  <a:cubicBezTo>
                    <a:pt x="464" y="165"/>
                    <a:pt x="464" y="165"/>
                    <a:pt x="464" y="165"/>
                  </a:cubicBezTo>
                  <a:cubicBezTo>
                    <a:pt x="466" y="165"/>
                    <a:pt x="466" y="165"/>
                    <a:pt x="469" y="165"/>
                  </a:cubicBezTo>
                  <a:cubicBezTo>
                    <a:pt x="469" y="165"/>
                    <a:pt x="466" y="165"/>
                    <a:pt x="466" y="165"/>
                  </a:cubicBezTo>
                  <a:cubicBezTo>
                    <a:pt x="469" y="165"/>
                    <a:pt x="468" y="166"/>
                    <a:pt x="465" y="166"/>
                  </a:cubicBezTo>
                  <a:cubicBezTo>
                    <a:pt x="466" y="166"/>
                    <a:pt x="473" y="165"/>
                    <a:pt x="472" y="166"/>
                  </a:cubicBezTo>
                  <a:cubicBezTo>
                    <a:pt x="464" y="166"/>
                    <a:pt x="460" y="167"/>
                    <a:pt x="453" y="166"/>
                  </a:cubicBezTo>
                  <a:cubicBezTo>
                    <a:pt x="452" y="166"/>
                    <a:pt x="452" y="166"/>
                    <a:pt x="450" y="166"/>
                  </a:cubicBezTo>
                  <a:cubicBezTo>
                    <a:pt x="454" y="166"/>
                    <a:pt x="462" y="166"/>
                    <a:pt x="462" y="167"/>
                  </a:cubicBezTo>
                  <a:cubicBezTo>
                    <a:pt x="461" y="167"/>
                    <a:pt x="462" y="167"/>
                    <a:pt x="461" y="167"/>
                  </a:cubicBezTo>
                  <a:cubicBezTo>
                    <a:pt x="460" y="167"/>
                    <a:pt x="459" y="167"/>
                    <a:pt x="458" y="167"/>
                  </a:cubicBezTo>
                  <a:cubicBezTo>
                    <a:pt x="454" y="167"/>
                    <a:pt x="452" y="167"/>
                    <a:pt x="447" y="167"/>
                  </a:cubicBezTo>
                  <a:cubicBezTo>
                    <a:pt x="450" y="167"/>
                    <a:pt x="453" y="168"/>
                    <a:pt x="457" y="167"/>
                  </a:cubicBezTo>
                  <a:cubicBezTo>
                    <a:pt x="456" y="167"/>
                    <a:pt x="457" y="168"/>
                    <a:pt x="454" y="168"/>
                  </a:cubicBezTo>
                  <a:cubicBezTo>
                    <a:pt x="455" y="168"/>
                    <a:pt x="459" y="168"/>
                    <a:pt x="458" y="167"/>
                  </a:cubicBezTo>
                  <a:cubicBezTo>
                    <a:pt x="461" y="168"/>
                    <a:pt x="464" y="167"/>
                    <a:pt x="467" y="167"/>
                  </a:cubicBezTo>
                  <a:cubicBezTo>
                    <a:pt x="462" y="168"/>
                    <a:pt x="470" y="168"/>
                    <a:pt x="471" y="168"/>
                  </a:cubicBezTo>
                  <a:cubicBezTo>
                    <a:pt x="467" y="168"/>
                    <a:pt x="467" y="167"/>
                    <a:pt x="461" y="168"/>
                  </a:cubicBezTo>
                  <a:cubicBezTo>
                    <a:pt x="454" y="168"/>
                    <a:pt x="438" y="168"/>
                    <a:pt x="432" y="168"/>
                  </a:cubicBezTo>
                  <a:cubicBezTo>
                    <a:pt x="430" y="168"/>
                    <a:pt x="431" y="168"/>
                    <a:pt x="431" y="168"/>
                  </a:cubicBezTo>
                  <a:cubicBezTo>
                    <a:pt x="429" y="168"/>
                    <a:pt x="427" y="168"/>
                    <a:pt x="425" y="168"/>
                  </a:cubicBezTo>
                  <a:cubicBezTo>
                    <a:pt x="425" y="168"/>
                    <a:pt x="427" y="168"/>
                    <a:pt x="424" y="168"/>
                  </a:cubicBezTo>
                  <a:cubicBezTo>
                    <a:pt x="424" y="168"/>
                    <a:pt x="424" y="167"/>
                    <a:pt x="428" y="168"/>
                  </a:cubicBezTo>
                  <a:cubicBezTo>
                    <a:pt x="426" y="167"/>
                    <a:pt x="424" y="167"/>
                    <a:pt x="420" y="167"/>
                  </a:cubicBezTo>
                  <a:cubicBezTo>
                    <a:pt x="419" y="168"/>
                    <a:pt x="423" y="168"/>
                    <a:pt x="422" y="168"/>
                  </a:cubicBezTo>
                  <a:cubicBezTo>
                    <a:pt x="420" y="168"/>
                    <a:pt x="419" y="168"/>
                    <a:pt x="417" y="168"/>
                  </a:cubicBezTo>
                  <a:cubicBezTo>
                    <a:pt x="415" y="168"/>
                    <a:pt x="416" y="168"/>
                    <a:pt x="415" y="168"/>
                  </a:cubicBezTo>
                  <a:cubicBezTo>
                    <a:pt x="418" y="168"/>
                    <a:pt x="420" y="168"/>
                    <a:pt x="423" y="168"/>
                  </a:cubicBezTo>
                  <a:cubicBezTo>
                    <a:pt x="423" y="168"/>
                    <a:pt x="419" y="168"/>
                    <a:pt x="418" y="168"/>
                  </a:cubicBezTo>
                  <a:cubicBezTo>
                    <a:pt x="421" y="169"/>
                    <a:pt x="427" y="168"/>
                    <a:pt x="429" y="169"/>
                  </a:cubicBezTo>
                  <a:cubicBezTo>
                    <a:pt x="432" y="169"/>
                    <a:pt x="430" y="168"/>
                    <a:pt x="434" y="168"/>
                  </a:cubicBezTo>
                  <a:cubicBezTo>
                    <a:pt x="430" y="169"/>
                    <a:pt x="436" y="168"/>
                    <a:pt x="438" y="169"/>
                  </a:cubicBezTo>
                  <a:cubicBezTo>
                    <a:pt x="434" y="169"/>
                    <a:pt x="429" y="169"/>
                    <a:pt x="427" y="169"/>
                  </a:cubicBezTo>
                  <a:cubicBezTo>
                    <a:pt x="423" y="169"/>
                    <a:pt x="422" y="169"/>
                    <a:pt x="420" y="169"/>
                  </a:cubicBezTo>
                  <a:cubicBezTo>
                    <a:pt x="418" y="169"/>
                    <a:pt x="419" y="170"/>
                    <a:pt x="418" y="170"/>
                  </a:cubicBezTo>
                  <a:cubicBezTo>
                    <a:pt x="418" y="170"/>
                    <a:pt x="422" y="170"/>
                    <a:pt x="424" y="170"/>
                  </a:cubicBezTo>
                  <a:cubicBezTo>
                    <a:pt x="422" y="170"/>
                    <a:pt x="415" y="170"/>
                    <a:pt x="412" y="170"/>
                  </a:cubicBezTo>
                  <a:cubicBezTo>
                    <a:pt x="413" y="170"/>
                    <a:pt x="415" y="171"/>
                    <a:pt x="420" y="171"/>
                  </a:cubicBezTo>
                  <a:cubicBezTo>
                    <a:pt x="413" y="171"/>
                    <a:pt x="404" y="170"/>
                    <a:pt x="395" y="170"/>
                  </a:cubicBezTo>
                  <a:cubicBezTo>
                    <a:pt x="393" y="170"/>
                    <a:pt x="397" y="171"/>
                    <a:pt x="393" y="171"/>
                  </a:cubicBezTo>
                  <a:cubicBezTo>
                    <a:pt x="395" y="171"/>
                    <a:pt x="397" y="171"/>
                    <a:pt x="401" y="171"/>
                  </a:cubicBezTo>
                  <a:cubicBezTo>
                    <a:pt x="404" y="171"/>
                    <a:pt x="391" y="171"/>
                    <a:pt x="390" y="171"/>
                  </a:cubicBezTo>
                  <a:cubicBezTo>
                    <a:pt x="390" y="171"/>
                    <a:pt x="391" y="171"/>
                    <a:pt x="391" y="171"/>
                  </a:cubicBezTo>
                  <a:cubicBezTo>
                    <a:pt x="395" y="171"/>
                    <a:pt x="388" y="172"/>
                    <a:pt x="393" y="171"/>
                  </a:cubicBezTo>
                  <a:cubicBezTo>
                    <a:pt x="387" y="172"/>
                    <a:pt x="378" y="171"/>
                    <a:pt x="371" y="171"/>
                  </a:cubicBezTo>
                  <a:cubicBezTo>
                    <a:pt x="375" y="171"/>
                    <a:pt x="380" y="171"/>
                    <a:pt x="386" y="171"/>
                  </a:cubicBezTo>
                  <a:cubicBezTo>
                    <a:pt x="379" y="171"/>
                    <a:pt x="368" y="171"/>
                    <a:pt x="362" y="171"/>
                  </a:cubicBezTo>
                  <a:cubicBezTo>
                    <a:pt x="360" y="171"/>
                    <a:pt x="360" y="171"/>
                    <a:pt x="361" y="171"/>
                  </a:cubicBezTo>
                  <a:cubicBezTo>
                    <a:pt x="354" y="170"/>
                    <a:pt x="352" y="171"/>
                    <a:pt x="348" y="171"/>
                  </a:cubicBezTo>
                  <a:cubicBezTo>
                    <a:pt x="347" y="171"/>
                    <a:pt x="349" y="171"/>
                    <a:pt x="346" y="171"/>
                  </a:cubicBezTo>
                  <a:cubicBezTo>
                    <a:pt x="344" y="171"/>
                    <a:pt x="347" y="171"/>
                    <a:pt x="345" y="171"/>
                  </a:cubicBezTo>
                  <a:cubicBezTo>
                    <a:pt x="338" y="171"/>
                    <a:pt x="336" y="170"/>
                    <a:pt x="329" y="171"/>
                  </a:cubicBezTo>
                  <a:cubicBezTo>
                    <a:pt x="327" y="171"/>
                    <a:pt x="325" y="171"/>
                    <a:pt x="319" y="171"/>
                  </a:cubicBezTo>
                  <a:cubicBezTo>
                    <a:pt x="323" y="171"/>
                    <a:pt x="318" y="171"/>
                    <a:pt x="315" y="171"/>
                  </a:cubicBezTo>
                  <a:cubicBezTo>
                    <a:pt x="318" y="171"/>
                    <a:pt x="316" y="171"/>
                    <a:pt x="319" y="171"/>
                  </a:cubicBezTo>
                  <a:cubicBezTo>
                    <a:pt x="320" y="171"/>
                    <a:pt x="320" y="171"/>
                    <a:pt x="320" y="171"/>
                  </a:cubicBezTo>
                  <a:cubicBezTo>
                    <a:pt x="323" y="171"/>
                    <a:pt x="323" y="171"/>
                    <a:pt x="326" y="171"/>
                  </a:cubicBezTo>
                  <a:cubicBezTo>
                    <a:pt x="326" y="171"/>
                    <a:pt x="324" y="171"/>
                    <a:pt x="323" y="171"/>
                  </a:cubicBezTo>
                  <a:cubicBezTo>
                    <a:pt x="329" y="171"/>
                    <a:pt x="331" y="172"/>
                    <a:pt x="335" y="172"/>
                  </a:cubicBezTo>
                  <a:cubicBezTo>
                    <a:pt x="337" y="172"/>
                    <a:pt x="336" y="171"/>
                    <a:pt x="337" y="171"/>
                  </a:cubicBezTo>
                  <a:cubicBezTo>
                    <a:pt x="338" y="171"/>
                    <a:pt x="342" y="172"/>
                    <a:pt x="343" y="171"/>
                  </a:cubicBezTo>
                  <a:cubicBezTo>
                    <a:pt x="345" y="171"/>
                    <a:pt x="346" y="172"/>
                    <a:pt x="347" y="172"/>
                  </a:cubicBezTo>
                  <a:cubicBezTo>
                    <a:pt x="354" y="172"/>
                    <a:pt x="366" y="172"/>
                    <a:pt x="372" y="172"/>
                  </a:cubicBezTo>
                  <a:cubicBezTo>
                    <a:pt x="374" y="172"/>
                    <a:pt x="361" y="172"/>
                    <a:pt x="360" y="172"/>
                  </a:cubicBezTo>
                  <a:cubicBezTo>
                    <a:pt x="358" y="172"/>
                    <a:pt x="358" y="172"/>
                    <a:pt x="358" y="172"/>
                  </a:cubicBezTo>
                  <a:cubicBezTo>
                    <a:pt x="360" y="172"/>
                    <a:pt x="365" y="172"/>
                    <a:pt x="369" y="172"/>
                  </a:cubicBezTo>
                  <a:cubicBezTo>
                    <a:pt x="365" y="173"/>
                    <a:pt x="352" y="172"/>
                    <a:pt x="349" y="173"/>
                  </a:cubicBezTo>
                  <a:cubicBezTo>
                    <a:pt x="346" y="172"/>
                    <a:pt x="351" y="172"/>
                    <a:pt x="354" y="172"/>
                  </a:cubicBezTo>
                  <a:cubicBezTo>
                    <a:pt x="353" y="172"/>
                    <a:pt x="352" y="172"/>
                    <a:pt x="351" y="172"/>
                  </a:cubicBezTo>
                  <a:cubicBezTo>
                    <a:pt x="348" y="172"/>
                    <a:pt x="348" y="172"/>
                    <a:pt x="347" y="172"/>
                  </a:cubicBezTo>
                  <a:cubicBezTo>
                    <a:pt x="345" y="172"/>
                    <a:pt x="347" y="172"/>
                    <a:pt x="347" y="172"/>
                  </a:cubicBezTo>
                  <a:cubicBezTo>
                    <a:pt x="345" y="172"/>
                    <a:pt x="345" y="172"/>
                    <a:pt x="345" y="172"/>
                  </a:cubicBezTo>
                  <a:cubicBezTo>
                    <a:pt x="338" y="172"/>
                    <a:pt x="338" y="172"/>
                    <a:pt x="329" y="172"/>
                  </a:cubicBezTo>
                  <a:cubicBezTo>
                    <a:pt x="330" y="172"/>
                    <a:pt x="330" y="172"/>
                    <a:pt x="330" y="172"/>
                  </a:cubicBezTo>
                  <a:cubicBezTo>
                    <a:pt x="327" y="172"/>
                    <a:pt x="324" y="172"/>
                    <a:pt x="321" y="172"/>
                  </a:cubicBezTo>
                  <a:cubicBezTo>
                    <a:pt x="322" y="172"/>
                    <a:pt x="323" y="172"/>
                    <a:pt x="320" y="172"/>
                  </a:cubicBezTo>
                  <a:cubicBezTo>
                    <a:pt x="323" y="172"/>
                    <a:pt x="327" y="172"/>
                    <a:pt x="331" y="172"/>
                  </a:cubicBezTo>
                  <a:cubicBezTo>
                    <a:pt x="330" y="173"/>
                    <a:pt x="320" y="172"/>
                    <a:pt x="316" y="172"/>
                  </a:cubicBezTo>
                  <a:cubicBezTo>
                    <a:pt x="316" y="172"/>
                    <a:pt x="315" y="172"/>
                    <a:pt x="315" y="172"/>
                  </a:cubicBezTo>
                  <a:cubicBezTo>
                    <a:pt x="308" y="172"/>
                    <a:pt x="305" y="172"/>
                    <a:pt x="300" y="172"/>
                  </a:cubicBezTo>
                  <a:cubicBezTo>
                    <a:pt x="302" y="172"/>
                    <a:pt x="304" y="172"/>
                    <a:pt x="308" y="172"/>
                  </a:cubicBezTo>
                  <a:cubicBezTo>
                    <a:pt x="308" y="172"/>
                    <a:pt x="306" y="172"/>
                    <a:pt x="305" y="172"/>
                  </a:cubicBezTo>
                  <a:cubicBezTo>
                    <a:pt x="307" y="173"/>
                    <a:pt x="312" y="172"/>
                    <a:pt x="310" y="173"/>
                  </a:cubicBezTo>
                  <a:cubicBezTo>
                    <a:pt x="313" y="172"/>
                    <a:pt x="317" y="173"/>
                    <a:pt x="323" y="172"/>
                  </a:cubicBezTo>
                  <a:cubicBezTo>
                    <a:pt x="322" y="173"/>
                    <a:pt x="319" y="173"/>
                    <a:pt x="316" y="173"/>
                  </a:cubicBezTo>
                  <a:cubicBezTo>
                    <a:pt x="316" y="173"/>
                    <a:pt x="318" y="173"/>
                    <a:pt x="318" y="173"/>
                  </a:cubicBezTo>
                  <a:cubicBezTo>
                    <a:pt x="315" y="173"/>
                    <a:pt x="310" y="173"/>
                    <a:pt x="303" y="173"/>
                  </a:cubicBezTo>
                  <a:cubicBezTo>
                    <a:pt x="307" y="173"/>
                    <a:pt x="297" y="173"/>
                    <a:pt x="292" y="173"/>
                  </a:cubicBezTo>
                  <a:cubicBezTo>
                    <a:pt x="292" y="173"/>
                    <a:pt x="291" y="173"/>
                    <a:pt x="291" y="173"/>
                  </a:cubicBezTo>
                  <a:cubicBezTo>
                    <a:pt x="293" y="173"/>
                    <a:pt x="293" y="173"/>
                    <a:pt x="293" y="173"/>
                  </a:cubicBezTo>
                  <a:cubicBezTo>
                    <a:pt x="295" y="173"/>
                    <a:pt x="297" y="173"/>
                    <a:pt x="298" y="173"/>
                  </a:cubicBezTo>
                  <a:cubicBezTo>
                    <a:pt x="296" y="173"/>
                    <a:pt x="294" y="173"/>
                    <a:pt x="291" y="172"/>
                  </a:cubicBezTo>
                  <a:cubicBezTo>
                    <a:pt x="287" y="172"/>
                    <a:pt x="289" y="173"/>
                    <a:pt x="286" y="173"/>
                  </a:cubicBezTo>
                  <a:cubicBezTo>
                    <a:pt x="288" y="172"/>
                    <a:pt x="283" y="172"/>
                    <a:pt x="278" y="172"/>
                  </a:cubicBezTo>
                  <a:cubicBezTo>
                    <a:pt x="277" y="172"/>
                    <a:pt x="279" y="172"/>
                    <a:pt x="281" y="172"/>
                  </a:cubicBezTo>
                  <a:cubicBezTo>
                    <a:pt x="278" y="173"/>
                    <a:pt x="272" y="172"/>
                    <a:pt x="279" y="172"/>
                  </a:cubicBezTo>
                  <a:cubicBezTo>
                    <a:pt x="279" y="172"/>
                    <a:pt x="277" y="172"/>
                    <a:pt x="277" y="172"/>
                  </a:cubicBezTo>
                  <a:cubicBezTo>
                    <a:pt x="271" y="172"/>
                    <a:pt x="269" y="172"/>
                    <a:pt x="263" y="172"/>
                  </a:cubicBezTo>
                  <a:cubicBezTo>
                    <a:pt x="261" y="172"/>
                    <a:pt x="264" y="172"/>
                    <a:pt x="262" y="171"/>
                  </a:cubicBezTo>
                  <a:cubicBezTo>
                    <a:pt x="262" y="172"/>
                    <a:pt x="261" y="172"/>
                    <a:pt x="256" y="172"/>
                  </a:cubicBezTo>
                  <a:cubicBezTo>
                    <a:pt x="257" y="172"/>
                    <a:pt x="263" y="172"/>
                    <a:pt x="262" y="172"/>
                  </a:cubicBezTo>
                  <a:cubicBezTo>
                    <a:pt x="255" y="173"/>
                    <a:pt x="250" y="172"/>
                    <a:pt x="243" y="173"/>
                  </a:cubicBezTo>
                  <a:cubicBezTo>
                    <a:pt x="244" y="172"/>
                    <a:pt x="240" y="172"/>
                    <a:pt x="241" y="172"/>
                  </a:cubicBezTo>
                  <a:cubicBezTo>
                    <a:pt x="240" y="172"/>
                    <a:pt x="240" y="172"/>
                    <a:pt x="239" y="172"/>
                  </a:cubicBezTo>
                  <a:cubicBezTo>
                    <a:pt x="238" y="172"/>
                    <a:pt x="242" y="172"/>
                    <a:pt x="241" y="173"/>
                  </a:cubicBezTo>
                  <a:cubicBezTo>
                    <a:pt x="239" y="172"/>
                    <a:pt x="233" y="172"/>
                    <a:pt x="234" y="173"/>
                  </a:cubicBezTo>
                  <a:cubicBezTo>
                    <a:pt x="231" y="173"/>
                    <a:pt x="231" y="172"/>
                    <a:pt x="229" y="172"/>
                  </a:cubicBezTo>
                  <a:cubicBezTo>
                    <a:pt x="228" y="172"/>
                    <a:pt x="234" y="172"/>
                    <a:pt x="233" y="172"/>
                  </a:cubicBezTo>
                  <a:cubicBezTo>
                    <a:pt x="228" y="172"/>
                    <a:pt x="226" y="172"/>
                    <a:pt x="223" y="172"/>
                  </a:cubicBezTo>
                  <a:cubicBezTo>
                    <a:pt x="221" y="172"/>
                    <a:pt x="223" y="172"/>
                    <a:pt x="222" y="172"/>
                  </a:cubicBezTo>
                  <a:cubicBezTo>
                    <a:pt x="226" y="172"/>
                    <a:pt x="225" y="172"/>
                    <a:pt x="225" y="171"/>
                  </a:cubicBezTo>
                  <a:cubicBezTo>
                    <a:pt x="227" y="172"/>
                    <a:pt x="225" y="171"/>
                    <a:pt x="229" y="171"/>
                  </a:cubicBezTo>
                  <a:cubicBezTo>
                    <a:pt x="229" y="171"/>
                    <a:pt x="228" y="171"/>
                    <a:pt x="228" y="171"/>
                  </a:cubicBezTo>
                  <a:cubicBezTo>
                    <a:pt x="220" y="171"/>
                    <a:pt x="215" y="171"/>
                    <a:pt x="212" y="172"/>
                  </a:cubicBezTo>
                  <a:cubicBezTo>
                    <a:pt x="207" y="171"/>
                    <a:pt x="212" y="172"/>
                    <a:pt x="207" y="172"/>
                  </a:cubicBezTo>
                  <a:cubicBezTo>
                    <a:pt x="207" y="171"/>
                    <a:pt x="207" y="171"/>
                    <a:pt x="207" y="171"/>
                  </a:cubicBezTo>
                  <a:cubicBezTo>
                    <a:pt x="202" y="172"/>
                    <a:pt x="201" y="172"/>
                    <a:pt x="193" y="172"/>
                  </a:cubicBezTo>
                  <a:cubicBezTo>
                    <a:pt x="193" y="171"/>
                    <a:pt x="191" y="171"/>
                    <a:pt x="188" y="171"/>
                  </a:cubicBezTo>
                  <a:cubicBezTo>
                    <a:pt x="186" y="172"/>
                    <a:pt x="188" y="172"/>
                    <a:pt x="184" y="171"/>
                  </a:cubicBezTo>
                  <a:cubicBezTo>
                    <a:pt x="182" y="171"/>
                    <a:pt x="184" y="172"/>
                    <a:pt x="185" y="172"/>
                  </a:cubicBezTo>
                  <a:cubicBezTo>
                    <a:pt x="183" y="172"/>
                    <a:pt x="181" y="171"/>
                    <a:pt x="179" y="172"/>
                  </a:cubicBezTo>
                  <a:cubicBezTo>
                    <a:pt x="179" y="172"/>
                    <a:pt x="180" y="172"/>
                    <a:pt x="181" y="171"/>
                  </a:cubicBezTo>
                  <a:cubicBezTo>
                    <a:pt x="176" y="172"/>
                    <a:pt x="170" y="171"/>
                    <a:pt x="167" y="172"/>
                  </a:cubicBezTo>
                  <a:cubicBezTo>
                    <a:pt x="165" y="171"/>
                    <a:pt x="156" y="171"/>
                    <a:pt x="154" y="172"/>
                  </a:cubicBezTo>
                  <a:cubicBezTo>
                    <a:pt x="152" y="172"/>
                    <a:pt x="151" y="172"/>
                    <a:pt x="150" y="172"/>
                  </a:cubicBezTo>
                  <a:cubicBezTo>
                    <a:pt x="148" y="172"/>
                    <a:pt x="141" y="172"/>
                    <a:pt x="138" y="172"/>
                  </a:cubicBezTo>
                  <a:cubicBezTo>
                    <a:pt x="138" y="172"/>
                    <a:pt x="141" y="172"/>
                    <a:pt x="142" y="172"/>
                  </a:cubicBezTo>
                  <a:cubicBezTo>
                    <a:pt x="143" y="172"/>
                    <a:pt x="137" y="172"/>
                    <a:pt x="138" y="172"/>
                  </a:cubicBezTo>
                  <a:cubicBezTo>
                    <a:pt x="135" y="172"/>
                    <a:pt x="136" y="172"/>
                    <a:pt x="137" y="172"/>
                  </a:cubicBezTo>
                  <a:cubicBezTo>
                    <a:pt x="136" y="172"/>
                    <a:pt x="135" y="172"/>
                    <a:pt x="135" y="172"/>
                  </a:cubicBezTo>
                  <a:cubicBezTo>
                    <a:pt x="131" y="172"/>
                    <a:pt x="136" y="172"/>
                    <a:pt x="134" y="172"/>
                  </a:cubicBezTo>
                  <a:cubicBezTo>
                    <a:pt x="131" y="172"/>
                    <a:pt x="128" y="172"/>
                    <a:pt x="126" y="172"/>
                  </a:cubicBezTo>
                  <a:cubicBezTo>
                    <a:pt x="124" y="172"/>
                    <a:pt x="124" y="172"/>
                    <a:pt x="125" y="172"/>
                  </a:cubicBezTo>
                  <a:cubicBezTo>
                    <a:pt x="123" y="172"/>
                    <a:pt x="122" y="172"/>
                    <a:pt x="122" y="172"/>
                  </a:cubicBezTo>
                  <a:cubicBezTo>
                    <a:pt x="120" y="172"/>
                    <a:pt x="119" y="172"/>
                    <a:pt x="119" y="172"/>
                  </a:cubicBezTo>
                  <a:cubicBezTo>
                    <a:pt x="116" y="172"/>
                    <a:pt x="118" y="172"/>
                    <a:pt x="119" y="172"/>
                  </a:cubicBezTo>
                  <a:cubicBezTo>
                    <a:pt x="117" y="172"/>
                    <a:pt x="116" y="172"/>
                    <a:pt x="116" y="172"/>
                  </a:cubicBezTo>
                  <a:cubicBezTo>
                    <a:pt x="114" y="172"/>
                    <a:pt x="116" y="172"/>
                    <a:pt x="116" y="172"/>
                  </a:cubicBezTo>
                  <a:cubicBezTo>
                    <a:pt x="114" y="172"/>
                    <a:pt x="111" y="172"/>
                    <a:pt x="111" y="172"/>
                  </a:cubicBezTo>
                  <a:cubicBezTo>
                    <a:pt x="111" y="172"/>
                    <a:pt x="111" y="172"/>
                    <a:pt x="111" y="172"/>
                  </a:cubicBezTo>
                  <a:cubicBezTo>
                    <a:pt x="111" y="172"/>
                    <a:pt x="111" y="172"/>
                    <a:pt x="111" y="172"/>
                  </a:cubicBezTo>
                  <a:cubicBezTo>
                    <a:pt x="109" y="172"/>
                    <a:pt x="105" y="172"/>
                    <a:pt x="105" y="172"/>
                  </a:cubicBezTo>
                  <a:cubicBezTo>
                    <a:pt x="102" y="172"/>
                    <a:pt x="103" y="172"/>
                    <a:pt x="101" y="172"/>
                  </a:cubicBezTo>
                  <a:cubicBezTo>
                    <a:pt x="99" y="172"/>
                    <a:pt x="97" y="172"/>
                    <a:pt x="99" y="173"/>
                  </a:cubicBezTo>
                  <a:cubicBezTo>
                    <a:pt x="96" y="173"/>
                    <a:pt x="96" y="173"/>
                    <a:pt x="94" y="173"/>
                  </a:cubicBezTo>
                  <a:cubicBezTo>
                    <a:pt x="92" y="173"/>
                    <a:pt x="88" y="173"/>
                    <a:pt x="88" y="173"/>
                  </a:cubicBezTo>
                  <a:cubicBezTo>
                    <a:pt x="87" y="173"/>
                    <a:pt x="87" y="173"/>
                    <a:pt x="87" y="173"/>
                  </a:cubicBezTo>
                  <a:cubicBezTo>
                    <a:pt x="84" y="173"/>
                    <a:pt x="85" y="173"/>
                    <a:pt x="82" y="173"/>
                  </a:cubicBezTo>
                  <a:cubicBezTo>
                    <a:pt x="82" y="173"/>
                    <a:pt x="82" y="173"/>
                    <a:pt x="82" y="173"/>
                  </a:cubicBezTo>
                  <a:cubicBezTo>
                    <a:pt x="83" y="173"/>
                    <a:pt x="82" y="172"/>
                    <a:pt x="76" y="172"/>
                  </a:cubicBezTo>
                  <a:cubicBezTo>
                    <a:pt x="73" y="172"/>
                    <a:pt x="76" y="172"/>
                    <a:pt x="73" y="172"/>
                  </a:cubicBezTo>
                  <a:cubicBezTo>
                    <a:pt x="73" y="172"/>
                    <a:pt x="69" y="171"/>
                    <a:pt x="69" y="172"/>
                  </a:cubicBezTo>
                  <a:cubicBezTo>
                    <a:pt x="65" y="172"/>
                    <a:pt x="69" y="171"/>
                    <a:pt x="71" y="171"/>
                  </a:cubicBezTo>
                  <a:cubicBezTo>
                    <a:pt x="69" y="171"/>
                    <a:pt x="67" y="171"/>
                    <a:pt x="66" y="172"/>
                  </a:cubicBezTo>
                  <a:cubicBezTo>
                    <a:pt x="64" y="172"/>
                    <a:pt x="63" y="171"/>
                    <a:pt x="64" y="171"/>
                  </a:cubicBezTo>
                  <a:cubicBezTo>
                    <a:pt x="58" y="172"/>
                    <a:pt x="53" y="172"/>
                    <a:pt x="49" y="172"/>
                  </a:cubicBezTo>
                  <a:cubicBezTo>
                    <a:pt x="50" y="172"/>
                    <a:pt x="48" y="172"/>
                    <a:pt x="48" y="172"/>
                  </a:cubicBezTo>
                  <a:cubicBezTo>
                    <a:pt x="46" y="172"/>
                    <a:pt x="49" y="172"/>
                    <a:pt x="45" y="172"/>
                  </a:cubicBezTo>
                  <a:cubicBezTo>
                    <a:pt x="48" y="171"/>
                    <a:pt x="40" y="172"/>
                    <a:pt x="40" y="172"/>
                  </a:cubicBezTo>
                  <a:cubicBezTo>
                    <a:pt x="39" y="172"/>
                    <a:pt x="37" y="172"/>
                    <a:pt x="37" y="172"/>
                  </a:cubicBezTo>
                  <a:cubicBezTo>
                    <a:pt x="36" y="172"/>
                    <a:pt x="35" y="172"/>
                    <a:pt x="31" y="172"/>
                  </a:cubicBezTo>
                  <a:cubicBezTo>
                    <a:pt x="31" y="172"/>
                    <a:pt x="32" y="172"/>
                    <a:pt x="33" y="172"/>
                  </a:cubicBezTo>
                  <a:cubicBezTo>
                    <a:pt x="32" y="172"/>
                    <a:pt x="21" y="172"/>
                    <a:pt x="18" y="172"/>
                  </a:cubicBezTo>
                  <a:cubicBezTo>
                    <a:pt x="22" y="172"/>
                    <a:pt x="24" y="172"/>
                    <a:pt x="30" y="172"/>
                  </a:cubicBezTo>
                  <a:cubicBezTo>
                    <a:pt x="32" y="172"/>
                    <a:pt x="20" y="172"/>
                    <a:pt x="23" y="173"/>
                  </a:cubicBezTo>
                  <a:cubicBezTo>
                    <a:pt x="22" y="173"/>
                    <a:pt x="21" y="173"/>
                    <a:pt x="19" y="173"/>
                  </a:cubicBezTo>
                  <a:cubicBezTo>
                    <a:pt x="18" y="173"/>
                    <a:pt x="17" y="173"/>
                    <a:pt x="16" y="173"/>
                  </a:cubicBezTo>
                  <a:cubicBezTo>
                    <a:pt x="14" y="173"/>
                    <a:pt x="12" y="173"/>
                    <a:pt x="10" y="173"/>
                  </a:cubicBezTo>
                  <a:cubicBezTo>
                    <a:pt x="8" y="173"/>
                    <a:pt x="7" y="173"/>
                    <a:pt x="5" y="173"/>
                  </a:cubicBezTo>
                  <a:cubicBezTo>
                    <a:pt x="4" y="173"/>
                    <a:pt x="2" y="173"/>
                    <a:pt x="1" y="173"/>
                  </a:cubicBezTo>
                  <a:cubicBezTo>
                    <a:pt x="0" y="173"/>
                    <a:pt x="0" y="172"/>
                    <a:pt x="0" y="171"/>
                  </a:cubicBezTo>
                  <a:cubicBezTo>
                    <a:pt x="0" y="170"/>
                    <a:pt x="0" y="169"/>
                    <a:pt x="1" y="168"/>
                  </a:cubicBezTo>
                  <a:cubicBezTo>
                    <a:pt x="0" y="167"/>
                    <a:pt x="0" y="169"/>
                    <a:pt x="0" y="171"/>
                  </a:cubicBezTo>
                  <a:cubicBezTo>
                    <a:pt x="0" y="172"/>
                    <a:pt x="0" y="172"/>
                    <a:pt x="0" y="173"/>
                  </a:cubicBezTo>
                  <a:cubicBezTo>
                    <a:pt x="0" y="171"/>
                    <a:pt x="0" y="169"/>
                    <a:pt x="0" y="168"/>
                  </a:cubicBezTo>
                  <a:cubicBezTo>
                    <a:pt x="0" y="165"/>
                    <a:pt x="1" y="162"/>
                    <a:pt x="1" y="159"/>
                  </a:cubicBezTo>
                  <a:cubicBezTo>
                    <a:pt x="1" y="158"/>
                    <a:pt x="2" y="157"/>
                    <a:pt x="2" y="156"/>
                  </a:cubicBezTo>
                  <a:cubicBezTo>
                    <a:pt x="2" y="155"/>
                    <a:pt x="2" y="154"/>
                    <a:pt x="2" y="154"/>
                  </a:cubicBezTo>
                  <a:cubicBezTo>
                    <a:pt x="2" y="152"/>
                    <a:pt x="3" y="152"/>
                    <a:pt x="3" y="151"/>
                  </a:cubicBezTo>
                  <a:cubicBezTo>
                    <a:pt x="3" y="150"/>
                    <a:pt x="4" y="150"/>
                    <a:pt x="5" y="146"/>
                  </a:cubicBezTo>
                  <a:cubicBezTo>
                    <a:pt x="5" y="146"/>
                    <a:pt x="5" y="146"/>
                    <a:pt x="5" y="145"/>
                  </a:cubicBezTo>
                  <a:cubicBezTo>
                    <a:pt x="6" y="144"/>
                    <a:pt x="7" y="142"/>
                    <a:pt x="7" y="141"/>
                  </a:cubicBezTo>
                  <a:cubicBezTo>
                    <a:pt x="7" y="140"/>
                    <a:pt x="8" y="139"/>
                    <a:pt x="8" y="139"/>
                  </a:cubicBezTo>
                  <a:cubicBezTo>
                    <a:pt x="9" y="136"/>
                    <a:pt x="8" y="139"/>
                    <a:pt x="8" y="139"/>
                  </a:cubicBezTo>
                  <a:cubicBezTo>
                    <a:pt x="11" y="135"/>
                    <a:pt x="10" y="135"/>
                    <a:pt x="11" y="133"/>
                  </a:cubicBezTo>
                  <a:cubicBezTo>
                    <a:pt x="12" y="131"/>
                    <a:pt x="9" y="137"/>
                    <a:pt x="9" y="136"/>
                  </a:cubicBezTo>
                  <a:cubicBezTo>
                    <a:pt x="10" y="135"/>
                    <a:pt x="11" y="134"/>
                    <a:pt x="11" y="133"/>
                  </a:cubicBezTo>
                  <a:cubicBezTo>
                    <a:pt x="12" y="132"/>
                    <a:pt x="12" y="131"/>
                    <a:pt x="13" y="131"/>
                  </a:cubicBezTo>
                  <a:cubicBezTo>
                    <a:pt x="14" y="130"/>
                    <a:pt x="14" y="129"/>
                    <a:pt x="15" y="129"/>
                  </a:cubicBezTo>
                  <a:cubicBezTo>
                    <a:pt x="15" y="127"/>
                    <a:pt x="16" y="127"/>
                    <a:pt x="16" y="127"/>
                  </a:cubicBezTo>
                  <a:cubicBezTo>
                    <a:pt x="16" y="127"/>
                    <a:pt x="16" y="127"/>
                    <a:pt x="15" y="127"/>
                  </a:cubicBezTo>
                  <a:cubicBezTo>
                    <a:pt x="15" y="128"/>
                    <a:pt x="14" y="129"/>
                    <a:pt x="14" y="129"/>
                  </a:cubicBezTo>
                  <a:cubicBezTo>
                    <a:pt x="14" y="128"/>
                    <a:pt x="15" y="128"/>
                    <a:pt x="15" y="127"/>
                  </a:cubicBezTo>
                  <a:cubicBezTo>
                    <a:pt x="15" y="127"/>
                    <a:pt x="16" y="126"/>
                    <a:pt x="16" y="126"/>
                  </a:cubicBezTo>
                  <a:cubicBezTo>
                    <a:pt x="17" y="125"/>
                    <a:pt x="16" y="127"/>
                    <a:pt x="19" y="123"/>
                  </a:cubicBezTo>
                  <a:cubicBezTo>
                    <a:pt x="19" y="123"/>
                    <a:pt x="18" y="124"/>
                    <a:pt x="17" y="126"/>
                  </a:cubicBezTo>
                  <a:cubicBezTo>
                    <a:pt x="17" y="125"/>
                    <a:pt x="18" y="124"/>
                    <a:pt x="20" y="122"/>
                  </a:cubicBezTo>
                  <a:cubicBezTo>
                    <a:pt x="20" y="123"/>
                    <a:pt x="17" y="125"/>
                    <a:pt x="18" y="125"/>
                  </a:cubicBezTo>
                  <a:cubicBezTo>
                    <a:pt x="18" y="125"/>
                    <a:pt x="18" y="125"/>
                    <a:pt x="19" y="124"/>
                  </a:cubicBezTo>
                  <a:cubicBezTo>
                    <a:pt x="20" y="123"/>
                    <a:pt x="20" y="122"/>
                    <a:pt x="21" y="121"/>
                  </a:cubicBezTo>
                  <a:cubicBezTo>
                    <a:pt x="23" y="120"/>
                    <a:pt x="24" y="119"/>
                    <a:pt x="21" y="121"/>
                  </a:cubicBezTo>
                  <a:cubicBezTo>
                    <a:pt x="22" y="120"/>
                    <a:pt x="23" y="119"/>
                    <a:pt x="24" y="118"/>
                  </a:cubicBezTo>
                  <a:cubicBezTo>
                    <a:pt x="25" y="117"/>
                    <a:pt x="27" y="116"/>
                    <a:pt x="28" y="115"/>
                  </a:cubicBezTo>
                  <a:cubicBezTo>
                    <a:pt x="29" y="113"/>
                    <a:pt x="29" y="114"/>
                    <a:pt x="28" y="115"/>
                  </a:cubicBezTo>
                  <a:cubicBezTo>
                    <a:pt x="27" y="115"/>
                    <a:pt x="26" y="116"/>
                    <a:pt x="26" y="116"/>
                  </a:cubicBezTo>
                  <a:cubicBezTo>
                    <a:pt x="25" y="117"/>
                    <a:pt x="25" y="117"/>
                    <a:pt x="25" y="117"/>
                  </a:cubicBezTo>
                  <a:cubicBezTo>
                    <a:pt x="24" y="118"/>
                    <a:pt x="24" y="118"/>
                    <a:pt x="24" y="118"/>
                  </a:cubicBezTo>
                  <a:cubicBezTo>
                    <a:pt x="25" y="117"/>
                    <a:pt x="26" y="116"/>
                    <a:pt x="27" y="115"/>
                  </a:cubicBezTo>
                  <a:cubicBezTo>
                    <a:pt x="28" y="114"/>
                    <a:pt x="29" y="113"/>
                    <a:pt x="30" y="113"/>
                  </a:cubicBezTo>
                  <a:cubicBezTo>
                    <a:pt x="30" y="112"/>
                    <a:pt x="31" y="111"/>
                    <a:pt x="32" y="111"/>
                  </a:cubicBezTo>
                  <a:cubicBezTo>
                    <a:pt x="32" y="111"/>
                    <a:pt x="32" y="111"/>
                    <a:pt x="31" y="112"/>
                  </a:cubicBezTo>
                  <a:cubicBezTo>
                    <a:pt x="32" y="111"/>
                    <a:pt x="33" y="111"/>
                    <a:pt x="34" y="110"/>
                  </a:cubicBezTo>
                  <a:cubicBezTo>
                    <a:pt x="35" y="110"/>
                    <a:pt x="35" y="109"/>
                    <a:pt x="35" y="109"/>
                  </a:cubicBezTo>
                  <a:cubicBezTo>
                    <a:pt x="36" y="109"/>
                    <a:pt x="36" y="109"/>
                    <a:pt x="37" y="108"/>
                  </a:cubicBezTo>
                  <a:cubicBezTo>
                    <a:pt x="37" y="108"/>
                    <a:pt x="38" y="107"/>
                    <a:pt x="39" y="107"/>
                  </a:cubicBezTo>
                  <a:cubicBezTo>
                    <a:pt x="40" y="106"/>
                    <a:pt x="40" y="106"/>
                    <a:pt x="41" y="106"/>
                  </a:cubicBezTo>
                  <a:cubicBezTo>
                    <a:pt x="42" y="106"/>
                    <a:pt x="42" y="105"/>
                    <a:pt x="43" y="105"/>
                  </a:cubicBezTo>
                  <a:cubicBezTo>
                    <a:pt x="43" y="105"/>
                    <a:pt x="42" y="105"/>
                    <a:pt x="42" y="105"/>
                  </a:cubicBezTo>
                  <a:cubicBezTo>
                    <a:pt x="41" y="106"/>
                    <a:pt x="40" y="106"/>
                    <a:pt x="41" y="106"/>
                  </a:cubicBezTo>
                  <a:cubicBezTo>
                    <a:pt x="45" y="104"/>
                    <a:pt x="43" y="105"/>
                    <a:pt x="46" y="104"/>
                  </a:cubicBezTo>
                  <a:cubicBezTo>
                    <a:pt x="48" y="103"/>
                    <a:pt x="47" y="104"/>
                    <a:pt x="45" y="104"/>
                  </a:cubicBezTo>
                  <a:cubicBezTo>
                    <a:pt x="45" y="105"/>
                    <a:pt x="46" y="104"/>
                    <a:pt x="47" y="104"/>
                  </a:cubicBezTo>
                  <a:cubicBezTo>
                    <a:pt x="48" y="103"/>
                    <a:pt x="49" y="103"/>
                    <a:pt x="50" y="103"/>
                  </a:cubicBezTo>
                  <a:cubicBezTo>
                    <a:pt x="52" y="102"/>
                    <a:pt x="53" y="101"/>
                    <a:pt x="51" y="102"/>
                  </a:cubicBezTo>
                  <a:cubicBezTo>
                    <a:pt x="50" y="102"/>
                    <a:pt x="50" y="102"/>
                    <a:pt x="50" y="103"/>
                  </a:cubicBezTo>
                  <a:cubicBezTo>
                    <a:pt x="49" y="103"/>
                    <a:pt x="48" y="103"/>
                    <a:pt x="48" y="103"/>
                  </a:cubicBezTo>
                  <a:cubicBezTo>
                    <a:pt x="52" y="101"/>
                    <a:pt x="47" y="103"/>
                    <a:pt x="50" y="102"/>
                  </a:cubicBezTo>
                  <a:cubicBezTo>
                    <a:pt x="52" y="102"/>
                    <a:pt x="53" y="100"/>
                    <a:pt x="56" y="100"/>
                  </a:cubicBezTo>
                  <a:cubicBezTo>
                    <a:pt x="58" y="100"/>
                    <a:pt x="57" y="99"/>
                    <a:pt x="54" y="100"/>
                  </a:cubicBezTo>
                  <a:cubicBezTo>
                    <a:pt x="56" y="99"/>
                    <a:pt x="58" y="99"/>
                    <a:pt x="59" y="98"/>
                  </a:cubicBezTo>
                  <a:cubicBezTo>
                    <a:pt x="61" y="98"/>
                    <a:pt x="58" y="99"/>
                    <a:pt x="57" y="99"/>
                  </a:cubicBezTo>
                  <a:cubicBezTo>
                    <a:pt x="57" y="99"/>
                    <a:pt x="58" y="99"/>
                    <a:pt x="60" y="99"/>
                  </a:cubicBezTo>
                  <a:cubicBezTo>
                    <a:pt x="61" y="98"/>
                    <a:pt x="62" y="98"/>
                    <a:pt x="63" y="98"/>
                  </a:cubicBezTo>
                  <a:cubicBezTo>
                    <a:pt x="65" y="98"/>
                    <a:pt x="64" y="98"/>
                    <a:pt x="62" y="98"/>
                  </a:cubicBezTo>
                  <a:cubicBezTo>
                    <a:pt x="62" y="98"/>
                    <a:pt x="61" y="99"/>
                    <a:pt x="60" y="99"/>
                  </a:cubicBezTo>
                  <a:cubicBezTo>
                    <a:pt x="59" y="99"/>
                    <a:pt x="58" y="99"/>
                    <a:pt x="58" y="99"/>
                  </a:cubicBezTo>
                  <a:cubicBezTo>
                    <a:pt x="58" y="100"/>
                    <a:pt x="58" y="100"/>
                    <a:pt x="59" y="99"/>
                  </a:cubicBezTo>
                  <a:cubicBezTo>
                    <a:pt x="59" y="99"/>
                    <a:pt x="60" y="99"/>
                    <a:pt x="60" y="99"/>
                  </a:cubicBezTo>
                  <a:cubicBezTo>
                    <a:pt x="61" y="99"/>
                    <a:pt x="61" y="99"/>
                    <a:pt x="62" y="99"/>
                  </a:cubicBezTo>
                  <a:cubicBezTo>
                    <a:pt x="64" y="98"/>
                    <a:pt x="67" y="98"/>
                    <a:pt x="66" y="98"/>
                  </a:cubicBezTo>
                  <a:cubicBezTo>
                    <a:pt x="67" y="98"/>
                    <a:pt x="68" y="97"/>
                    <a:pt x="68" y="98"/>
                  </a:cubicBezTo>
                  <a:cubicBezTo>
                    <a:pt x="69" y="98"/>
                    <a:pt x="69" y="98"/>
                    <a:pt x="69" y="98"/>
                  </a:cubicBezTo>
                  <a:cubicBezTo>
                    <a:pt x="72" y="98"/>
                    <a:pt x="72" y="98"/>
                    <a:pt x="74" y="98"/>
                  </a:cubicBezTo>
                  <a:cubicBezTo>
                    <a:pt x="74" y="97"/>
                    <a:pt x="75" y="97"/>
                    <a:pt x="76" y="97"/>
                  </a:cubicBezTo>
                  <a:cubicBezTo>
                    <a:pt x="77" y="97"/>
                    <a:pt x="80" y="97"/>
                    <a:pt x="83" y="98"/>
                  </a:cubicBezTo>
                  <a:cubicBezTo>
                    <a:pt x="86" y="98"/>
                    <a:pt x="89" y="99"/>
                    <a:pt x="91" y="99"/>
                  </a:cubicBezTo>
                  <a:cubicBezTo>
                    <a:pt x="92" y="99"/>
                    <a:pt x="92" y="99"/>
                    <a:pt x="93" y="100"/>
                  </a:cubicBezTo>
                  <a:cubicBezTo>
                    <a:pt x="94" y="100"/>
                    <a:pt x="95" y="100"/>
                    <a:pt x="95" y="100"/>
                  </a:cubicBezTo>
                  <a:cubicBezTo>
                    <a:pt x="96" y="100"/>
                    <a:pt x="96" y="100"/>
                    <a:pt x="97" y="101"/>
                  </a:cubicBezTo>
                  <a:cubicBezTo>
                    <a:pt x="97" y="101"/>
                    <a:pt x="97" y="101"/>
                    <a:pt x="97" y="101"/>
                  </a:cubicBezTo>
                  <a:cubicBezTo>
                    <a:pt x="98" y="101"/>
                    <a:pt x="98" y="101"/>
                    <a:pt x="98" y="101"/>
                  </a:cubicBezTo>
                  <a:cubicBezTo>
                    <a:pt x="98" y="101"/>
                    <a:pt x="99" y="101"/>
                    <a:pt x="99" y="102"/>
                  </a:cubicBezTo>
                  <a:cubicBezTo>
                    <a:pt x="99" y="102"/>
                    <a:pt x="99" y="102"/>
                    <a:pt x="99" y="102"/>
                  </a:cubicBezTo>
                  <a:cubicBezTo>
                    <a:pt x="99" y="102"/>
                    <a:pt x="99" y="102"/>
                    <a:pt x="99" y="101"/>
                  </a:cubicBezTo>
                  <a:cubicBezTo>
                    <a:pt x="99" y="101"/>
                    <a:pt x="99" y="101"/>
                    <a:pt x="99" y="101"/>
                  </a:cubicBezTo>
                  <a:cubicBezTo>
                    <a:pt x="99" y="101"/>
                    <a:pt x="99" y="101"/>
                    <a:pt x="99" y="101"/>
                  </a:cubicBezTo>
                  <a:cubicBezTo>
                    <a:pt x="99" y="100"/>
                    <a:pt x="99" y="100"/>
                    <a:pt x="99" y="100"/>
                  </a:cubicBezTo>
                  <a:cubicBezTo>
                    <a:pt x="100" y="99"/>
                    <a:pt x="100" y="97"/>
                    <a:pt x="100" y="97"/>
                  </a:cubicBezTo>
                  <a:cubicBezTo>
                    <a:pt x="101" y="97"/>
                    <a:pt x="100" y="98"/>
                    <a:pt x="100" y="99"/>
                  </a:cubicBezTo>
                  <a:cubicBezTo>
                    <a:pt x="100" y="99"/>
                    <a:pt x="100" y="99"/>
                    <a:pt x="100" y="99"/>
                  </a:cubicBezTo>
                  <a:cubicBezTo>
                    <a:pt x="100" y="99"/>
                    <a:pt x="100" y="98"/>
                    <a:pt x="101" y="98"/>
                  </a:cubicBezTo>
                  <a:cubicBezTo>
                    <a:pt x="101" y="97"/>
                    <a:pt x="101" y="95"/>
                    <a:pt x="102" y="94"/>
                  </a:cubicBezTo>
                  <a:cubicBezTo>
                    <a:pt x="103" y="90"/>
                    <a:pt x="104" y="86"/>
                    <a:pt x="107" y="82"/>
                  </a:cubicBezTo>
                  <a:cubicBezTo>
                    <a:pt x="107" y="80"/>
                    <a:pt x="106" y="81"/>
                    <a:pt x="108" y="77"/>
                  </a:cubicBezTo>
                  <a:cubicBezTo>
                    <a:pt x="108" y="78"/>
                    <a:pt x="109" y="78"/>
                    <a:pt x="109" y="76"/>
                  </a:cubicBezTo>
                  <a:cubicBezTo>
                    <a:pt x="110" y="75"/>
                    <a:pt x="112" y="72"/>
                    <a:pt x="113" y="70"/>
                  </a:cubicBezTo>
                  <a:cubicBezTo>
                    <a:pt x="115" y="67"/>
                    <a:pt x="113" y="71"/>
                    <a:pt x="113" y="70"/>
                  </a:cubicBezTo>
                  <a:cubicBezTo>
                    <a:pt x="114" y="68"/>
                    <a:pt x="115" y="67"/>
                    <a:pt x="115" y="66"/>
                  </a:cubicBezTo>
                  <a:cubicBezTo>
                    <a:pt x="115" y="66"/>
                    <a:pt x="115" y="65"/>
                    <a:pt x="115" y="66"/>
                  </a:cubicBezTo>
                  <a:cubicBezTo>
                    <a:pt x="116" y="64"/>
                    <a:pt x="118" y="61"/>
                    <a:pt x="120" y="59"/>
                  </a:cubicBezTo>
                  <a:cubicBezTo>
                    <a:pt x="121" y="57"/>
                    <a:pt x="123" y="55"/>
                    <a:pt x="123" y="56"/>
                  </a:cubicBezTo>
                  <a:cubicBezTo>
                    <a:pt x="125" y="53"/>
                    <a:pt x="126" y="52"/>
                    <a:pt x="129" y="49"/>
                  </a:cubicBezTo>
                  <a:cubicBezTo>
                    <a:pt x="128" y="49"/>
                    <a:pt x="128" y="49"/>
                    <a:pt x="128" y="49"/>
                  </a:cubicBezTo>
                  <a:cubicBezTo>
                    <a:pt x="127" y="50"/>
                    <a:pt x="127" y="51"/>
                    <a:pt x="126" y="52"/>
                  </a:cubicBezTo>
                  <a:cubicBezTo>
                    <a:pt x="127" y="50"/>
                    <a:pt x="125" y="53"/>
                    <a:pt x="125" y="53"/>
                  </a:cubicBezTo>
                  <a:cubicBezTo>
                    <a:pt x="126" y="51"/>
                    <a:pt x="127" y="49"/>
                    <a:pt x="128" y="48"/>
                  </a:cubicBezTo>
                  <a:cubicBezTo>
                    <a:pt x="129" y="47"/>
                    <a:pt x="130" y="47"/>
                    <a:pt x="130" y="46"/>
                  </a:cubicBezTo>
                  <a:cubicBezTo>
                    <a:pt x="133" y="43"/>
                    <a:pt x="136" y="40"/>
                    <a:pt x="138" y="38"/>
                  </a:cubicBezTo>
                  <a:cubicBezTo>
                    <a:pt x="137" y="39"/>
                    <a:pt x="138" y="39"/>
                    <a:pt x="139" y="38"/>
                  </a:cubicBezTo>
                  <a:cubicBezTo>
                    <a:pt x="141" y="36"/>
                    <a:pt x="137" y="39"/>
                    <a:pt x="140" y="37"/>
                  </a:cubicBezTo>
                  <a:cubicBezTo>
                    <a:pt x="141" y="36"/>
                    <a:pt x="142" y="35"/>
                    <a:pt x="143" y="34"/>
                  </a:cubicBezTo>
                  <a:cubicBezTo>
                    <a:pt x="143" y="34"/>
                    <a:pt x="144" y="33"/>
                    <a:pt x="144" y="33"/>
                  </a:cubicBezTo>
                  <a:cubicBezTo>
                    <a:pt x="144" y="33"/>
                    <a:pt x="145" y="32"/>
                    <a:pt x="146" y="32"/>
                  </a:cubicBezTo>
                  <a:cubicBezTo>
                    <a:pt x="147" y="31"/>
                    <a:pt x="147" y="31"/>
                    <a:pt x="149" y="29"/>
                  </a:cubicBezTo>
                  <a:cubicBezTo>
                    <a:pt x="150" y="29"/>
                    <a:pt x="151" y="28"/>
                    <a:pt x="152" y="27"/>
                  </a:cubicBezTo>
                  <a:cubicBezTo>
                    <a:pt x="152" y="27"/>
                    <a:pt x="154" y="26"/>
                    <a:pt x="153" y="26"/>
                  </a:cubicBezTo>
                  <a:cubicBezTo>
                    <a:pt x="157" y="24"/>
                    <a:pt x="160" y="21"/>
                    <a:pt x="160" y="22"/>
                  </a:cubicBezTo>
                  <a:cubicBezTo>
                    <a:pt x="163" y="20"/>
                    <a:pt x="165" y="19"/>
                    <a:pt x="166" y="18"/>
                  </a:cubicBezTo>
                  <a:cubicBezTo>
                    <a:pt x="168" y="17"/>
                    <a:pt x="170" y="16"/>
                    <a:pt x="172" y="15"/>
                  </a:cubicBezTo>
                  <a:cubicBezTo>
                    <a:pt x="173" y="15"/>
                    <a:pt x="174" y="15"/>
                    <a:pt x="175" y="15"/>
                  </a:cubicBezTo>
                  <a:cubicBezTo>
                    <a:pt x="176" y="14"/>
                    <a:pt x="177" y="13"/>
                    <a:pt x="181" y="12"/>
                  </a:cubicBezTo>
                  <a:cubicBezTo>
                    <a:pt x="179" y="13"/>
                    <a:pt x="180" y="12"/>
                    <a:pt x="181" y="13"/>
                  </a:cubicBezTo>
                  <a:cubicBezTo>
                    <a:pt x="184" y="12"/>
                    <a:pt x="178" y="14"/>
                    <a:pt x="180" y="13"/>
                  </a:cubicBezTo>
                  <a:cubicBezTo>
                    <a:pt x="177" y="14"/>
                    <a:pt x="180" y="13"/>
                    <a:pt x="180" y="13"/>
                  </a:cubicBezTo>
                  <a:cubicBezTo>
                    <a:pt x="177" y="14"/>
                    <a:pt x="178" y="14"/>
                    <a:pt x="178" y="14"/>
                  </a:cubicBezTo>
                  <a:cubicBezTo>
                    <a:pt x="176" y="15"/>
                    <a:pt x="174" y="15"/>
                    <a:pt x="173" y="16"/>
                  </a:cubicBezTo>
                  <a:cubicBezTo>
                    <a:pt x="173" y="16"/>
                    <a:pt x="174" y="15"/>
                    <a:pt x="176" y="15"/>
                  </a:cubicBezTo>
                  <a:cubicBezTo>
                    <a:pt x="176" y="15"/>
                    <a:pt x="173" y="16"/>
                    <a:pt x="173" y="17"/>
                  </a:cubicBezTo>
                  <a:cubicBezTo>
                    <a:pt x="173" y="16"/>
                    <a:pt x="174" y="16"/>
                    <a:pt x="175" y="16"/>
                  </a:cubicBezTo>
                  <a:cubicBezTo>
                    <a:pt x="177" y="15"/>
                    <a:pt x="173" y="16"/>
                    <a:pt x="175" y="15"/>
                  </a:cubicBezTo>
                  <a:cubicBezTo>
                    <a:pt x="181" y="13"/>
                    <a:pt x="180" y="13"/>
                    <a:pt x="183" y="12"/>
                  </a:cubicBezTo>
                  <a:cubicBezTo>
                    <a:pt x="182" y="13"/>
                    <a:pt x="184" y="12"/>
                    <a:pt x="183" y="13"/>
                  </a:cubicBezTo>
                  <a:cubicBezTo>
                    <a:pt x="181" y="13"/>
                    <a:pt x="180" y="13"/>
                    <a:pt x="178" y="14"/>
                  </a:cubicBezTo>
                  <a:cubicBezTo>
                    <a:pt x="177" y="15"/>
                    <a:pt x="177" y="15"/>
                    <a:pt x="177" y="15"/>
                  </a:cubicBezTo>
                  <a:cubicBezTo>
                    <a:pt x="178" y="14"/>
                    <a:pt x="180" y="14"/>
                    <a:pt x="181" y="13"/>
                  </a:cubicBezTo>
                  <a:cubicBezTo>
                    <a:pt x="182" y="13"/>
                    <a:pt x="184" y="12"/>
                    <a:pt x="186" y="12"/>
                  </a:cubicBezTo>
                  <a:cubicBezTo>
                    <a:pt x="188" y="11"/>
                    <a:pt x="187" y="11"/>
                    <a:pt x="187" y="11"/>
                  </a:cubicBezTo>
                  <a:cubicBezTo>
                    <a:pt x="189" y="10"/>
                    <a:pt x="190" y="10"/>
                    <a:pt x="189" y="10"/>
                  </a:cubicBezTo>
                  <a:cubicBezTo>
                    <a:pt x="189" y="10"/>
                    <a:pt x="194" y="8"/>
                    <a:pt x="194" y="8"/>
                  </a:cubicBezTo>
                  <a:cubicBezTo>
                    <a:pt x="196" y="8"/>
                    <a:pt x="195" y="8"/>
                    <a:pt x="198" y="7"/>
                  </a:cubicBezTo>
                  <a:cubicBezTo>
                    <a:pt x="198" y="8"/>
                    <a:pt x="196" y="8"/>
                    <a:pt x="198" y="8"/>
                  </a:cubicBezTo>
                  <a:cubicBezTo>
                    <a:pt x="201" y="7"/>
                    <a:pt x="203" y="7"/>
                    <a:pt x="203" y="6"/>
                  </a:cubicBezTo>
                  <a:cubicBezTo>
                    <a:pt x="203" y="6"/>
                    <a:pt x="204" y="6"/>
                    <a:pt x="205" y="6"/>
                  </a:cubicBezTo>
                  <a:cubicBezTo>
                    <a:pt x="206" y="6"/>
                    <a:pt x="208" y="6"/>
                    <a:pt x="211" y="5"/>
                  </a:cubicBezTo>
                  <a:cubicBezTo>
                    <a:pt x="210" y="6"/>
                    <a:pt x="206" y="6"/>
                    <a:pt x="204" y="7"/>
                  </a:cubicBezTo>
                  <a:cubicBezTo>
                    <a:pt x="209" y="6"/>
                    <a:pt x="209" y="6"/>
                    <a:pt x="212" y="6"/>
                  </a:cubicBezTo>
                  <a:cubicBezTo>
                    <a:pt x="215" y="5"/>
                    <a:pt x="212" y="5"/>
                    <a:pt x="212" y="5"/>
                  </a:cubicBezTo>
                  <a:cubicBezTo>
                    <a:pt x="215" y="5"/>
                    <a:pt x="216" y="5"/>
                    <a:pt x="216" y="4"/>
                  </a:cubicBezTo>
                  <a:cubicBezTo>
                    <a:pt x="217" y="4"/>
                    <a:pt x="217" y="4"/>
                    <a:pt x="219" y="4"/>
                  </a:cubicBezTo>
                  <a:cubicBezTo>
                    <a:pt x="218" y="4"/>
                    <a:pt x="213" y="4"/>
                    <a:pt x="210" y="5"/>
                  </a:cubicBezTo>
                  <a:cubicBezTo>
                    <a:pt x="212" y="4"/>
                    <a:pt x="216" y="4"/>
                    <a:pt x="218" y="3"/>
                  </a:cubicBezTo>
                  <a:cubicBezTo>
                    <a:pt x="217" y="3"/>
                    <a:pt x="223" y="3"/>
                    <a:pt x="225" y="4"/>
                  </a:cubicBezTo>
                  <a:cubicBezTo>
                    <a:pt x="223" y="4"/>
                    <a:pt x="223" y="4"/>
                    <a:pt x="221" y="4"/>
                  </a:cubicBezTo>
                  <a:cubicBezTo>
                    <a:pt x="225" y="4"/>
                    <a:pt x="221" y="4"/>
                    <a:pt x="223" y="4"/>
                  </a:cubicBezTo>
                  <a:cubicBezTo>
                    <a:pt x="225" y="4"/>
                    <a:pt x="225" y="4"/>
                    <a:pt x="227" y="4"/>
                  </a:cubicBezTo>
                  <a:cubicBezTo>
                    <a:pt x="225" y="3"/>
                    <a:pt x="224" y="3"/>
                    <a:pt x="230" y="3"/>
                  </a:cubicBezTo>
                  <a:cubicBezTo>
                    <a:pt x="230" y="3"/>
                    <a:pt x="233" y="4"/>
                    <a:pt x="229" y="4"/>
                  </a:cubicBezTo>
                  <a:cubicBezTo>
                    <a:pt x="232" y="4"/>
                    <a:pt x="233" y="4"/>
                    <a:pt x="236" y="4"/>
                  </a:cubicBezTo>
                  <a:cubicBezTo>
                    <a:pt x="235" y="4"/>
                    <a:pt x="234" y="4"/>
                    <a:pt x="236" y="4"/>
                  </a:cubicBezTo>
                  <a:cubicBezTo>
                    <a:pt x="235" y="4"/>
                    <a:pt x="234" y="4"/>
                    <a:pt x="232" y="4"/>
                  </a:cubicBezTo>
                  <a:cubicBezTo>
                    <a:pt x="234" y="4"/>
                    <a:pt x="234" y="5"/>
                    <a:pt x="232" y="5"/>
                  </a:cubicBezTo>
                  <a:cubicBezTo>
                    <a:pt x="234" y="5"/>
                    <a:pt x="235" y="5"/>
                    <a:pt x="236" y="5"/>
                  </a:cubicBezTo>
                  <a:cubicBezTo>
                    <a:pt x="237" y="5"/>
                    <a:pt x="238" y="5"/>
                    <a:pt x="238" y="5"/>
                  </a:cubicBezTo>
                  <a:cubicBezTo>
                    <a:pt x="239" y="5"/>
                    <a:pt x="241" y="5"/>
                    <a:pt x="242" y="5"/>
                  </a:cubicBezTo>
                  <a:cubicBezTo>
                    <a:pt x="243" y="5"/>
                    <a:pt x="240" y="4"/>
                    <a:pt x="243" y="5"/>
                  </a:cubicBezTo>
                  <a:cubicBezTo>
                    <a:pt x="245" y="5"/>
                    <a:pt x="244" y="5"/>
                    <a:pt x="246" y="5"/>
                  </a:cubicBezTo>
                  <a:cubicBezTo>
                    <a:pt x="245" y="5"/>
                    <a:pt x="242" y="4"/>
                    <a:pt x="244" y="4"/>
                  </a:cubicBezTo>
                  <a:cubicBezTo>
                    <a:pt x="242" y="4"/>
                    <a:pt x="240" y="4"/>
                    <a:pt x="238" y="4"/>
                  </a:cubicBezTo>
                  <a:cubicBezTo>
                    <a:pt x="237" y="3"/>
                    <a:pt x="235" y="3"/>
                    <a:pt x="234" y="3"/>
                  </a:cubicBezTo>
                  <a:cubicBezTo>
                    <a:pt x="234" y="3"/>
                    <a:pt x="233" y="3"/>
                    <a:pt x="234" y="3"/>
                  </a:cubicBezTo>
                  <a:cubicBezTo>
                    <a:pt x="234" y="2"/>
                    <a:pt x="230" y="2"/>
                    <a:pt x="230" y="2"/>
                  </a:cubicBezTo>
                  <a:cubicBezTo>
                    <a:pt x="229" y="2"/>
                    <a:pt x="222" y="3"/>
                    <a:pt x="221" y="2"/>
                  </a:cubicBezTo>
                  <a:cubicBezTo>
                    <a:pt x="226" y="2"/>
                    <a:pt x="224" y="2"/>
                    <a:pt x="228" y="2"/>
                  </a:cubicBezTo>
                  <a:cubicBezTo>
                    <a:pt x="228" y="2"/>
                    <a:pt x="227" y="2"/>
                    <a:pt x="227" y="2"/>
                  </a:cubicBezTo>
                  <a:cubicBezTo>
                    <a:pt x="224" y="2"/>
                    <a:pt x="224" y="2"/>
                    <a:pt x="223" y="2"/>
                  </a:cubicBezTo>
                  <a:cubicBezTo>
                    <a:pt x="222" y="2"/>
                    <a:pt x="222" y="2"/>
                    <a:pt x="221" y="2"/>
                  </a:cubicBezTo>
                  <a:cubicBezTo>
                    <a:pt x="226" y="1"/>
                    <a:pt x="220" y="1"/>
                    <a:pt x="226" y="1"/>
                  </a:cubicBezTo>
                  <a:cubicBezTo>
                    <a:pt x="226" y="1"/>
                    <a:pt x="222" y="1"/>
                    <a:pt x="220" y="1"/>
                  </a:cubicBezTo>
                  <a:cubicBezTo>
                    <a:pt x="220" y="1"/>
                    <a:pt x="223" y="1"/>
                    <a:pt x="224" y="1"/>
                  </a:cubicBezTo>
                  <a:cubicBezTo>
                    <a:pt x="225" y="1"/>
                    <a:pt x="225" y="1"/>
                    <a:pt x="226" y="1"/>
                  </a:cubicBezTo>
                  <a:cubicBezTo>
                    <a:pt x="229" y="1"/>
                    <a:pt x="227" y="0"/>
                    <a:pt x="231" y="1"/>
                  </a:cubicBezTo>
                  <a:cubicBezTo>
                    <a:pt x="231" y="1"/>
                    <a:pt x="227" y="1"/>
                    <a:pt x="231" y="1"/>
                  </a:cubicBezTo>
                  <a:cubicBezTo>
                    <a:pt x="231" y="1"/>
                    <a:pt x="228" y="1"/>
                    <a:pt x="227" y="1"/>
                  </a:cubicBezTo>
                  <a:cubicBezTo>
                    <a:pt x="227" y="1"/>
                    <a:pt x="228" y="1"/>
                    <a:pt x="229" y="1"/>
                  </a:cubicBezTo>
                  <a:cubicBezTo>
                    <a:pt x="230" y="1"/>
                    <a:pt x="232" y="1"/>
                    <a:pt x="233" y="1"/>
                  </a:cubicBezTo>
                  <a:cubicBezTo>
                    <a:pt x="235" y="1"/>
                    <a:pt x="230" y="1"/>
                    <a:pt x="231" y="1"/>
                  </a:cubicBezTo>
                  <a:cubicBezTo>
                    <a:pt x="234" y="1"/>
                    <a:pt x="235" y="1"/>
                    <a:pt x="235" y="1"/>
                  </a:cubicBezTo>
                  <a:cubicBezTo>
                    <a:pt x="235" y="1"/>
                    <a:pt x="236" y="1"/>
                    <a:pt x="237" y="1"/>
                  </a:cubicBezTo>
                  <a:cubicBezTo>
                    <a:pt x="238" y="1"/>
                    <a:pt x="239" y="1"/>
                    <a:pt x="239" y="1"/>
                  </a:cubicBezTo>
                  <a:cubicBezTo>
                    <a:pt x="240" y="1"/>
                    <a:pt x="241" y="2"/>
                    <a:pt x="242" y="2"/>
                  </a:cubicBezTo>
                  <a:cubicBezTo>
                    <a:pt x="244" y="2"/>
                    <a:pt x="245" y="2"/>
                    <a:pt x="247" y="2"/>
                  </a:cubicBezTo>
                  <a:cubicBezTo>
                    <a:pt x="248" y="2"/>
                    <a:pt x="249" y="2"/>
                    <a:pt x="249" y="2"/>
                  </a:cubicBezTo>
                  <a:cubicBezTo>
                    <a:pt x="250" y="3"/>
                    <a:pt x="251" y="3"/>
                    <a:pt x="251" y="3"/>
                  </a:cubicBezTo>
                  <a:cubicBezTo>
                    <a:pt x="253" y="3"/>
                    <a:pt x="257" y="4"/>
                    <a:pt x="259" y="4"/>
                  </a:cubicBezTo>
                  <a:cubicBezTo>
                    <a:pt x="257" y="4"/>
                    <a:pt x="251" y="3"/>
                    <a:pt x="250" y="3"/>
                  </a:cubicBezTo>
                  <a:cubicBezTo>
                    <a:pt x="251" y="3"/>
                    <a:pt x="256" y="4"/>
                    <a:pt x="259" y="5"/>
                  </a:cubicBezTo>
                  <a:cubicBezTo>
                    <a:pt x="258" y="5"/>
                    <a:pt x="257" y="5"/>
                    <a:pt x="255" y="5"/>
                  </a:cubicBezTo>
                  <a:cubicBezTo>
                    <a:pt x="257" y="5"/>
                    <a:pt x="257" y="5"/>
                    <a:pt x="257" y="5"/>
                  </a:cubicBezTo>
                  <a:cubicBezTo>
                    <a:pt x="259" y="5"/>
                    <a:pt x="258" y="5"/>
                    <a:pt x="257" y="5"/>
                  </a:cubicBezTo>
                  <a:cubicBezTo>
                    <a:pt x="255" y="5"/>
                    <a:pt x="251" y="4"/>
                    <a:pt x="252" y="4"/>
                  </a:cubicBezTo>
                  <a:cubicBezTo>
                    <a:pt x="248" y="3"/>
                    <a:pt x="248" y="3"/>
                    <a:pt x="246" y="3"/>
                  </a:cubicBezTo>
                  <a:cubicBezTo>
                    <a:pt x="247" y="3"/>
                    <a:pt x="250" y="4"/>
                    <a:pt x="250" y="3"/>
                  </a:cubicBezTo>
                  <a:cubicBezTo>
                    <a:pt x="251" y="4"/>
                    <a:pt x="251" y="4"/>
                    <a:pt x="250" y="4"/>
                  </a:cubicBezTo>
                  <a:cubicBezTo>
                    <a:pt x="249" y="4"/>
                    <a:pt x="248" y="4"/>
                    <a:pt x="248" y="4"/>
                  </a:cubicBezTo>
                  <a:cubicBezTo>
                    <a:pt x="245" y="4"/>
                    <a:pt x="245" y="3"/>
                    <a:pt x="242" y="3"/>
                  </a:cubicBezTo>
                  <a:cubicBezTo>
                    <a:pt x="244" y="4"/>
                    <a:pt x="246" y="4"/>
                    <a:pt x="248" y="4"/>
                  </a:cubicBezTo>
                  <a:cubicBezTo>
                    <a:pt x="250" y="4"/>
                    <a:pt x="253" y="5"/>
                    <a:pt x="256" y="5"/>
                  </a:cubicBezTo>
                  <a:cubicBezTo>
                    <a:pt x="255" y="5"/>
                    <a:pt x="254" y="5"/>
                    <a:pt x="252" y="5"/>
                  </a:cubicBezTo>
                  <a:cubicBezTo>
                    <a:pt x="253" y="5"/>
                    <a:pt x="253" y="5"/>
                    <a:pt x="253" y="5"/>
                  </a:cubicBezTo>
                  <a:cubicBezTo>
                    <a:pt x="257" y="6"/>
                    <a:pt x="257" y="6"/>
                    <a:pt x="258" y="6"/>
                  </a:cubicBezTo>
                  <a:cubicBezTo>
                    <a:pt x="256" y="6"/>
                    <a:pt x="255" y="6"/>
                    <a:pt x="256" y="6"/>
                  </a:cubicBezTo>
                  <a:cubicBezTo>
                    <a:pt x="259" y="7"/>
                    <a:pt x="259" y="7"/>
                    <a:pt x="262" y="7"/>
                  </a:cubicBezTo>
                  <a:cubicBezTo>
                    <a:pt x="262" y="7"/>
                    <a:pt x="262" y="7"/>
                    <a:pt x="261" y="7"/>
                  </a:cubicBezTo>
                  <a:cubicBezTo>
                    <a:pt x="260" y="6"/>
                    <a:pt x="259" y="6"/>
                    <a:pt x="258" y="6"/>
                  </a:cubicBezTo>
                  <a:cubicBezTo>
                    <a:pt x="260" y="6"/>
                    <a:pt x="260" y="6"/>
                    <a:pt x="263" y="7"/>
                  </a:cubicBezTo>
                  <a:cubicBezTo>
                    <a:pt x="263" y="7"/>
                    <a:pt x="262" y="7"/>
                    <a:pt x="261" y="6"/>
                  </a:cubicBezTo>
                  <a:cubicBezTo>
                    <a:pt x="259" y="6"/>
                    <a:pt x="257" y="5"/>
                    <a:pt x="257" y="5"/>
                  </a:cubicBezTo>
                  <a:cubicBezTo>
                    <a:pt x="259" y="5"/>
                    <a:pt x="261" y="6"/>
                    <a:pt x="261" y="6"/>
                  </a:cubicBezTo>
                  <a:cubicBezTo>
                    <a:pt x="264" y="7"/>
                    <a:pt x="261" y="6"/>
                    <a:pt x="265" y="7"/>
                  </a:cubicBezTo>
                  <a:cubicBezTo>
                    <a:pt x="264" y="6"/>
                    <a:pt x="259" y="5"/>
                    <a:pt x="260" y="5"/>
                  </a:cubicBezTo>
                  <a:cubicBezTo>
                    <a:pt x="262" y="6"/>
                    <a:pt x="265" y="6"/>
                    <a:pt x="267" y="7"/>
                  </a:cubicBezTo>
                  <a:cubicBezTo>
                    <a:pt x="268" y="7"/>
                    <a:pt x="269" y="8"/>
                    <a:pt x="269" y="8"/>
                  </a:cubicBezTo>
                  <a:cubicBezTo>
                    <a:pt x="270" y="8"/>
                    <a:pt x="270" y="8"/>
                    <a:pt x="271" y="8"/>
                  </a:cubicBezTo>
                  <a:cubicBezTo>
                    <a:pt x="271" y="9"/>
                    <a:pt x="272" y="9"/>
                    <a:pt x="272" y="9"/>
                  </a:cubicBezTo>
                  <a:cubicBezTo>
                    <a:pt x="274" y="10"/>
                    <a:pt x="274" y="9"/>
                    <a:pt x="274" y="10"/>
                  </a:cubicBezTo>
                  <a:cubicBezTo>
                    <a:pt x="275" y="10"/>
                    <a:pt x="279" y="12"/>
                    <a:pt x="278" y="12"/>
                  </a:cubicBezTo>
                  <a:cubicBezTo>
                    <a:pt x="281" y="13"/>
                    <a:pt x="281" y="13"/>
                    <a:pt x="285" y="14"/>
                  </a:cubicBezTo>
                  <a:cubicBezTo>
                    <a:pt x="284" y="14"/>
                    <a:pt x="281" y="13"/>
                    <a:pt x="279" y="12"/>
                  </a:cubicBezTo>
                  <a:cubicBezTo>
                    <a:pt x="279" y="11"/>
                    <a:pt x="285" y="14"/>
                    <a:pt x="284" y="14"/>
                  </a:cubicBezTo>
                  <a:cubicBezTo>
                    <a:pt x="285" y="14"/>
                    <a:pt x="287" y="15"/>
                    <a:pt x="287" y="16"/>
                  </a:cubicBezTo>
                  <a:cubicBezTo>
                    <a:pt x="289" y="16"/>
                    <a:pt x="289" y="16"/>
                    <a:pt x="291" y="17"/>
                  </a:cubicBezTo>
                  <a:cubicBezTo>
                    <a:pt x="292" y="18"/>
                    <a:pt x="288" y="16"/>
                    <a:pt x="291" y="17"/>
                  </a:cubicBezTo>
                  <a:cubicBezTo>
                    <a:pt x="295" y="19"/>
                    <a:pt x="291" y="17"/>
                    <a:pt x="293" y="18"/>
                  </a:cubicBezTo>
                  <a:cubicBezTo>
                    <a:pt x="294" y="19"/>
                    <a:pt x="294" y="19"/>
                    <a:pt x="294" y="19"/>
                  </a:cubicBezTo>
                  <a:cubicBezTo>
                    <a:pt x="295" y="19"/>
                    <a:pt x="296" y="20"/>
                    <a:pt x="297" y="20"/>
                  </a:cubicBezTo>
                  <a:cubicBezTo>
                    <a:pt x="297" y="20"/>
                    <a:pt x="298" y="21"/>
                    <a:pt x="298" y="21"/>
                  </a:cubicBezTo>
                  <a:cubicBezTo>
                    <a:pt x="299" y="22"/>
                    <a:pt x="300" y="23"/>
                    <a:pt x="302" y="24"/>
                  </a:cubicBezTo>
                  <a:cubicBezTo>
                    <a:pt x="303" y="24"/>
                    <a:pt x="302" y="23"/>
                    <a:pt x="301" y="23"/>
                  </a:cubicBezTo>
                  <a:cubicBezTo>
                    <a:pt x="301" y="23"/>
                    <a:pt x="306" y="26"/>
                    <a:pt x="305" y="26"/>
                  </a:cubicBezTo>
                  <a:cubicBezTo>
                    <a:pt x="307" y="27"/>
                    <a:pt x="304" y="25"/>
                    <a:pt x="306" y="27"/>
                  </a:cubicBezTo>
                  <a:cubicBezTo>
                    <a:pt x="307" y="27"/>
                    <a:pt x="309" y="28"/>
                    <a:pt x="310" y="29"/>
                  </a:cubicBezTo>
                  <a:cubicBezTo>
                    <a:pt x="311" y="30"/>
                    <a:pt x="313" y="31"/>
                    <a:pt x="314" y="32"/>
                  </a:cubicBezTo>
                  <a:cubicBezTo>
                    <a:pt x="314" y="32"/>
                    <a:pt x="313" y="32"/>
                    <a:pt x="312" y="31"/>
                  </a:cubicBezTo>
                  <a:cubicBezTo>
                    <a:pt x="312" y="30"/>
                    <a:pt x="310" y="29"/>
                    <a:pt x="310" y="29"/>
                  </a:cubicBezTo>
                  <a:cubicBezTo>
                    <a:pt x="312" y="31"/>
                    <a:pt x="317" y="35"/>
                    <a:pt x="318" y="36"/>
                  </a:cubicBezTo>
                  <a:cubicBezTo>
                    <a:pt x="318" y="36"/>
                    <a:pt x="314" y="33"/>
                    <a:pt x="315" y="33"/>
                  </a:cubicBezTo>
                  <a:cubicBezTo>
                    <a:pt x="318" y="36"/>
                    <a:pt x="320" y="37"/>
                    <a:pt x="322" y="39"/>
                  </a:cubicBezTo>
                  <a:cubicBezTo>
                    <a:pt x="323" y="40"/>
                    <a:pt x="324" y="41"/>
                    <a:pt x="325" y="42"/>
                  </a:cubicBezTo>
                  <a:cubicBezTo>
                    <a:pt x="326" y="43"/>
                    <a:pt x="327" y="45"/>
                    <a:pt x="328" y="46"/>
                  </a:cubicBezTo>
                  <a:cubicBezTo>
                    <a:pt x="329" y="47"/>
                    <a:pt x="328" y="47"/>
                    <a:pt x="329" y="48"/>
                  </a:cubicBezTo>
                  <a:cubicBezTo>
                    <a:pt x="331" y="49"/>
                    <a:pt x="330" y="48"/>
                    <a:pt x="331" y="49"/>
                  </a:cubicBezTo>
                  <a:cubicBezTo>
                    <a:pt x="333" y="51"/>
                    <a:pt x="333" y="52"/>
                    <a:pt x="335" y="54"/>
                  </a:cubicBezTo>
                  <a:cubicBezTo>
                    <a:pt x="331" y="49"/>
                    <a:pt x="336" y="56"/>
                    <a:pt x="333" y="52"/>
                  </a:cubicBezTo>
                  <a:cubicBezTo>
                    <a:pt x="332" y="52"/>
                    <a:pt x="333" y="52"/>
                    <a:pt x="333" y="53"/>
                  </a:cubicBezTo>
                  <a:cubicBezTo>
                    <a:pt x="334" y="54"/>
                    <a:pt x="334" y="55"/>
                    <a:pt x="334" y="55"/>
                  </a:cubicBezTo>
                  <a:cubicBezTo>
                    <a:pt x="335" y="56"/>
                    <a:pt x="334" y="54"/>
                    <a:pt x="335" y="55"/>
                  </a:cubicBezTo>
                  <a:cubicBezTo>
                    <a:pt x="336" y="57"/>
                    <a:pt x="337" y="59"/>
                    <a:pt x="339" y="61"/>
                  </a:cubicBezTo>
                  <a:cubicBezTo>
                    <a:pt x="340" y="63"/>
                    <a:pt x="341" y="65"/>
                    <a:pt x="342" y="65"/>
                  </a:cubicBezTo>
                  <a:cubicBezTo>
                    <a:pt x="341" y="65"/>
                    <a:pt x="341" y="64"/>
                    <a:pt x="340" y="63"/>
                  </a:cubicBezTo>
                  <a:cubicBezTo>
                    <a:pt x="339" y="62"/>
                    <a:pt x="338" y="60"/>
                    <a:pt x="337" y="59"/>
                  </a:cubicBezTo>
                  <a:cubicBezTo>
                    <a:pt x="338" y="60"/>
                    <a:pt x="339" y="62"/>
                    <a:pt x="341" y="65"/>
                  </a:cubicBezTo>
                  <a:cubicBezTo>
                    <a:pt x="341" y="65"/>
                    <a:pt x="342" y="66"/>
                    <a:pt x="342" y="66"/>
                  </a:cubicBezTo>
                  <a:cubicBezTo>
                    <a:pt x="343" y="67"/>
                    <a:pt x="343" y="68"/>
                    <a:pt x="344" y="70"/>
                  </a:cubicBezTo>
                  <a:cubicBezTo>
                    <a:pt x="344" y="69"/>
                    <a:pt x="343" y="68"/>
                    <a:pt x="343" y="68"/>
                  </a:cubicBezTo>
                  <a:cubicBezTo>
                    <a:pt x="344" y="68"/>
                    <a:pt x="344" y="68"/>
                    <a:pt x="346" y="71"/>
                  </a:cubicBezTo>
                  <a:cubicBezTo>
                    <a:pt x="346" y="71"/>
                    <a:pt x="344" y="68"/>
                    <a:pt x="344" y="67"/>
                  </a:cubicBezTo>
                  <a:cubicBezTo>
                    <a:pt x="345" y="68"/>
                    <a:pt x="345" y="70"/>
                    <a:pt x="347" y="74"/>
                  </a:cubicBezTo>
                  <a:cubicBezTo>
                    <a:pt x="347" y="73"/>
                    <a:pt x="347" y="73"/>
                    <a:pt x="347" y="74"/>
                  </a:cubicBezTo>
                  <a:cubicBezTo>
                    <a:pt x="347" y="73"/>
                    <a:pt x="345" y="70"/>
                    <a:pt x="345" y="70"/>
                  </a:cubicBezTo>
                  <a:cubicBezTo>
                    <a:pt x="345" y="72"/>
                    <a:pt x="347" y="73"/>
                    <a:pt x="347" y="75"/>
                  </a:cubicBezTo>
                  <a:cubicBezTo>
                    <a:pt x="349" y="78"/>
                    <a:pt x="346" y="72"/>
                    <a:pt x="346" y="72"/>
                  </a:cubicBezTo>
                  <a:cubicBezTo>
                    <a:pt x="345" y="72"/>
                    <a:pt x="346" y="73"/>
                    <a:pt x="347" y="75"/>
                  </a:cubicBezTo>
                  <a:cubicBezTo>
                    <a:pt x="348" y="76"/>
                    <a:pt x="348" y="77"/>
                    <a:pt x="349" y="78"/>
                  </a:cubicBezTo>
                  <a:cubicBezTo>
                    <a:pt x="349" y="79"/>
                    <a:pt x="350" y="80"/>
                    <a:pt x="350" y="81"/>
                  </a:cubicBezTo>
                  <a:cubicBezTo>
                    <a:pt x="350" y="80"/>
                    <a:pt x="350" y="80"/>
                    <a:pt x="350" y="79"/>
                  </a:cubicBezTo>
                  <a:cubicBezTo>
                    <a:pt x="350" y="79"/>
                    <a:pt x="350" y="79"/>
                    <a:pt x="350" y="80"/>
                  </a:cubicBezTo>
                  <a:cubicBezTo>
                    <a:pt x="350" y="80"/>
                    <a:pt x="350" y="80"/>
                    <a:pt x="350" y="80"/>
                  </a:cubicBezTo>
                  <a:cubicBezTo>
                    <a:pt x="350" y="81"/>
                    <a:pt x="350" y="81"/>
                    <a:pt x="350" y="81"/>
                  </a:cubicBezTo>
                  <a:cubicBezTo>
                    <a:pt x="350" y="81"/>
                    <a:pt x="350" y="81"/>
                    <a:pt x="350" y="81"/>
                  </a:cubicBezTo>
                  <a:cubicBezTo>
                    <a:pt x="350" y="81"/>
                    <a:pt x="350" y="81"/>
                    <a:pt x="351" y="82"/>
                  </a:cubicBezTo>
                  <a:cubicBezTo>
                    <a:pt x="350" y="82"/>
                    <a:pt x="350" y="81"/>
                    <a:pt x="350" y="81"/>
                  </a:cubicBezTo>
                  <a:cubicBezTo>
                    <a:pt x="350" y="80"/>
                    <a:pt x="349" y="79"/>
                    <a:pt x="349" y="78"/>
                  </a:cubicBezTo>
                  <a:cubicBezTo>
                    <a:pt x="349" y="78"/>
                    <a:pt x="349" y="79"/>
                    <a:pt x="350" y="80"/>
                  </a:cubicBezTo>
                  <a:cubicBezTo>
                    <a:pt x="350" y="80"/>
                    <a:pt x="350" y="81"/>
                    <a:pt x="350" y="81"/>
                  </a:cubicBezTo>
                  <a:cubicBezTo>
                    <a:pt x="350" y="81"/>
                    <a:pt x="350" y="81"/>
                    <a:pt x="350" y="81"/>
                  </a:cubicBezTo>
                  <a:cubicBezTo>
                    <a:pt x="350" y="82"/>
                    <a:pt x="350" y="82"/>
                    <a:pt x="350" y="82"/>
                  </a:cubicBezTo>
                  <a:cubicBezTo>
                    <a:pt x="350" y="82"/>
                    <a:pt x="351" y="82"/>
                    <a:pt x="351" y="83"/>
                  </a:cubicBezTo>
                  <a:cubicBezTo>
                    <a:pt x="351" y="83"/>
                    <a:pt x="352" y="82"/>
                    <a:pt x="353" y="82"/>
                  </a:cubicBezTo>
                  <a:cubicBezTo>
                    <a:pt x="352" y="82"/>
                    <a:pt x="352" y="83"/>
                    <a:pt x="352" y="83"/>
                  </a:cubicBezTo>
                  <a:cubicBezTo>
                    <a:pt x="352" y="83"/>
                    <a:pt x="353" y="83"/>
                    <a:pt x="353" y="83"/>
                  </a:cubicBezTo>
                  <a:cubicBezTo>
                    <a:pt x="353" y="83"/>
                    <a:pt x="353" y="83"/>
                    <a:pt x="353" y="83"/>
                  </a:cubicBezTo>
                  <a:cubicBezTo>
                    <a:pt x="354" y="83"/>
                    <a:pt x="354" y="82"/>
                    <a:pt x="354" y="82"/>
                  </a:cubicBezTo>
                  <a:cubicBezTo>
                    <a:pt x="356" y="82"/>
                    <a:pt x="356" y="83"/>
                    <a:pt x="357" y="82"/>
                  </a:cubicBezTo>
                  <a:cubicBezTo>
                    <a:pt x="359" y="82"/>
                    <a:pt x="358" y="82"/>
                    <a:pt x="358" y="83"/>
                  </a:cubicBezTo>
                  <a:cubicBezTo>
                    <a:pt x="358" y="83"/>
                    <a:pt x="359" y="83"/>
                    <a:pt x="362" y="83"/>
                  </a:cubicBezTo>
                  <a:cubicBezTo>
                    <a:pt x="361" y="83"/>
                    <a:pt x="360" y="82"/>
                    <a:pt x="359" y="82"/>
                  </a:cubicBezTo>
                  <a:cubicBezTo>
                    <a:pt x="360" y="82"/>
                    <a:pt x="362" y="82"/>
                    <a:pt x="363" y="82"/>
                  </a:cubicBezTo>
                  <a:cubicBezTo>
                    <a:pt x="365" y="83"/>
                    <a:pt x="366" y="82"/>
                    <a:pt x="369" y="83"/>
                  </a:cubicBezTo>
                  <a:cubicBezTo>
                    <a:pt x="368" y="83"/>
                    <a:pt x="370" y="83"/>
                    <a:pt x="374" y="84"/>
                  </a:cubicBezTo>
                  <a:cubicBezTo>
                    <a:pt x="377" y="85"/>
                    <a:pt x="381" y="85"/>
                    <a:pt x="384" y="86"/>
                  </a:cubicBezTo>
                  <a:cubicBezTo>
                    <a:pt x="382" y="86"/>
                    <a:pt x="388" y="88"/>
                    <a:pt x="389" y="88"/>
                  </a:cubicBezTo>
                  <a:cubicBezTo>
                    <a:pt x="382" y="86"/>
                    <a:pt x="376" y="84"/>
                    <a:pt x="370" y="84"/>
                  </a:cubicBezTo>
                  <a:cubicBezTo>
                    <a:pt x="371" y="84"/>
                    <a:pt x="372" y="84"/>
                    <a:pt x="372" y="84"/>
                  </a:cubicBezTo>
                  <a:cubicBezTo>
                    <a:pt x="367" y="83"/>
                    <a:pt x="367" y="83"/>
                    <a:pt x="367" y="83"/>
                  </a:cubicBezTo>
                  <a:cubicBezTo>
                    <a:pt x="366" y="83"/>
                    <a:pt x="364" y="83"/>
                    <a:pt x="363" y="83"/>
                  </a:cubicBezTo>
                  <a:cubicBezTo>
                    <a:pt x="366" y="83"/>
                    <a:pt x="366" y="83"/>
                    <a:pt x="370" y="84"/>
                  </a:cubicBezTo>
                  <a:cubicBezTo>
                    <a:pt x="370" y="84"/>
                    <a:pt x="368" y="84"/>
                    <a:pt x="366" y="83"/>
                  </a:cubicBezTo>
                  <a:cubicBezTo>
                    <a:pt x="366" y="84"/>
                    <a:pt x="367" y="84"/>
                    <a:pt x="369" y="84"/>
                  </a:cubicBezTo>
                  <a:cubicBezTo>
                    <a:pt x="370" y="84"/>
                    <a:pt x="372" y="84"/>
                    <a:pt x="373" y="84"/>
                  </a:cubicBezTo>
                  <a:cubicBezTo>
                    <a:pt x="375" y="85"/>
                    <a:pt x="372" y="84"/>
                    <a:pt x="376" y="85"/>
                  </a:cubicBezTo>
                  <a:cubicBezTo>
                    <a:pt x="376" y="85"/>
                    <a:pt x="375" y="85"/>
                    <a:pt x="375" y="85"/>
                  </a:cubicBezTo>
                  <a:cubicBezTo>
                    <a:pt x="379" y="86"/>
                    <a:pt x="377" y="85"/>
                    <a:pt x="380" y="86"/>
                  </a:cubicBezTo>
                  <a:cubicBezTo>
                    <a:pt x="377" y="85"/>
                    <a:pt x="381" y="86"/>
                    <a:pt x="382" y="86"/>
                  </a:cubicBezTo>
                  <a:cubicBezTo>
                    <a:pt x="383" y="87"/>
                    <a:pt x="382" y="86"/>
                    <a:pt x="385" y="88"/>
                  </a:cubicBezTo>
                  <a:cubicBezTo>
                    <a:pt x="387" y="88"/>
                    <a:pt x="385" y="87"/>
                    <a:pt x="384" y="87"/>
                  </a:cubicBezTo>
                  <a:cubicBezTo>
                    <a:pt x="385" y="87"/>
                    <a:pt x="386" y="88"/>
                    <a:pt x="387" y="88"/>
                  </a:cubicBezTo>
                  <a:cubicBezTo>
                    <a:pt x="388" y="88"/>
                    <a:pt x="389" y="89"/>
                    <a:pt x="387" y="88"/>
                  </a:cubicBezTo>
                  <a:cubicBezTo>
                    <a:pt x="390" y="89"/>
                    <a:pt x="392" y="90"/>
                    <a:pt x="393" y="91"/>
                  </a:cubicBezTo>
                  <a:cubicBezTo>
                    <a:pt x="395" y="92"/>
                    <a:pt x="397" y="92"/>
                    <a:pt x="398" y="93"/>
                  </a:cubicBezTo>
                  <a:cubicBezTo>
                    <a:pt x="400" y="94"/>
                    <a:pt x="401" y="95"/>
                    <a:pt x="402" y="96"/>
                  </a:cubicBezTo>
                  <a:cubicBezTo>
                    <a:pt x="403" y="96"/>
                    <a:pt x="405" y="97"/>
                    <a:pt x="406" y="98"/>
                  </a:cubicBezTo>
                  <a:cubicBezTo>
                    <a:pt x="406" y="98"/>
                    <a:pt x="405" y="97"/>
                    <a:pt x="405" y="97"/>
                  </a:cubicBezTo>
                  <a:cubicBezTo>
                    <a:pt x="405" y="97"/>
                    <a:pt x="407" y="99"/>
                    <a:pt x="408" y="100"/>
                  </a:cubicBezTo>
                  <a:cubicBezTo>
                    <a:pt x="409" y="100"/>
                    <a:pt x="410" y="101"/>
                    <a:pt x="411" y="102"/>
                  </a:cubicBezTo>
                  <a:cubicBezTo>
                    <a:pt x="411" y="102"/>
                    <a:pt x="412" y="103"/>
                    <a:pt x="412" y="103"/>
                  </a:cubicBezTo>
                  <a:cubicBezTo>
                    <a:pt x="412" y="103"/>
                    <a:pt x="411" y="102"/>
                    <a:pt x="410" y="102"/>
                  </a:cubicBezTo>
                  <a:cubicBezTo>
                    <a:pt x="409" y="101"/>
                    <a:pt x="408" y="100"/>
                    <a:pt x="407" y="99"/>
                  </a:cubicBezTo>
                  <a:cubicBezTo>
                    <a:pt x="406" y="99"/>
                    <a:pt x="412" y="103"/>
                    <a:pt x="410" y="102"/>
                  </a:cubicBezTo>
                  <a:cubicBezTo>
                    <a:pt x="409" y="101"/>
                    <a:pt x="405" y="98"/>
                    <a:pt x="405" y="98"/>
                  </a:cubicBezTo>
                  <a:cubicBezTo>
                    <a:pt x="404" y="97"/>
                    <a:pt x="403" y="97"/>
                    <a:pt x="402" y="96"/>
                  </a:cubicBezTo>
                  <a:cubicBezTo>
                    <a:pt x="402" y="96"/>
                    <a:pt x="401" y="96"/>
                    <a:pt x="400" y="95"/>
                  </a:cubicBezTo>
                  <a:cubicBezTo>
                    <a:pt x="400" y="95"/>
                    <a:pt x="400" y="95"/>
                    <a:pt x="399" y="95"/>
                  </a:cubicBezTo>
                  <a:cubicBezTo>
                    <a:pt x="399" y="94"/>
                    <a:pt x="398" y="94"/>
                    <a:pt x="398" y="94"/>
                  </a:cubicBezTo>
                  <a:cubicBezTo>
                    <a:pt x="399" y="94"/>
                    <a:pt x="401" y="96"/>
                    <a:pt x="402" y="97"/>
                  </a:cubicBezTo>
                  <a:cubicBezTo>
                    <a:pt x="402" y="97"/>
                    <a:pt x="401" y="96"/>
                    <a:pt x="400" y="95"/>
                  </a:cubicBezTo>
                  <a:cubicBezTo>
                    <a:pt x="398" y="95"/>
                    <a:pt x="397" y="94"/>
                    <a:pt x="396" y="94"/>
                  </a:cubicBezTo>
                  <a:cubicBezTo>
                    <a:pt x="398" y="95"/>
                    <a:pt x="398" y="95"/>
                    <a:pt x="394" y="93"/>
                  </a:cubicBezTo>
                  <a:cubicBezTo>
                    <a:pt x="394" y="93"/>
                    <a:pt x="398" y="95"/>
                    <a:pt x="399" y="96"/>
                  </a:cubicBezTo>
                  <a:cubicBezTo>
                    <a:pt x="401" y="97"/>
                    <a:pt x="398" y="95"/>
                    <a:pt x="399" y="95"/>
                  </a:cubicBezTo>
                  <a:cubicBezTo>
                    <a:pt x="400" y="95"/>
                    <a:pt x="400" y="96"/>
                    <a:pt x="400" y="96"/>
                  </a:cubicBezTo>
                  <a:cubicBezTo>
                    <a:pt x="400" y="96"/>
                    <a:pt x="400" y="96"/>
                    <a:pt x="400" y="96"/>
                  </a:cubicBezTo>
                  <a:cubicBezTo>
                    <a:pt x="401" y="96"/>
                    <a:pt x="401" y="97"/>
                    <a:pt x="403" y="98"/>
                  </a:cubicBezTo>
                  <a:cubicBezTo>
                    <a:pt x="403" y="98"/>
                    <a:pt x="404" y="99"/>
                    <a:pt x="405" y="99"/>
                  </a:cubicBezTo>
                  <a:cubicBezTo>
                    <a:pt x="406" y="100"/>
                    <a:pt x="407" y="101"/>
                    <a:pt x="408" y="101"/>
                  </a:cubicBezTo>
                  <a:cubicBezTo>
                    <a:pt x="405" y="99"/>
                    <a:pt x="407" y="101"/>
                    <a:pt x="409" y="102"/>
                  </a:cubicBezTo>
                  <a:cubicBezTo>
                    <a:pt x="410" y="103"/>
                    <a:pt x="411" y="103"/>
                    <a:pt x="411" y="104"/>
                  </a:cubicBezTo>
                  <a:cubicBezTo>
                    <a:pt x="412" y="104"/>
                    <a:pt x="412" y="105"/>
                    <a:pt x="411" y="104"/>
                  </a:cubicBezTo>
                  <a:cubicBezTo>
                    <a:pt x="414" y="106"/>
                    <a:pt x="414" y="106"/>
                    <a:pt x="414" y="106"/>
                  </a:cubicBezTo>
                  <a:cubicBezTo>
                    <a:pt x="415" y="108"/>
                    <a:pt x="413" y="105"/>
                    <a:pt x="415" y="108"/>
                  </a:cubicBezTo>
                  <a:cubicBezTo>
                    <a:pt x="416" y="109"/>
                    <a:pt x="416" y="108"/>
                    <a:pt x="415" y="107"/>
                  </a:cubicBezTo>
                  <a:cubicBezTo>
                    <a:pt x="415" y="106"/>
                    <a:pt x="418" y="110"/>
                    <a:pt x="418" y="110"/>
                  </a:cubicBezTo>
                  <a:cubicBezTo>
                    <a:pt x="418" y="110"/>
                    <a:pt x="419" y="111"/>
                    <a:pt x="417" y="110"/>
                  </a:cubicBezTo>
                  <a:cubicBezTo>
                    <a:pt x="421" y="113"/>
                    <a:pt x="419" y="111"/>
                    <a:pt x="420" y="112"/>
                  </a:cubicBezTo>
                  <a:cubicBezTo>
                    <a:pt x="421" y="114"/>
                    <a:pt x="422" y="114"/>
                    <a:pt x="424" y="118"/>
                  </a:cubicBezTo>
                  <a:cubicBezTo>
                    <a:pt x="424" y="118"/>
                    <a:pt x="424" y="117"/>
                    <a:pt x="424" y="117"/>
                  </a:cubicBezTo>
                  <a:cubicBezTo>
                    <a:pt x="423" y="116"/>
                    <a:pt x="423" y="116"/>
                    <a:pt x="422" y="115"/>
                  </a:cubicBezTo>
                  <a:cubicBezTo>
                    <a:pt x="421" y="114"/>
                    <a:pt x="421" y="113"/>
                    <a:pt x="421" y="113"/>
                  </a:cubicBezTo>
                  <a:cubicBezTo>
                    <a:pt x="421" y="114"/>
                    <a:pt x="422" y="115"/>
                    <a:pt x="423" y="116"/>
                  </a:cubicBezTo>
                  <a:cubicBezTo>
                    <a:pt x="424" y="118"/>
                    <a:pt x="425" y="119"/>
                    <a:pt x="425" y="119"/>
                  </a:cubicBezTo>
                  <a:cubicBezTo>
                    <a:pt x="428" y="123"/>
                    <a:pt x="427" y="122"/>
                    <a:pt x="429" y="126"/>
                  </a:cubicBezTo>
                  <a:cubicBezTo>
                    <a:pt x="431" y="127"/>
                    <a:pt x="428" y="123"/>
                    <a:pt x="428" y="122"/>
                  </a:cubicBezTo>
                  <a:cubicBezTo>
                    <a:pt x="429" y="124"/>
                    <a:pt x="429" y="126"/>
                    <a:pt x="430" y="126"/>
                  </a:cubicBezTo>
                  <a:cubicBezTo>
                    <a:pt x="430" y="126"/>
                    <a:pt x="430" y="127"/>
                    <a:pt x="431" y="128"/>
                  </a:cubicBezTo>
                  <a:cubicBezTo>
                    <a:pt x="431" y="130"/>
                    <a:pt x="432" y="131"/>
                    <a:pt x="433" y="134"/>
                  </a:cubicBezTo>
                  <a:cubicBezTo>
                    <a:pt x="433" y="134"/>
                    <a:pt x="433" y="133"/>
                    <a:pt x="433" y="134"/>
                  </a:cubicBezTo>
                  <a:cubicBezTo>
                    <a:pt x="434" y="135"/>
                    <a:pt x="434" y="137"/>
                    <a:pt x="435" y="139"/>
                  </a:cubicBezTo>
                  <a:cubicBezTo>
                    <a:pt x="435" y="139"/>
                    <a:pt x="435" y="140"/>
                    <a:pt x="436" y="140"/>
                  </a:cubicBezTo>
                  <a:cubicBezTo>
                    <a:pt x="436" y="140"/>
                    <a:pt x="436" y="140"/>
                    <a:pt x="436" y="141"/>
                  </a:cubicBezTo>
                  <a:cubicBezTo>
                    <a:pt x="436" y="141"/>
                    <a:pt x="436" y="141"/>
                    <a:pt x="436" y="142"/>
                  </a:cubicBezTo>
                  <a:cubicBezTo>
                    <a:pt x="436" y="143"/>
                    <a:pt x="437" y="144"/>
                    <a:pt x="437" y="145"/>
                  </a:cubicBezTo>
                  <a:cubicBezTo>
                    <a:pt x="437" y="144"/>
                    <a:pt x="436" y="143"/>
                    <a:pt x="436" y="142"/>
                  </a:cubicBezTo>
                  <a:cubicBezTo>
                    <a:pt x="436" y="141"/>
                    <a:pt x="436" y="141"/>
                    <a:pt x="435" y="140"/>
                  </a:cubicBezTo>
                  <a:cubicBezTo>
                    <a:pt x="435" y="139"/>
                    <a:pt x="435" y="139"/>
                    <a:pt x="435" y="138"/>
                  </a:cubicBezTo>
                  <a:cubicBezTo>
                    <a:pt x="434" y="137"/>
                    <a:pt x="434" y="137"/>
                    <a:pt x="434" y="136"/>
                  </a:cubicBezTo>
                  <a:cubicBezTo>
                    <a:pt x="434" y="137"/>
                    <a:pt x="434" y="138"/>
                    <a:pt x="435" y="139"/>
                  </a:cubicBezTo>
                  <a:cubicBezTo>
                    <a:pt x="435" y="140"/>
                    <a:pt x="435" y="141"/>
                    <a:pt x="436" y="141"/>
                  </a:cubicBezTo>
                  <a:cubicBezTo>
                    <a:pt x="436" y="142"/>
                    <a:pt x="436" y="143"/>
                    <a:pt x="436" y="144"/>
                  </a:cubicBezTo>
                  <a:cubicBezTo>
                    <a:pt x="436" y="144"/>
                    <a:pt x="437" y="145"/>
                    <a:pt x="437" y="145"/>
                  </a:cubicBezTo>
                  <a:cubicBezTo>
                    <a:pt x="437" y="145"/>
                    <a:pt x="437" y="146"/>
                    <a:pt x="437" y="146"/>
                  </a:cubicBezTo>
                  <a:cubicBezTo>
                    <a:pt x="438" y="146"/>
                    <a:pt x="438" y="145"/>
                    <a:pt x="439" y="145"/>
                  </a:cubicBezTo>
                  <a:cubicBezTo>
                    <a:pt x="439" y="145"/>
                    <a:pt x="438" y="145"/>
                    <a:pt x="437" y="146"/>
                  </a:cubicBezTo>
                  <a:cubicBezTo>
                    <a:pt x="437" y="146"/>
                    <a:pt x="437" y="146"/>
                    <a:pt x="437" y="146"/>
                  </a:cubicBezTo>
                  <a:cubicBezTo>
                    <a:pt x="437" y="146"/>
                    <a:pt x="437" y="146"/>
                    <a:pt x="437" y="146"/>
                  </a:cubicBezTo>
                  <a:cubicBezTo>
                    <a:pt x="437" y="145"/>
                    <a:pt x="437" y="145"/>
                    <a:pt x="436" y="145"/>
                  </a:cubicBezTo>
                  <a:cubicBezTo>
                    <a:pt x="436" y="144"/>
                    <a:pt x="436" y="144"/>
                    <a:pt x="436" y="143"/>
                  </a:cubicBezTo>
                  <a:cubicBezTo>
                    <a:pt x="436" y="142"/>
                    <a:pt x="435" y="141"/>
                    <a:pt x="435" y="139"/>
                  </a:cubicBezTo>
                  <a:cubicBezTo>
                    <a:pt x="434" y="137"/>
                    <a:pt x="433" y="134"/>
                    <a:pt x="432" y="133"/>
                  </a:cubicBezTo>
                  <a:cubicBezTo>
                    <a:pt x="433" y="133"/>
                    <a:pt x="433" y="135"/>
                    <a:pt x="433" y="135"/>
                  </a:cubicBezTo>
                  <a:cubicBezTo>
                    <a:pt x="433" y="134"/>
                    <a:pt x="432" y="132"/>
                    <a:pt x="432" y="131"/>
                  </a:cubicBezTo>
                  <a:cubicBezTo>
                    <a:pt x="431" y="129"/>
                    <a:pt x="430" y="128"/>
                    <a:pt x="430" y="127"/>
                  </a:cubicBezTo>
                  <a:cubicBezTo>
                    <a:pt x="430" y="127"/>
                    <a:pt x="430" y="128"/>
                    <a:pt x="430" y="129"/>
                  </a:cubicBezTo>
                  <a:cubicBezTo>
                    <a:pt x="431" y="129"/>
                    <a:pt x="431" y="130"/>
                    <a:pt x="431" y="131"/>
                  </a:cubicBezTo>
                  <a:cubicBezTo>
                    <a:pt x="431" y="131"/>
                    <a:pt x="431" y="130"/>
                    <a:pt x="430" y="129"/>
                  </a:cubicBezTo>
                  <a:cubicBezTo>
                    <a:pt x="429" y="128"/>
                    <a:pt x="428" y="126"/>
                    <a:pt x="427" y="124"/>
                  </a:cubicBezTo>
                  <a:cubicBezTo>
                    <a:pt x="425" y="120"/>
                    <a:pt x="422" y="116"/>
                    <a:pt x="420" y="114"/>
                  </a:cubicBezTo>
                  <a:cubicBezTo>
                    <a:pt x="421" y="115"/>
                    <a:pt x="422" y="116"/>
                    <a:pt x="423" y="117"/>
                  </a:cubicBezTo>
                  <a:cubicBezTo>
                    <a:pt x="424" y="119"/>
                    <a:pt x="424" y="120"/>
                    <a:pt x="425" y="121"/>
                  </a:cubicBezTo>
                  <a:cubicBezTo>
                    <a:pt x="425" y="122"/>
                    <a:pt x="426" y="122"/>
                    <a:pt x="426" y="123"/>
                  </a:cubicBezTo>
                  <a:cubicBezTo>
                    <a:pt x="427" y="124"/>
                    <a:pt x="427" y="124"/>
                    <a:pt x="428" y="125"/>
                  </a:cubicBezTo>
                  <a:cubicBezTo>
                    <a:pt x="428" y="127"/>
                    <a:pt x="430" y="128"/>
                    <a:pt x="431" y="130"/>
                  </a:cubicBezTo>
                  <a:cubicBezTo>
                    <a:pt x="430" y="130"/>
                    <a:pt x="431" y="133"/>
                    <a:pt x="432" y="134"/>
                  </a:cubicBezTo>
                  <a:cubicBezTo>
                    <a:pt x="432" y="134"/>
                    <a:pt x="430" y="131"/>
                    <a:pt x="431" y="131"/>
                  </a:cubicBezTo>
                  <a:cubicBezTo>
                    <a:pt x="431" y="132"/>
                    <a:pt x="432" y="133"/>
                    <a:pt x="433" y="135"/>
                  </a:cubicBezTo>
                  <a:cubicBezTo>
                    <a:pt x="433" y="136"/>
                    <a:pt x="433" y="137"/>
                    <a:pt x="434" y="139"/>
                  </a:cubicBezTo>
                  <a:cubicBezTo>
                    <a:pt x="434" y="139"/>
                    <a:pt x="434" y="140"/>
                    <a:pt x="435" y="141"/>
                  </a:cubicBezTo>
                  <a:cubicBezTo>
                    <a:pt x="435" y="141"/>
                    <a:pt x="435" y="142"/>
                    <a:pt x="435" y="143"/>
                  </a:cubicBezTo>
                  <a:cubicBezTo>
                    <a:pt x="435" y="143"/>
                    <a:pt x="436" y="144"/>
                    <a:pt x="436" y="145"/>
                  </a:cubicBezTo>
                  <a:cubicBezTo>
                    <a:pt x="436" y="145"/>
                    <a:pt x="436" y="146"/>
                    <a:pt x="436" y="146"/>
                  </a:cubicBezTo>
                  <a:cubicBezTo>
                    <a:pt x="436" y="147"/>
                    <a:pt x="436" y="147"/>
                    <a:pt x="436" y="147"/>
                  </a:cubicBezTo>
                  <a:cubicBezTo>
                    <a:pt x="436" y="147"/>
                    <a:pt x="436" y="147"/>
                    <a:pt x="436" y="147"/>
                  </a:cubicBezTo>
                  <a:cubicBezTo>
                    <a:pt x="437" y="147"/>
                    <a:pt x="437" y="147"/>
                    <a:pt x="437" y="147"/>
                  </a:cubicBezTo>
                  <a:cubicBezTo>
                    <a:pt x="437" y="147"/>
                    <a:pt x="438" y="146"/>
                    <a:pt x="438" y="146"/>
                  </a:cubicBezTo>
                  <a:cubicBezTo>
                    <a:pt x="438" y="146"/>
                    <a:pt x="437" y="147"/>
                    <a:pt x="437" y="147"/>
                  </a:cubicBezTo>
                  <a:cubicBezTo>
                    <a:pt x="437" y="147"/>
                    <a:pt x="439" y="146"/>
                    <a:pt x="441" y="146"/>
                  </a:cubicBezTo>
                  <a:cubicBezTo>
                    <a:pt x="441" y="146"/>
                    <a:pt x="440" y="146"/>
                    <a:pt x="439" y="146"/>
                  </a:cubicBezTo>
                  <a:cubicBezTo>
                    <a:pt x="440" y="146"/>
                    <a:pt x="441" y="145"/>
                    <a:pt x="443" y="145"/>
                  </a:cubicBezTo>
                  <a:cubicBezTo>
                    <a:pt x="444" y="145"/>
                    <a:pt x="446" y="145"/>
                    <a:pt x="448" y="145"/>
                  </a:cubicBezTo>
                  <a:cubicBezTo>
                    <a:pt x="451" y="145"/>
                    <a:pt x="455" y="145"/>
                    <a:pt x="459" y="147"/>
                  </a:cubicBezTo>
                  <a:cubicBezTo>
                    <a:pt x="456" y="146"/>
                    <a:pt x="452" y="145"/>
                    <a:pt x="448" y="145"/>
                  </a:cubicBezTo>
                  <a:cubicBezTo>
                    <a:pt x="443" y="145"/>
                    <a:pt x="439" y="146"/>
                    <a:pt x="436" y="147"/>
                  </a:cubicBezTo>
                  <a:cubicBezTo>
                    <a:pt x="436" y="147"/>
                    <a:pt x="436" y="147"/>
                    <a:pt x="436" y="147"/>
                  </a:cubicBezTo>
                  <a:cubicBezTo>
                    <a:pt x="436" y="147"/>
                    <a:pt x="436" y="148"/>
                    <a:pt x="436" y="148"/>
                  </a:cubicBezTo>
                  <a:cubicBezTo>
                    <a:pt x="436" y="147"/>
                    <a:pt x="436" y="147"/>
                    <a:pt x="436" y="147"/>
                  </a:cubicBezTo>
                  <a:cubicBezTo>
                    <a:pt x="436" y="147"/>
                    <a:pt x="436" y="147"/>
                    <a:pt x="436" y="147"/>
                  </a:cubicBezTo>
                  <a:cubicBezTo>
                    <a:pt x="436" y="146"/>
                    <a:pt x="436" y="146"/>
                    <a:pt x="436" y="146"/>
                  </a:cubicBezTo>
                  <a:cubicBezTo>
                    <a:pt x="436" y="146"/>
                    <a:pt x="436" y="147"/>
                    <a:pt x="436" y="147"/>
                  </a:cubicBezTo>
                  <a:cubicBezTo>
                    <a:pt x="435" y="144"/>
                    <a:pt x="435" y="144"/>
                    <a:pt x="434" y="142"/>
                  </a:cubicBezTo>
                  <a:cubicBezTo>
                    <a:pt x="434" y="139"/>
                    <a:pt x="433" y="139"/>
                    <a:pt x="433" y="137"/>
                  </a:cubicBezTo>
                  <a:cubicBezTo>
                    <a:pt x="433" y="138"/>
                    <a:pt x="434" y="139"/>
                    <a:pt x="434" y="141"/>
                  </a:cubicBezTo>
                  <a:cubicBezTo>
                    <a:pt x="435" y="141"/>
                    <a:pt x="432" y="133"/>
                    <a:pt x="432" y="134"/>
                  </a:cubicBezTo>
                  <a:cubicBezTo>
                    <a:pt x="432" y="135"/>
                    <a:pt x="432" y="136"/>
                    <a:pt x="433" y="137"/>
                  </a:cubicBezTo>
                  <a:cubicBezTo>
                    <a:pt x="432" y="136"/>
                    <a:pt x="432" y="136"/>
                    <a:pt x="432" y="135"/>
                  </a:cubicBezTo>
                  <a:cubicBezTo>
                    <a:pt x="431" y="134"/>
                    <a:pt x="431" y="133"/>
                    <a:pt x="430" y="132"/>
                  </a:cubicBezTo>
                  <a:cubicBezTo>
                    <a:pt x="429" y="131"/>
                    <a:pt x="429" y="129"/>
                    <a:pt x="428" y="128"/>
                  </a:cubicBezTo>
                  <a:cubicBezTo>
                    <a:pt x="428" y="128"/>
                    <a:pt x="430" y="131"/>
                    <a:pt x="429" y="128"/>
                  </a:cubicBezTo>
                  <a:cubicBezTo>
                    <a:pt x="428" y="129"/>
                    <a:pt x="424" y="121"/>
                    <a:pt x="425" y="123"/>
                  </a:cubicBezTo>
                  <a:cubicBezTo>
                    <a:pt x="425" y="123"/>
                    <a:pt x="424" y="121"/>
                    <a:pt x="423" y="121"/>
                  </a:cubicBezTo>
                  <a:cubicBezTo>
                    <a:pt x="422" y="118"/>
                    <a:pt x="424" y="122"/>
                    <a:pt x="423" y="121"/>
                  </a:cubicBezTo>
                  <a:cubicBezTo>
                    <a:pt x="423" y="120"/>
                    <a:pt x="422" y="119"/>
                    <a:pt x="421" y="118"/>
                  </a:cubicBezTo>
                  <a:cubicBezTo>
                    <a:pt x="421" y="117"/>
                    <a:pt x="420" y="116"/>
                    <a:pt x="419" y="116"/>
                  </a:cubicBezTo>
                  <a:cubicBezTo>
                    <a:pt x="420" y="117"/>
                    <a:pt x="421" y="118"/>
                    <a:pt x="422" y="119"/>
                  </a:cubicBezTo>
                  <a:cubicBezTo>
                    <a:pt x="423" y="120"/>
                    <a:pt x="424" y="122"/>
                    <a:pt x="424" y="123"/>
                  </a:cubicBezTo>
                  <a:cubicBezTo>
                    <a:pt x="423" y="121"/>
                    <a:pt x="423" y="120"/>
                    <a:pt x="422" y="119"/>
                  </a:cubicBezTo>
                  <a:cubicBezTo>
                    <a:pt x="421" y="118"/>
                    <a:pt x="420" y="117"/>
                    <a:pt x="420" y="116"/>
                  </a:cubicBezTo>
                  <a:cubicBezTo>
                    <a:pt x="419" y="116"/>
                    <a:pt x="418" y="115"/>
                    <a:pt x="417" y="114"/>
                  </a:cubicBezTo>
                  <a:cubicBezTo>
                    <a:pt x="417" y="113"/>
                    <a:pt x="416" y="112"/>
                    <a:pt x="415" y="111"/>
                  </a:cubicBezTo>
                  <a:cubicBezTo>
                    <a:pt x="414" y="110"/>
                    <a:pt x="413" y="109"/>
                    <a:pt x="412" y="108"/>
                  </a:cubicBezTo>
                  <a:cubicBezTo>
                    <a:pt x="410" y="107"/>
                    <a:pt x="409" y="106"/>
                    <a:pt x="407" y="104"/>
                  </a:cubicBezTo>
                  <a:cubicBezTo>
                    <a:pt x="408" y="105"/>
                    <a:pt x="409" y="106"/>
                    <a:pt x="411" y="108"/>
                  </a:cubicBezTo>
                  <a:cubicBezTo>
                    <a:pt x="411" y="108"/>
                    <a:pt x="412" y="109"/>
                    <a:pt x="413" y="110"/>
                  </a:cubicBezTo>
                  <a:cubicBezTo>
                    <a:pt x="412" y="109"/>
                    <a:pt x="411" y="108"/>
                    <a:pt x="410" y="108"/>
                  </a:cubicBezTo>
                  <a:cubicBezTo>
                    <a:pt x="410" y="107"/>
                    <a:pt x="409" y="106"/>
                    <a:pt x="408" y="106"/>
                  </a:cubicBezTo>
                  <a:cubicBezTo>
                    <a:pt x="406" y="104"/>
                    <a:pt x="405" y="103"/>
                    <a:pt x="405" y="103"/>
                  </a:cubicBezTo>
                  <a:cubicBezTo>
                    <a:pt x="403" y="101"/>
                    <a:pt x="401" y="100"/>
                    <a:pt x="399" y="99"/>
                  </a:cubicBezTo>
                  <a:cubicBezTo>
                    <a:pt x="398" y="98"/>
                    <a:pt x="396" y="97"/>
                    <a:pt x="394" y="96"/>
                  </a:cubicBezTo>
                  <a:cubicBezTo>
                    <a:pt x="392" y="95"/>
                    <a:pt x="390" y="94"/>
                    <a:pt x="388" y="94"/>
                  </a:cubicBezTo>
                  <a:cubicBezTo>
                    <a:pt x="388" y="94"/>
                    <a:pt x="387" y="93"/>
                    <a:pt x="386" y="93"/>
                  </a:cubicBezTo>
                  <a:cubicBezTo>
                    <a:pt x="386" y="93"/>
                    <a:pt x="386" y="93"/>
                    <a:pt x="386" y="93"/>
                  </a:cubicBezTo>
                  <a:cubicBezTo>
                    <a:pt x="385" y="92"/>
                    <a:pt x="384" y="92"/>
                    <a:pt x="383" y="92"/>
                  </a:cubicBezTo>
                  <a:cubicBezTo>
                    <a:pt x="384" y="92"/>
                    <a:pt x="385" y="92"/>
                    <a:pt x="385" y="93"/>
                  </a:cubicBezTo>
                  <a:cubicBezTo>
                    <a:pt x="386" y="93"/>
                    <a:pt x="387" y="93"/>
                    <a:pt x="388" y="94"/>
                  </a:cubicBezTo>
                  <a:cubicBezTo>
                    <a:pt x="389" y="94"/>
                    <a:pt x="390" y="94"/>
                    <a:pt x="391" y="95"/>
                  </a:cubicBezTo>
                  <a:cubicBezTo>
                    <a:pt x="392" y="95"/>
                    <a:pt x="394" y="96"/>
                    <a:pt x="395" y="97"/>
                  </a:cubicBezTo>
                  <a:cubicBezTo>
                    <a:pt x="394" y="96"/>
                    <a:pt x="393" y="95"/>
                    <a:pt x="391" y="94"/>
                  </a:cubicBezTo>
                  <a:cubicBezTo>
                    <a:pt x="389" y="94"/>
                    <a:pt x="387" y="93"/>
                    <a:pt x="385" y="92"/>
                  </a:cubicBezTo>
                  <a:cubicBezTo>
                    <a:pt x="383" y="91"/>
                    <a:pt x="381" y="91"/>
                    <a:pt x="379" y="90"/>
                  </a:cubicBezTo>
                  <a:cubicBezTo>
                    <a:pt x="377" y="90"/>
                    <a:pt x="376" y="90"/>
                    <a:pt x="376" y="89"/>
                  </a:cubicBezTo>
                  <a:cubicBezTo>
                    <a:pt x="374" y="89"/>
                    <a:pt x="374" y="89"/>
                    <a:pt x="372" y="89"/>
                  </a:cubicBezTo>
                  <a:cubicBezTo>
                    <a:pt x="374" y="89"/>
                    <a:pt x="367" y="88"/>
                    <a:pt x="366" y="88"/>
                  </a:cubicBezTo>
                  <a:cubicBezTo>
                    <a:pt x="365" y="88"/>
                    <a:pt x="364" y="88"/>
                    <a:pt x="364" y="88"/>
                  </a:cubicBezTo>
                  <a:cubicBezTo>
                    <a:pt x="362" y="88"/>
                    <a:pt x="361" y="88"/>
                    <a:pt x="360" y="88"/>
                  </a:cubicBezTo>
                  <a:cubicBezTo>
                    <a:pt x="362" y="88"/>
                    <a:pt x="363" y="88"/>
                    <a:pt x="365" y="88"/>
                  </a:cubicBezTo>
                  <a:cubicBezTo>
                    <a:pt x="366" y="89"/>
                    <a:pt x="364" y="89"/>
                    <a:pt x="363" y="89"/>
                  </a:cubicBezTo>
                  <a:cubicBezTo>
                    <a:pt x="364" y="89"/>
                    <a:pt x="366" y="89"/>
                    <a:pt x="368" y="89"/>
                  </a:cubicBezTo>
                  <a:cubicBezTo>
                    <a:pt x="371" y="90"/>
                    <a:pt x="373" y="90"/>
                    <a:pt x="375" y="90"/>
                  </a:cubicBezTo>
                  <a:cubicBezTo>
                    <a:pt x="376" y="91"/>
                    <a:pt x="377" y="91"/>
                    <a:pt x="377" y="91"/>
                  </a:cubicBezTo>
                  <a:cubicBezTo>
                    <a:pt x="377" y="91"/>
                    <a:pt x="377" y="91"/>
                    <a:pt x="377" y="91"/>
                  </a:cubicBezTo>
                  <a:cubicBezTo>
                    <a:pt x="375" y="91"/>
                    <a:pt x="374" y="90"/>
                    <a:pt x="373" y="90"/>
                  </a:cubicBezTo>
                  <a:cubicBezTo>
                    <a:pt x="373" y="91"/>
                    <a:pt x="377" y="91"/>
                    <a:pt x="379" y="92"/>
                  </a:cubicBezTo>
                  <a:cubicBezTo>
                    <a:pt x="376" y="92"/>
                    <a:pt x="372" y="90"/>
                    <a:pt x="371" y="90"/>
                  </a:cubicBezTo>
                  <a:cubicBezTo>
                    <a:pt x="369" y="90"/>
                    <a:pt x="372" y="90"/>
                    <a:pt x="368" y="90"/>
                  </a:cubicBezTo>
                  <a:cubicBezTo>
                    <a:pt x="371" y="90"/>
                    <a:pt x="372" y="91"/>
                    <a:pt x="374" y="91"/>
                  </a:cubicBezTo>
                  <a:cubicBezTo>
                    <a:pt x="375" y="92"/>
                    <a:pt x="377" y="92"/>
                    <a:pt x="380" y="93"/>
                  </a:cubicBezTo>
                  <a:cubicBezTo>
                    <a:pt x="381" y="93"/>
                    <a:pt x="382" y="93"/>
                    <a:pt x="383" y="94"/>
                  </a:cubicBezTo>
                  <a:cubicBezTo>
                    <a:pt x="384" y="94"/>
                    <a:pt x="385" y="94"/>
                    <a:pt x="386" y="95"/>
                  </a:cubicBezTo>
                  <a:cubicBezTo>
                    <a:pt x="387" y="95"/>
                    <a:pt x="388" y="96"/>
                    <a:pt x="387" y="96"/>
                  </a:cubicBezTo>
                  <a:cubicBezTo>
                    <a:pt x="383" y="94"/>
                    <a:pt x="388" y="96"/>
                    <a:pt x="385" y="95"/>
                  </a:cubicBezTo>
                  <a:cubicBezTo>
                    <a:pt x="383" y="94"/>
                    <a:pt x="382" y="94"/>
                    <a:pt x="380" y="93"/>
                  </a:cubicBezTo>
                  <a:cubicBezTo>
                    <a:pt x="380" y="93"/>
                    <a:pt x="379" y="93"/>
                    <a:pt x="379" y="93"/>
                  </a:cubicBezTo>
                  <a:cubicBezTo>
                    <a:pt x="378" y="93"/>
                    <a:pt x="377" y="92"/>
                    <a:pt x="376" y="92"/>
                  </a:cubicBezTo>
                  <a:cubicBezTo>
                    <a:pt x="376" y="92"/>
                    <a:pt x="375" y="92"/>
                    <a:pt x="374" y="92"/>
                  </a:cubicBezTo>
                  <a:cubicBezTo>
                    <a:pt x="374" y="92"/>
                    <a:pt x="380" y="93"/>
                    <a:pt x="378" y="93"/>
                  </a:cubicBezTo>
                  <a:cubicBezTo>
                    <a:pt x="374" y="92"/>
                    <a:pt x="373" y="92"/>
                    <a:pt x="369" y="92"/>
                  </a:cubicBezTo>
                  <a:cubicBezTo>
                    <a:pt x="369" y="92"/>
                    <a:pt x="371" y="92"/>
                    <a:pt x="369" y="92"/>
                  </a:cubicBezTo>
                  <a:cubicBezTo>
                    <a:pt x="370" y="92"/>
                    <a:pt x="370" y="92"/>
                    <a:pt x="370" y="92"/>
                  </a:cubicBezTo>
                  <a:cubicBezTo>
                    <a:pt x="373" y="92"/>
                    <a:pt x="369" y="92"/>
                    <a:pt x="367" y="92"/>
                  </a:cubicBezTo>
                  <a:cubicBezTo>
                    <a:pt x="366" y="91"/>
                    <a:pt x="371" y="92"/>
                    <a:pt x="369" y="91"/>
                  </a:cubicBezTo>
                  <a:cubicBezTo>
                    <a:pt x="369" y="91"/>
                    <a:pt x="371" y="91"/>
                    <a:pt x="372" y="91"/>
                  </a:cubicBezTo>
                  <a:cubicBezTo>
                    <a:pt x="373" y="92"/>
                    <a:pt x="374" y="92"/>
                    <a:pt x="374" y="92"/>
                  </a:cubicBezTo>
                  <a:cubicBezTo>
                    <a:pt x="373" y="91"/>
                    <a:pt x="371" y="91"/>
                    <a:pt x="369" y="91"/>
                  </a:cubicBezTo>
                  <a:cubicBezTo>
                    <a:pt x="368" y="91"/>
                    <a:pt x="367" y="90"/>
                    <a:pt x="366" y="90"/>
                  </a:cubicBezTo>
                  <a:cubicBezTo>
                    <a:pt x="365" y="90"/>
                    <a:pt x="365" y="90"/>
                    <a:pt x="364" y="90"/>
                  </a:cubicBezTo>
                  <a:cubicBezTo>
                    <a:pt x="360" y="90"/>
                    <a:pt x="366" y="90"/>
                    <a:pt x="362" y="90"/>
                  </a:cubicBezTo>
                  <a:cubicBezTo>
                    <a:pt x="361" y="90"/>
                    <a:pt x="366" y="90"/>
                    <a:pt x="365" y="90"/>
                  </a:cubicBezTo>
                  <a:cubicBezTo>
                    <a:pt x="361" y="90"/>
                    <a:pt x="359" y="90"/>
                    <a:pt x="361" y="90"/>
                  </a:cubicBezTo>
                  <a:cubicBezTo>
                    <a:pt x="358" y="89"/>
                    <a:pt x="359" y="89"/>
                    <a:pt x="355" y="89"/>
                  </a:cubicBezTo>
                  <a:cubicBezTo>
                    <a:pt x="353" y="89"/>
                    <a:pt x="352" y="90"/>
                    <a:pt x="352" y="90"/>
                  </a:cubicBezTo>
                  <a:cubicBezTo>
                    <a:pt x="351" y="90"/>
                    <a:pt x="349" y="90"/>
                    <a:pt x="347" y="90"/>
                  </a:cubicBezTo>
                  <a:cubicBezTo>
                    <a:pt x="346" y="89"/>
                    <a:pt x="345" y="88"/>
                    <a:pt x="345" y="86"/>
                  </a:cubicBezTo>
                  <a:cubicBezTo>
                    <a:pt x="344" y="85"/>
                    <a:pt x="343" y="83"/>
                    <a:pt x="343" y="82"/>
                  </a:cubicBezTo>
                  <a:cubicBezTo>
                    <a:pt x="343" y="82"/>
                    <a:pt x="343" y="82"/>
                    <a:pt x="343" y="83"/>
                  </a:cubicBezTo>
                  <a:cubicBezTo>
                    <a:pt x="343" y="83"/>
                    <a:pt x="343" y="84"/>
                    <a:pt x="344" y="85"/>
                  </a:cubicBezTo>
                  <a:cubicBezTo>
                    <a:pt x="345" y="86"/>
                    <a:pt x="346" y="89"/>
                    <a:pt x="347" y="91"/>
                  </a:cubicBezTo>
                  <a:cubicBezTo>
                    <a:pt x="350" y="90"/>
                    <a:pt x="353" y="90"/>
                    <a:pt x="354" y="90"/>
                  </a:cubicBezTo>
                  <a:cubicBezTo>
                    <a:pt x="355" y="90"/>
                    <a:pt x="355" y="90"/>
                    <a:pt x="356" y="90"/>
                  </a:cubicBezTo>
                  <a:cubicBezTo>
                    <a:pt x="355" y="90"/>
                    <a:pt x="354" y="90"/>
                    <a:pt x="353" y="90"/>
                  </a:cubicBezTo>
                  <a:cubicBezTo>
                    <a:pt x="353" y="90"/>
                    <a:pt x="354" y="90"/>
                    <a:pt x="354" y="90"/>
                  </a:cubicBezTo>
                  <a:cubicBezTo>
                    <a:pt x="354" y="90"/>
                    <a:pt x="354" y="90"/>
                    <a:pt x="354" y="90"/>
                  </a:cubicBezTo>
                  <a:cubicBezTo>
                    <a:pt x="354" y="90"/>
                    <a:pt x="354" y="90"/>
                    <a:pt x="353" y="90"/>
                  </a:cubicBezTo>
                  <a:cubicBezTo>
                    <a:pt x="352" y="90"/>
                    <a:pt x="352" y="90"/>
                    <a:pt x="352" y="90"/>
                  </a:cubicBezTo>
                  <a:cubicBezTo>
                    <a:pt x="351" y="90"/>
                    <a:pt x="350" y="90"/>
                    <a:pt x="348" y="91"/>
                  </a:cubicBezTo>
                  <a:cubicBezTo>
                    <a:pt x="351" y="90"/>
                    <a:pt x="354" y="90"/>
                    <a:pt x="354" y="91"/>
                  </a:cubicBezTo>
                  <a:cubicBezTo>
                    <a:pt x="354" y="91"/>
                    <a:pt x="354" y="91"/>
                    <a:pt x="353" y="91"/>
                  </a:cubicBezTo>
                  <a:cubicBezTo>
                    <a:pt x="353" y="91"/>
                    <a:pt x="353" y="91"/>
                    <a:pt x="353" y="91"/>
                  </a:cubicBezTo>
                  <a:cubicBezTo>
                    <a:pt x="352" y="91"/>
                    <a:pt x="352" y="91"/>
                    <a:pt x="352" y="91"/>
                  </a:cubicBezTo>
                  <a:cubicBezTo>
                    <a:pt x="352" y="91"/>
                    <a:pt x="353" y="91"/>
                    <a:pt x="353" y="91"/>
                  </a:cubicBezTo>
                  <a:cubicBezTo>
                    <a:pt x="353" y="91"/>
                    <a:pt x="354" y="91"/>
                    <a:pt x="354" y="91"/>
                  </a:cubicBezTo>
                  <a:cubicBezTo>
                    <a:pt x="354" y="91"/>
                    <a:pt x="354" y="91"/>
                    <a:pt x="354" y="91"/>
                  </a:cubicBezTo>
                  <a:cubicBezTo>
                    <a:pt x="354" y="91"/>
                    <a:pt x="354" y="91"/>
                    <a:pt x="354" y="91"/>
                  </a:cubicBezTo>
                  <a:cubicBezTo>
                    <a:pt x="353" y="91"/>
                    <a:pt x="352" y="91"/>
                    <a:pt x="351" y="92"/>
                  </a:cubicBezTo>
                  <a:cubicBezTo>
                    <a:pt x="352" y="92"/>
                    <a:pt x="353" y="92"/>
                    <a:pt x="353" y="91"/>
                  </a:cubicBezTo>
                  <a:cubicBezTo>
                    <a:pt x="353" y="91"/>
                    <a:pt x="354" y="91"/>
                    <a:pt x="354" y="91"/>
                  </a:cubicBezTo>
                  <a:cubicBezTo>
                    <a:pt x="354" y="91"/>
                    <a:pt x="354" y="91"/>
                    <a:pt x="355" y="91"/>
                  </a:cubicBezTo>
                  <a:cubicBezTo>
                    <a:pt x="355" y="91"/>
                    <a:pt x="356" y="92"/>
                    <a:pt x="356" y="92"/>
                  </a:cubicBezTo>
                  <a:cubicBezTo>
                    <a:pt x="355" y="92"/>
                    <a:pt x="353" y="92"/>
                    <a:pt x="352" y="92"/>
                  </a:cubicBezTo>
                  <a:cubicBezTo>
                    <a:pt x="350" y="92"/>
                    <a:pt x="348" y="93"/>
                    <a:pt x="345" y="93"/>
                  </a:cubicBezTo>
                  <a:cubicBezTo>
                    <a:pt x="345" y="92"/>
                    <a:pt x="344" y="91"/>
                    <a:pt x="344" y="90"/>
                  </a:cubicBezTo>
                  <a:cubicBezTo>
                    <a:pt x="344" y="91"/>
                    <a:pt x="345" y="92"/>
                    <a:pt x="345" y="93"/>
                  </a:cubicBezTo>
                  <a:cubicBezTo>
                    <a:pt x="348" y="92"/>
                    <a:pt x="351" y="92"/>
                    <a:pt x="353" y="92"/>
                  </a:cubicBezTo>
                  <a:cubicBezTo>
                    <a:pt x="351" y="92"/>
                    <a:pt x="349" y="92"/>
                    <a:pt x="346" y="92"/>
                  </a:cubicBezTo>
                  <a:cubicBezTo>
                    <a:pt x="345" y="91"/>
                    <a:pt x="344" y="89"/>
                    <a:pt x="344" y="88"/>
                  </a:cubicBezTo>
                  <a:cubicBezTo>
                    <a:pt x="344" y="89"/>
                    <a:pt x="345" y="91"/>
                    <a:pt x="346" y="92"/>
                  </a:cubicBezTo>
                  <a:cubicBezTo>
                    <a:pt x="347" y="92"/>
                    <a:pt x="348" y="92"/>
                    <a:pt x="348" y="92"/>
                  </a:cubicBezTo>
                  <a:cubicBezTo>
                    <a:pt x="348" y="92"/>
                    <a:pt x="347" y="92"/>
                    <a:pt x="345" y="93"/>
                  </a:cubicBezTo>
                  <a:cubicBezTo>
                    <a:pt x="345" y="91"/>
                    <a:pt x="344" y="89"/>
                    <a:pt x="343" y="88"/>
                  </a:cubicBezTo>
                  <a:cubicBezTo>
                    <a:pt x="342" y="86"/>
                    <a:pt x="342" y="85"/>
                    <a:pt x="341" y="84"/>
                  </a:cubicBezTo>
                  <a:cubicBezTo>
                    <a:pt x="341" y="84"/>
                    <a:pt x="341" y="83"/>
                    <a:pt x="341" y="83"/>
                  </a:cubicBezTo>
                  <a:cubicBezTo>
                    <a:pt x="341" y="84"/>
                    <a:pt x="342" y="84"/>
                    <a:pt x="342" y="85"/>
                  </a:cubicBezTo>
                  <a:cubicBezTo>
                    <a:pt x="342" y="85"/>
                    <a:pt x="342" y="85"/>
                    <a:pt x="342" y="85"/>
                  </a:cubicBezTo>
                  <a:cubicBezTo>
                    <a:pt x="342" y="85"/>
                    <a:pt x="342" y="85"/>
                    <a:pt x="342" y="85"/>
                  </a:cubicBezTo>
                  <a:cubicBezTo>
                    <a:pt x="342" y="84"/>
                    <a:pt x="342" y="84"/>
                    <a:pt x="342" y="84"/>
                  </a:cubicBezTo>
                  <a:cubicBezTo>
                    <a:pt x="341" y="83"/>
                    <a:pt x="341" y="82"/>
                    <a:pt x="342" y="84"/>
                  </a:cubicBezTo>
                  <a:cubicBezTo>
                    <a:pt x="342" y="83"/>
                    <a:pt x="341" y="82"/>
                    <a:pt x="340" y="79"/>
                  </a:cubicBezTo>
                  <a:cubicBezTo>
                    <a:pt x="340" y="80"/>
                    <a:pt x="341" y="82"/>
                    <a:pt x="340" y="81"/>
                  </a:cubicBezTo>
                  <a:cubicBezTo>
                    <a:pt x="340" y="81"/>
                    <a:pt x="341" y="83"/>
                    <a:pt x="341" y="84"/>
                  </a:cubicBezTo>
                  <a:cubicBezTo>
                    <a:pt x="341" y="84"/>
                    <a:pt x="342" y="85"/>
                    <a:pt x="341" y="84"/>
                  </a:cubicBezTo>
                  <a:cubicBezTo>
                    <a:pt x="340" y="81"/>
                    <a:pt x="339" y="80"/>
                    <a:pt x="338" y="78"/>
                  </a:cubicBezTo>
                  <a:cubicBezTo>
                    <a:pt x="337" y="77"/>
                    <a:pt x="337" y="75"/>
                    <a:pt x="335" y="73"/>
                  </a:cubicBezTo>
                  <a:cubicBezTo>
                    <a:pt x="337" y="76"/>
                    <a:pt x="337" y="74"/>
                    <a:pt x="339" y="78"/>
                  </a:cubicBezTo>
                  <a:cubicBezTo>
                    <a:pt x="338" y="76"/>
                    <a:pt x="337" y="75"/>
                    <a:pt x="337" y="73"/>
                  </a:cubicBezTo>
                  <a:cubicBezTo>
                    <a:pt x="336" y="72"/>
                    <a:pt x="335" y="71"/>
                    <a:pt x="334" y="69"/>
                  </a:cubicBezTo>
                  <a:cubicBezTo>
                    <a:pt x="334" y="70"/>
                    <a:pt x="334" y="71"/>
                    <a:pt x="334" y="71"/>
                  </a:cubicBezTo>
                  <a:cubicBezTo>
                    <a:pt x="332" y="68"/>
                    <a:pt x="333" y="68"/>
                    <a:pt x="332" y="66"/>
                  </a:cubicBezTo>
                  <a:cubicBezTo>
                    <a:pt x="331" y="64"/>
                    <a:pt x="329" y="63"/>
                    <a:pt x="329" y="62"/>
                  </a:cubicBezTo>
                  <a:cubicBezTo>
                    <a:pt x="328" y="60"/>
                    <a:pt x="329" y="63"/>
                    <a:pt x="327" y="60"/>
                  </a:cubicBezTo>
                  <a:cubicBezTo>
                    <a:pt x="328" y="61"/>
                    <a:pt x="327" y="60"/>
                    <a:pt x="327" y="60"/>
                  </a:cubicBezTo>
                  <a:cubicBezTo>
                    <a:pt x="326" y="58"/>
                    <a:pt x="326" y="58"/>
                    <a:pt x="325" y="57"/>
                  </a:cubicBezTo>
                  <a:cubicBezTo>
                    <a:pt x="325" y="57"/>
                    <a:pt x="325" y="57"/>
                    <a:pt x="326" y="58"/>
                  </a:cubicBezTo>
                  <a:cubicBezTo>
                    <a:pt x="326" y="59"/>
                    <a:pt x="327" y="59"/>
                    <a:pt x="327" y="60"/>
                  </a:cubicBezTo>
                  <a:cubicBezTo>
                    <a:pt x="327" y="60"/>
                    <a:pt x="327" y="61"/>
                    <a:pt x="328" y="61"/>
                  </a:cubicBezTo>
                  <a:cubicBezTo>
                    <a:pt x="326" y="59"/>
                    <a:pt x="328" y="61"/>
                    <a:pt x="327" y="61"/>
                  </a:cubicBezTo>
                  <a:cubicBezTo>
                    <a:pt x="327" y="60"/>
                    <a:pt x="327" y="60"/>
                    <a:pt x="327" y="60"/>
                  </a:cubicBezTo>
                  <a:cubicBezTo>
                    <a:pt x="326" y="59"/>
                    <a:pt x="326" y="60"/>
                    <a:pt x="327" y="60"/>
                  </a:cubicBezTo>
                  <a:cubicBezTo>
                    <a:pt x="326" y="60"/>
                    <a:pt x="323" y="56"/>
                    <a:pt x="324" y="57"/>
                  </a:cubicBezTo>
                  <a:cubicBezTo>
                    <a:pt x="321" y="54"/>
                    <a:pt x="325" y="58"/>
                    <a:pt x="324" y="57"/>
                  </a:cubicBezTo>
                  <a:cubicBezTo>
                    <a:pt x="322" y="56"/>
                    <a:pt x="321" y="54"/>
                    <a:pt x="320" y="52"/>
                  </a:cubicBezTo>
                  <a:cubicBezTo>
                    <a:pt x="320" y="52"/>
                    <a:pt x="321" y="53"/>
                    <a:pt x="323" y="55"/>
                  </a:cubicBezTo>
                  <a:cubicBezTo>
                    <a:pt x="323" y="55"/>
                    <a:pt x="322" y="54"/>
                    <a:pt x="321" y="53"/>
                  </a:cubicBezTo>
                  <a:cubicBezTo>
                    <a:pt x="321" y="53"/>
                    <a:pt x="320" y="52"/>
                    <a:pt x="319" y="51"/>
                  </a:cubicBezTo>
                  <a:cubicBezTo>
                    <a:pt x="318" y="50"/>
                    <a:pt x="316" y="48"/>
                    <a:pt x="314" y="47"/>
                  </a:cubicBezTo>
                  <a:cubicBezTo>
                    <a:pt x="314" y="46"/>
                    <a:pt x="313" y="45"/>
                    <a:pt x="313" y="45"/>
                  </a:cubicBezTo>
                  <a:cubicBezTo>
                    <a:pt x="310" y="43"/>
                    <a:pt x="308" y="41"/>
                    <a:pt x="306" y="39"/>
                  </a:cubicBezTo>
                  <a:cubicBezTo>
                    <a:pt x="307" y="40"/>
                    <a:pt x="311" y="43"/>
                    <a:pt x="312" y="44"/>
                  </a:cubicBezTo>
                  <a:cubicBezTo>
                    <a:pt x="313" y="45"/>
                    <a:pt x="313" y="45"/>
                    <a:pt x="313" y="45"/>
                  </a:cubicBezTo>
                  <a:cubicBezTo>
                    <a:pt x="314" y="46"/>
                    <a:pt x="315" y="47"/>
                    <a:pt x="316" y="48"/>
                  </a:cubicBezTo>
                  <a:cubicBezTo>
                    <a:pt x="315" y="48"/>
                    <a:pt x="314" y="47"/>
                    <a:pt x="313" y="45"/>
                  </a:cubicBezTo>
                  <a:cubicBezTo>
                    <a:pt x="313" y="46"/>
                    <a:pt x="314" y="47"/>
                    <a:pt x="315" y="48"/>
                  </a:cubicBezTo>
                  <a:cubicBezTo>
                    <a:pt x="315" y="48"/>
                    <a:pt x="312" y="45"/>
                    <a:pt x="311" y="44"/>
                  </a:cubicBezTo>
                  <a:cubicBezTo>
                    <a:pt x="313" y="46"/>
                    <a:pt x="309" y="42"/>
                    <a:pt x="311" y="43"/>
                  </a:cubicBezTo>
                  <a:cubicBezTo>
                    <a:pt x="308" y="41"/>
                    <a:pt x="308" y="41"/>
                    <a:pt x="306" y="39"/>
                  </a:cubicBezTo>
                  <a:cubicBezTo>
                    <a:pt x="306" y="39"/>
                    <a:pt x="302" y="37"/>
                    <a:pt x="301" y="36"/>
                  </a:cubicBezTo>
                  <a:cubicBezTo>
                    <a:pt x="302" y="36"/>
                    <a:pt x="303" y="37"/>
                    <a:pt x="305" y="39"/>
                  </a:cubicBezTo>
                  <a:cubicBezTo>
                    <a:pt x="305" y="38"/>
                    <a:pt x="304" y="38"/>
                    <a:pt x="305" y="38"/>
                  </a:cubicBezTo>
                  <a:cubicBezTo>
                    <a:pt x="303" y="37"/>
                    <a:pt x="302" y="36"/>
                    <a:pt x="301" y="35"/>
                  </a:cubicBezTo>
                  <a:cubicBezTo>
                    <a:pt x="300" y="35"/>
                    <a:pt x="299" y="34"/>
                    <a:pt x="296" y="32"/>
                  </a:cubicBezTo>
                  <a:cubicBezTo>
                    <a:pt x="297" y="33"/>
                    <a:pt x="298" y="33"/>
                    <a:pt x="296" y="32"/>
                  </a:cubicBezTo>
                  <a:cubicBezTo>
                    <a:pt x="296" y="32"/>
                    <a:pt x="294" y="31"/>
                    <a:pt x="293" y="31"/>
                  </a:cubicBezTo>
                  <a:cubicBezTo>
                    <a:pt x="292" y="30"/>
                    <a:pt x="292" y="30"/>
                    <a:pt x="292" y="30"/>
                  </a:cubicBezTo>
                  <a:cubicBezTo>
                    <a:pt x="293" y="30"/>
                    <a:pt x="292" y="30"/>
                    <a:pt x="292" y="30"/>
                  </a:cubicBezTo>
                  <a:cubicBezTo>
                    <a:pt x="293" y="30"/>
                    <a:pt x="294" y="31"/>
                    <a:pt x="295" y="31"/>
                  </a:cubicBezTo>
                  <a:cubicBezTo>
                    <a:pt x="291" y="28"/>
                    <a:pt x="291" y="29"/>
                    <a:pt x="285" y="26"/>
                  </a:cubicBezTo>
                  <a:cubicBezTo>
                    <a:pt x="285" y="27"/>
                    <a:pt x="288" y="29"/>
                    <a:pt x="289" y="28"/>
                  </a:cubicBezTo>
                  <a:cubicBezTo>
                    <a:pt x="289" y="29"/>
                    <a:pt x="287" y="28"/>
                    <a:pt x="285" y="26"/>
                  </a:cubicBezTo>
                  <a:cubicBezTo>
                    <a:pt x="283" y="25"/>
                    <a:pt x="282" y="24"/>
                    <a:pt x="283" y="25"/>
                  </a:cubicBezTo>
                  <a:close/>
                  <a:moveTo>
                    <a:pt x="283" y="25"/>
                  </a:moveTo>
                  <a:cubicBezTo>
                    <a:pt x="283" y="25"/>
                    <a:pt x="284" y="25"/>
                    <a:pt x="284" y="25"/>
                  </a:cubicBezTo>
                  <a:cubicBezTo>
                    <a:pt x="284" y="25"/>
                    <a:pt x="283" y="25"/>
                    <a:pt x="283" y="25"/>
                  </a:cubicBezTo>
                  <a:close/>
                  <a:moveTo>
                    <a:pt x="427" y="162"/>
                  </a:moveTo>
                  <a:cubicBezTo>
                    <a:pt x="427" y="161"/>
                    <a:pt x="431" y="162"/>
                    <a:pt x="432" y="162"/>
                  </a:cubicBezTo>
                  <a:cubicBezTo>
                    <a:pt x="429" y="162"/>
                    <a:pt x="427" y="161"/>
                    <a:pt x="425" y="162"/>
                  </a:cubicBezTo>
                  <a:cubicBezTo>
                    <a:pt x="426" y="161"/>
                    <a:pt x="421" y="161"/>
                    <a:pt x="421" y="161"/>
                  </a:cubicBezTo>
                  <a:cubicBezTo>
                    <a:pt x="422" y="161"/>
                    <a:pt x="422" y="161"/>
                    <a:pt x="421" y="161"/>
                  </a:cubicBezTo>
                  <a:cubicBezTo>
                    <a:pt x="421" y="161"/>
                    <a:pt x="420" y="161"/>
                    <a:pt x="419" y="161"/>
                  </a:cubicBezTo>
                  <a:cubicBezTo>
                    <a:pt x="419" y="161"/>
                    <a:pt x="419" y="162"/>
                    <a:pt x="418" y="162"/>
                  </a:cubicBezTo>
                  <a:cubicBezTo>
                    <a:pt x="421" y="162"/>
                    <a:pt x="423" y="162"/>
                    <a:pt x="427" y="162"/>
                  </a:cubicBezTo>
                  <a:close/>
                  <a:moveTo>
                    <a:pt x="429" y="163"/>
                  </a:moveTo>
                  <a:cubicBezTo>
                    <a:pt x="427" y="163"/>
                    <a:pt x="423" y="163"/>
                    <a:pt x="421" y="163"/>
                  </a:cubicBezTo>
                  <a:cubicBezTo>
                    <a:pt x="425" y="163"/>
                    <a:pt x="426" y="163"/>
                    <a:pt x="429" y="163"/>
                  </a:cubicBezTo>
                  <a:close/>
                  <a:moveTo>
                    <a:pt x="419" y="162"/>
                  </a:moveTo>
                  <a:cubicBezTo>
                    <a:pt x="419" y="162"/>
                    <a:pt x="423" y="163"/>
                    <a:pt x="425" y="162"/>
                  </a:cubicBezTo>
                  <a:cubicBezTo>
                    <a:pt x="422" y="162"/>
                    <a:pt x="421" y="162"/>
                    <a:pt x="424" y="162"/>
                  </a:cubicBezTo>
                  <a:cubicBezTo>
                    <a:pt x="422" y="162"/>
                    <a:pt x="421" y="162"/>
                    <a:pt x="419" y="162"/>
                  </a:cubicBezTo>
                  <a:close/>
                  <a:moveTo>
                    <a:pt x="422" y="117"/>
                  </a:moveTo>
                  <a:cubicBezTo>
                    <a:pt x="422" y="117"/>
                    <a:pt x="422" y="117"/>
                    <a:pt x="422" y="117"/>
                  </a:cubicBezTo>
                  <a:cubicBezTo>
                    <a:pt x="419" y="113"/>
                    <a:pt x="419" y="113"/>
                    <a:pt x="416" y="111"/>
                  </a:cubicBezTo>
                  <a:cubicBezTo>
                    <a:pt x="416" y="111"/>
                    <a:pt x="416" y="110"/>
                    <a:pt x="416" y="110"/>
                  </a:cubicBezTo>
                  <a:cubicBezTo>
                    <a:pt x="417" y="110"/>
                    <a:pt x="417" y="111"/>
                    <a:pt x="418" y="112"/>
                  </a:cubicBezTo>
                  <a:cubicBezTo>
                    <a:pt x="417" y="110"/>
                    <a:pt x="416" y="110"/>
                    <a:pt x="415" y="109"/>
                  </a:cubicBezTo>
                  <a:cubicBezTo>
                    <a:pt x="415" y="109"/>
                    <a:pt x="414" y="108"/>
                    <a:pt x="413" y="107"/>
                  </a:cubicBezTo>
                  <a:cubicBezTo>
                    <a:pt x="412" y="106"/>
                    <a:pt x="414" y="108"/>
                    <a:pt x="412" y="107"/>
                  </a:cubicBezTo>
                  <a:cubicBezTo>
                    <a:pt x="416" y="110"/>
                    <a:pt x="418" y="113"/>
                    <a:pt x="422" y="117"/>
                  </a:cubicBezTo>
                  <a:close/>
                  <a:moveTo>
                    <a:pt x="420" y="114"/>
                  </a:moveTo>
                  <a:cubicBezTo>
                    <a:pt x="421" y="115"/>
                    <a:pt x="422" y="116"/>
                    <a:pt x="423" y="117"/>
                  </a:cubicBezTo>
                  <a:cubicBezTo>
                    <a:pt x="420" y="114"/>
                    <a:pt x="419" y="112"/>
                    <a:pt x="417" y="110"/>
                  </a:cubicBezTo>
                  <a:cubicBezTo>
                    <a:pt x="418" y="112"/>
                    <a:pt x="419" y="113"/>
                    <a:pt x="420" y="114"/>
                  </a:cubicBezTo>
                  <a:close/>
                  <a:moveTo>
                    <a:pt x="418" y="161"/>
                  </a:moveTo>
                  <a:cubicBezTo>
                    <a:pt x="416" y="161"/>
                    <a:pt x="414" y="161"/>
                    <a:pt x="413" y="162"/>
                  </a:cubicBezTo>
                  <a:cubicBezTo>
                    <a:pt x="412" y="161"/>
                    <a:pt x="411" y="161"/>
                    <a:pt x="411" y="161"/>
                  </a:cubicBezTo>
                  <a:cubicBezTo>
                    <a:pt x="412" y="161"/>
                    <a:pt x="416" y="161"/>
                    <a:pt x="414" y="161"/>
                  </a:cubicBezTo>
                  <a:cubicBezTo>
                    <a:pt x="409" y="161"/>
                    <a:pt x="408" y="161"/>
                    <a:pt x="404" y="161"/>
                  </a:cubicBezTo>
                  <a:cubicBezTo>
                    <a:pt x="405" y="161"/>
                    <a:pt x="407" y="161"/>
                    <a:pt x="404" y="161"/>
                  </a:cubicBezTo>
                  <a:cubicBezTo>
                    <a:pt x="409" y="161"/>
                    <a:pt x="412" y="162"/>
                    <a:pt x="418" y="161"/>
                  </a:cubicBezTo>
                  <a:close/>
                  <a:moveTo>
                    <a:pt x="413" y="106"/>
                  </a:moveTo>
                  <a:cubicBezTo>
                    <a:pt x="414" y="107"/>
                    <a:pt x="415" y="108"/>
                    <a:pt x="416" y="109"/>
                  </a:cubicBezTo>
                  <a:cubicBezTo>
                    <a:pt x="414" y="107"/>
                    <a:pt x="413" y="106"/>
                    <a:pt x="411" y="105"/>
                  </a:cubicBezTo>
                  <a:cubicBezTo>
                    <a:pt x="411" y="104"/>
                    <a:pt x="410" y="104"/>
                    <a:pt x="410" y="103"/>
                  </a:cubicBezTo>
                  <a:cubicBezTo>
                    <a:pt x="409" y="103"/>
                    <a:pt x="409" y="103"/>
                    <a:pt x="408" y="103"/>
                  </a:cubicBezTo>
                  <a:cubicBezTo>
                    <a:pt x="409" y="103"/>
                    <a:pt x="410" y="104"/>
                    <a:pt x="411" y="105"/>
                  </a:cubicBezTo>
                  <a:cubicBezTo>
                    <a:pt x="411" y="105"/>
                    <a:pt x="412" y="106"/>
                    <a:pt x="413" y="106"/>
                  </a:cubicBezTo>
                  <a:close/>
                  <a:moveTo>
                    <a:pt x="410" y="105"/>
                  </a:moveTo>
                  <a:cubicBezTo>
                    <a:pt x="411" y="105"/>
                    <a:pt x="412" y="106"/>
                    <a:pt x="412" y="106"/>
                  </a:cubicBezTo>
                  <a:cubicBezTo>
                    <a:pt x="409" y="103"/>
                    <a:pt x="408" y="103"/>
                    <a:pt x="405" y="100"/>
                  </a:cubicBezTo>
                  <a:cubicBezTo>
                    <a:pt x="404" y="100"/>
                    <a:pt x="406" y="101"/>
                    <a:pt x="408" y="103"/>
                  </a:cubicBezTo>
                  <a:cubicBezTo>
                    <a:pt x="408" y="103"/>
                    <a:pt x="409" y="103"/>
                    <a:pt x="409" y="104"/>
                  </a:cubicBezTo>
                  <a:cubicBezTo>
                    <a:pt x="410" y="104"/>
                    <a:pt x="410" y="104"/>
                    <a:pt x="410" y="105"/>
                  </a:cubicBezTo>
                  <a:close/>
                  <a:moveTo>
                    <a:pt x="406" y="101"/>
                  </a:moveTo>
                  <a:cubicBezTo>
                    <a:pt x="406" y="101"/>
                    <a:pt x="407" y="101"/>
                    <a:pt x="406" y="100"/>
                  </a:cubicBezTo>
                  <a:cubicBezTo>
                    <a:pt x="406" y="100"/>
                    <a:pt x="400" y="96"/>
                    <a:pt x="399" y="96"/>
                  </a:cubicBezTo>
                  <a:cubicBezTo>
                    <a:pt x="401" y="97"/>
                    <a:pt x="402" y="98"/>
                    <a:pt x="402" y="98"/>
                  </a:cubicBezTo>
                  <a:cubicBezTo>
                    <a:pt x="403" y="99"/>
                    <a:pt x="403" y="99"/>
                    <a:pt x="404" y="99"/>
                  </a:cubicBezTo>
                  <a:cubicBezTo>
                    <a:pt x="405" y="100"/>
                    <a:pt x="405" y="101"/>
                    <a:pt x="406" y="101"/>
                  </a:cubicBezTo>
                  <a:close/>
                  <a:moveTo>
                    <a:pt x="397" y="170"/>
                  </a:moveTo>
                  <a:cubicBezTo>
                    <a:pt x="397" y="169"/>
                    <a:pt x="403" y="170"/>
                    <a:pt x="403" y="170"/>
                  </a:cubicBezTo>
                  <a:cubicBezTo>
                    <a:pt x="398" y="169"/>
                    <a:pt x="406" y="169"/>
                    <a:pt x="401" y="169"/>
                  </a:cubicBezTo>
                  <a:cubicBezTo>
                    <a:pt x="400" y="169"/>
                    <a:pt x="398" y="169"/>
                    <a:pt x="396" y="169"/>
                  </a:cubicBezTo>
                  <a:cubicBezTo>
                    <a:pt x="395" y="169"/>
                    <a:pt x="394" y="169"/>
                    <a:pt x="397" y="170"/>
                  </a:cubicBezTo>
                  <a:close/>
                  <a:moveTo>
                    <a:pt x="404" y="102"/>
                  </a:moveTo>
                  <a:cubicBezTo>
                    <a:pt x="403" y="101"/>
                    <a:pt x="401" y="100"/>
                    <a:pt x="400" y="99"/>
                  </a:cubicBezTo>
                  <a:cubicBezTo>
                    <a:pt x="399" y="99"/>
                    <a:pt x="398" y="98"/>
                    <a:pt x="399" y="99"/>
                  </a:cubicBezTo>
                  <a:cubicBezTo>
                    <a:pt x="402" y="101"/>
                    <a:pt x="403" y="101"/>
                    <a:pt x="404" y="102"/>
                  </a:cubicBezTo>
                  <a:close/>
                  <a:moveTo>
                    <a:pt x="397" y="94"/>
                  </a:moveTo>
                  <a:cubicBezTo>
                    <a:pt x="398" y="94"/>
                    <a:pt x="396" y="93"/>
                    <a:pt x="396" y="93"/>
                  </a:cubicBezTo>
                  <a:cubicBezTo>
                    <a:pt x="396" y="93"/>
                    <a:pt x="397" y="93"/>
                    <a:pt x="397" y="93"/>
                  </a:cubicBezTo>
                  <a:cubicBezTo>
                    <a:pt x="396" y="93"/>
                    <a:pt x="395" y="92"/>
                    <a:pt x="395" y="92"/>
                  </a:cubicBezTo>
                  <a:cubicBezTo>
                    <a:pt x="394" y="92"/>
                    <a:pt x="394" y="92"/>
                    <a:pt x="393" y="91"/>
                  </a:cubicBezTo>
                  <a:cubicBezTo>
                    <a:pt x="392" y="91"/>
                    <a:pt x="392" y="91"/>
                    <a:pt x="391" y="91"/>
                  </a:cubicBezTo>
                  <a:cubicBezTo>
                    <a:pt x="390" y="90"/>
                    <a:pt x="389" y="90"/>
                    <a:pt x="388" y="89"/>
                  </a:cubicBezTo>
                  <a:cubicBezTo>
                    <a:pt x="386" y="88"/>
                    <a:pt x="384" y="88"/>
                    <a:pt x="382" y="87"/>
                  </a:cubicBezTo>
                  <a:cubicBezTo>
                    <a:pt x="382" y="87"/>
                    <a:pt x="382" y="87"/>
                    <a:pt x="381" y="87"/>
                  </a:cubicBezTo>
                  <a:cubicBezTo>
                    <a:pt x="381" y="87"/>
                    <a:pt x="381" y="87"/>
                    <a:pt x="381" y="87"/>
                  </a:cubicBezTo>
                  <a:cubicBezTo>
                    <a:pt x="384" y="88"/>
                    <a:pt x="385" y="88"/>
                    <a:pt x="387" y="89"/>
                  </a:cubicBezTo>
                  <a:cubicBezTo>
                    <a:pt x="387" y="89"/>
                    <a:pt x="388" y="89"/>
                    <a:pt x="389" y="90"/>
                  </a:cubicBezTo>
                  <a:cubicBezTo>
                    <a:pt x="388" y="90"/>
                    <a:pt x="388" y="90"/>
                    <a:pt x="390" y="91"/>
                  </a:cubicBezTo>
                  <a:cubicBezTo>
                    <a:pt x="389" y="90"/>
                    <a:pt x="388" y="90"/>
                    <a:pt x="388" y="90"/>
                  </a:cubicBezTo>
                  <a:cubicBezTo>
                    <a:pt x="390" y="91"/>
                    <a:pt x="391" y="91"/>
                    <a:pt x="393" y="92"/>
                  </a:cubicBezTo>
                  <a:cubicBezTo>
                    <a:pt x="394" y="92"/>
                    <a:pt x="396" y="93"/>
                    <a:pt x="397" y="94"/>
                  </a:cubicBezTo>
                  <a:close/>
                  <a:moveTo>
                    <a:pt x="396" y="161"/>
                  </a:moveTo>
                  <a:cubicBezTo>
                    <a:pt x="395" y="161"/>
                    <a:pt x="398" y="161"/>
                    <a:pt x="397" y="161"/>
                  </a:cubicBezTo>
                  <a:cubicBezTo>
                    <a:pt x="396" y="161"/>
                    <a:pt x="395" y="161"/>
                    <a:pt x="395" y="161"/>
                  </a:cubicBezTo>
                  <a:cubicBezTo>
                    <a:pt x="390" y="161"/>
                    <a:pt x="389" y="161"/>
                    <a:pt x="393" y="161"/>
                  </a:cubicBezTo>
                  <a:cubicBezTo>
                    <a:pt x="390" y="161"/>
                    <a:pt x="388" y="161"/>
                    <a:pt x="388" y="161"/>
                  </a:cubicBezTo>
                  <a:cubicBezTo>
                    <a:pt x="391" y="161"/>
                    <a:pt x="393" y="161"/>
                    <a:pt x="396" y="161"/>
                  </a:cubicBezTo>
                  <a:close/>
                  <a:moveTo>
                    <a:pt x="387" y="170"/>
                  </a:moveTo>
                  <a:cubicBezTo>
                    <a:pt x="390" y="170"/>
                    <a:pt x="391" y="170"/>
                    <a:pt x="394" y="170"/>
                  </a:cubicBezTo>
                  <a:cubicBezTo>
                    <a:pt x="393" y="169"/>
                    <a:pt x="372" y="170"/>
                    <a:pt x="380" y="170"/>
                  </a:cubicBezTo>
                  <a:cubicBezTo>
                    <a:pt x="378" y="170"/>
                    <a:pt x="386" y="170"/>
                    <a:pt x="387" y="170"/>
                  </a:cubicBezTo>
                  <a:close/>
                  <a:moveTo>
                    <a:pt x="390" y="162"/>
                  </a:moveTo>
                  <a:cubicBezTo>
                    <a:pt x="389" y="162"/>
                    <a:pt x="390" y="162"/>
                    <a:pt x="391" y="162"/>
                  </a:cubicBezTo>
                  <a:cubicBezTo>
                    <a:pt x="390" y="162"/>
                    <a:pt x="389" y="162"/>
                    <a:pt x="389" y="162"/>
                  </a:cubicBezTo>
                  <a:cubicBezTo>
                    <a:pt x="388" y="162"/>
                    <a:pt x="385" y="162"/>
                    <a:pt x="387" y="162"/>
                  </a:cubicBezTo>
                  <a:cubicBezTo>
                    <a:pt x="386" y="162"/>
                    <a:pt x="384" y="162"/>
                    <a:pt x="383" y="161"/>
                  </a:cubicBezTo>
                  <a:cubicBezTo>
                    <a:pt x="382" y="162"/>
                    <a:pt x="388" y="162"/>
                    <a:pt x="390" y="162"/>
                  </a:cubicBezTo>
                  <a:close/>
                  <a:moveTo>
                    <a:pt x="383" y="169"/>
                  </a:moveTo>
                  <a:cubicBezTo>
                    <a:pt x="383" y="169"/>
                    <a:pt x="389" y="169"/>
                    <a:pt x="389" y="169"/>
                  </a:cubicBezTo>
                  <a:cubicBezTo>
                    <a:pt x="385" y="169"/>
                    <a:pt x="384" y="169"/>
                    <a:pt x="380" y="169"/>
                  </a:cubicBezTo>
                  <a:cubicBezTo>
                    <a:pt x="380" y="169"/>
                    <a:pt x="380" y="169"/>
                    <a:pt x="382" y="169"/>
                  </a:cubicBezTo>
                  <a:cubicBezTo>
                    <a:pt x="382" y="169"/>
                    <a:pt x="382" y="169"/>
                    <a:pt x="383" y="169"/>
                  </a:cubicBezTo>
                  <a:close/>
                  <a:moveTo>
                    <a:pt x="361" y="89"/>
                  </a:moveTo>
                  <a:cubicBezTo>
                    <a:pt x="362" y="90"/>
                    <a:pt x="364" y="90"/>
                    <a:pt x="365" y="90"/>
                  </a:cubicBezTo>
                  <a:cubicBezTo>
                    <a:pt x="362" y="89"/>
                    <a:pt x="364" y="89"/>
                    <a:pt x="362" y="89"/>
                  </a:cubicBezTo>
                  <a:cubicBezTo>
                    <a:pt x="361" y="89"/>
                    <a:pt x="359" y="89"/>
                    <a:pt x="361" y="89"/>
                  </a:cubicBezTo>
                  <a:close/>
                  <a:moveTo>
                    <a:pt x="362" y="89"/>
                  </a:moveTo>
                  <a:cubicBezTo>
                    <a:pt x="362" y="89"/>
                    <a:pt x="362" y="88"/>
                    <a:pt x="361" y="88"/>
                  </a:cubicBezTo>
                  <a:cubicBezTo>
                    <a:pt x="360" y="88"/>
                    <a:pt x="359" y="88"/>
                    <a:pt x="357" y="88"/>
                  </a:cubicBezTo>
                  <a:cubicBezTo>
                    <a:pt x="356" y="88"/>
                    <a:pt x="354" y="88"/>
                    <a:pt x="352" y="88"/>
                  </a:cubicBezTo>
                  <a:cubicBezTo>
                    <a:pt x="350" y="89"/>
                    <a:pt x="349" y="89"/>
                    <a:pt x="347" y="89"/>
                  </a:cubicBezTo>
                  <a:cubicBezTo>
                    <a:pt x="347" y="89"/>
                    <a:pt x="347" y="89"/>
                    <a:pt x="347" y="89"/>
                  </a:cubicBezTo>
                  <a:cubicBezTo>
                    <a:pt x="347" y="89"/>
                    <a:pt x="347" y="89"/>
                    <a:pt x="347" y="89"/>
                  </a:cubicBezTo>
                  <a:cubicBezTo>
                    <a:pt x="349" y="89"/>
                    <a:pt x="351" y="89"/>
                    <a:pt x="351" y="88"/>
                  </a:cubicBezTo>
                  <a:cubicBezTo>
                    <a:pt x="350" y="88"/>
                    <a:pt x="349" y="89"/>
                    <a:pt x="348" y="89"/>
                  </a:cubicBezTo>
                  <a:cubicBezTo>
                    <a:pt x="347" y="89"/>
                    <a:pt x="347" y="89"/>
                    <a:pt x="347" y="89"/>
                  </a:cubicBezTo>
                  <a:cubicBezTo>
                    <a:pt x="347" y="88"/>
                    <a:pt x="347" y="88"/>
                    <a:pt x="347" y="88"/>
                  </a:cubicBezTo>
                  <a:cubicBezTo>
                    <a:pt x="347" y="88"/>
                    <a:pt x="347" y="88"/>
                    <a:pt x="347" y="88"/>
                  </a:cubicBezTo>
                  <a:cubicBezTo>
                    <a:pt x="347" y="87"/>
                    <a:pt x="347" y="87"/>
                    <a:pt x="347" y="87"/>
                  </a:cubicBezTo>
                  <a:cubicBezTo>
                    <a:pt x="346" y="86"/>
                    <a:pt x="346" y="85"/>
                    <a:pt x="346" y="85"/>
                  </a:cubicBezTo>
                  <a:cubicBezTo>
                    <a:pt x="345" y="83"/>
                    <a:pt x="345" y="82"/>
                    <a:pt x="345" y="82"/>
                  </a:cubicBezTo>
                  <a:cubicBezTo>
                    <a:pt x="345" y="83"/>
                    <a:pt x="345" y="83"/>
                    <a:pt x="346" y="85"/>
                  </a:cubicBezTo>
                  <a:cubicBezTo>
                    <a:pt x="347" y="85"/>
                    <a:pt x="345" y="82"/>
                    <a:pt x="344" y="80"/>
                  </a:cubicBezTo>
                  <a:cubicBezTo>
                    <a:pt x="344" y="81"/>
                    <a:pt x="342" y="78"/>
                    <a:pt x="342" y="78"/>
                  </a:cubicBezTo>
                  <a:cubicBezTo>
                    <a:pt x="343" y="80"/>
                    <a:pt x="344" y="81"/>
                    <a:pt x="346" y="85"/>
                  </a:cubicBezTo>
                  <a:cubicBezTo>
                    <a:pt x="346" y="85"/>
                    <a:pt x="346" y="85"/>
                    <a:pt x="346" y="85"/>
                  </a:cubicBezTo>
                  <a:cubicBezTo>
                    <a:pt x="345" y="84"/>
                    <a:pt x="345" y="85"/>
                    <a:pt x="346" y="85"/>
                  </a:cubicBezTo>
                  <a:cubicBezTo>
                    <a:pt x="346" y="86"/>
                    <a:pt x="346" y="86"/>
                    <a:pt x="346" y="87"/>
                  </a:cubicBezTo>
                  <a:cubicBezTo>
                    <a:pt x="347" y="87"/>
                    <a:pt x="347" y="88"/>
                    <a:pt x="347" y="88"/>
                  </a:cubicBezTo>
                  <a:cubicBezTo>
                    <a:pt x="347" y="89"/>
                    <a:pt x="347" y="89"/>
                    <a:pt x="347" y="89"/>
                  </a:cubicBezTo>
                  <a:cubicBezTo>
                    <a:pt x="347" y="89"/>
                    <a:pt x="347" y="89"/>
                    <a:pt x="347" y="89"/>
                  </a:cubicBezTo>
                  <a:cubicBezTo>
                    <a:pt x="347" y="89"/>
                    <a:pt x="347" y="89"/>
                    <a:pt x="347" y="89"/>
                  </a:cubicBezTo>
                  <a:cubicBezTo>
                    <a:pt x="349" y="89"/>
                    <a:pt x="352" y="89"/>
                    <a:pt x="353" y="89"/>
                  </a:cubicBezTo>
                  <a:cubicBezTo>
                    <a:pt x="354" y="88"/>
                    <a:pt x="355" y="88"/>
                    <a:pt x="353" y="88"/>
                  </a:cubicBezTo>
                  <a:cubicBezTo>
                    <a:pt x="355" y="88"/>
                    <a:pt x="357" y="88"/>
                    <a:pt x="358" y="88"/>
                  </a:cubicBezTo>
                  <a:cubicBezTo>
                    <a:pt x="359" y="88"/>
                    <a:pt x="360" y="89"/>
                    <a:pt x="362" y="89"/>
                  </a:cubicBezTo>
                  <a:close/>
                  <a:moveTo>
                    <a:pt x="355" y="83"/>
                  </a:moveTo>
                  <a:cubicBezTo>
                    <a:pt x="357" y="83"/>
                    <a:pt x="359" y="83"/>
                    <a:pt x="362" y="83"/>
                  </a:cubicBezTo>
                  <a:cubicBezTo>
                    <a:pt x="358" y="83"/>
                    <a:pt x="356" y="83"/>
                    <a:pt x="354" y="83"/>
                  </a:cubicBezTo>
                  <a:cubicBezTo>
                    <a:pt x="353" y="83"/>
                    <a:pt x="353" y="83"/>
                    <a:pt x="353" y="83"/>
                  </a:cubicBezTo>
                  <a:cubicBezTo>
                    <a:pt x="352" y="83"/>
                    <a:pt x="352" y="83"/>
                    <a:pt x="352" y="83"/>
                  </a:cubicBezTo>
                  <a:cubicBezTo>
                    <a:pt x="352" y="83"/>
                    <a:pt x="351" y="83"/>
                    <a:pt x="351" y="83"/>
                  </a:cubicBezTo>
                  <a:cubicBezTo>
                    <a:pt x="351" y="83"/>
                    <a:pt x="351" y="83"/>
                    <a:pt x="351" y="83"/>
                  </a:cubicBezTo>
                  <a:cubicBezTo>
                    <a:pt x="351" y="83"/>
                    <a:pt x="351" y="83"/>
                    <a:pt x="351" y="83"/>
                  </a:cubicBezTo>
                  <a:cubicBezTo>
                    <a:pt x="351" y="83"/>
                    <a:pt x="352" y="83"/>
                    <a:pt x="352" y="83"/>
                  </a:cubicBezTo>
                  <a:cubicBezTo>
                    <a:pt x="352" y="83"/>
                    <a:pt x="351" y="83"/>
                    <a:pt x="351" y="83"/>
                  </a:cubicBezTo>
                  <a:cubicBezTo>
                    <a:pt x="350" y="83"/>
                    <a:pt x="350" y="82"/>
                    <a:pt x="350" y="83"/>
                  </a:cubicBezTo>
                  <a:cubicBezTo>
                    <a:pt x="350" y="83"/>
                    <a:pt x="350" y="83"/>
                    <a:pt x="351" y="83"/>
                  </a:cubicBezTo>
                  <a:cubicBezTo>
                    <a:pt x="351" y="83"/>
                    <a:pt x="352" y="83"/>
                    <a:pt x="352" y="83"/>
                  </a:cubicBezTo>
                  <a:cubicBezTo>
                    <a:pt x="352" y="83"/>
                    <a:pt x="351" y="83"/>
                    <a:pt x="351" y="84"/>
                  </a:cubicBezTo>
                  <a:cubicBezTo>
                    <a:pt x="352" y="83"/>
                    <a:pt x="352" y="83"/>
                    <a:pt x="353" y="83"/>
                  </a:cubicBezTo>
                  <a:cubicBezTo>
                    <a:pt x="353" y="83"/>
                    <a:pt x="353" y="83"/>
                    <a:pt x="353" y="83"/>
                  </a:cubicBezTo>
                  <a:cubicBezTo>
                    <a:pt x="353" y="83"/>
                    <a:pt x="354" y="83"/>
                    <a:pt x="354" y="83"/>
                  </a:cubicBezTo>
                  <a:cubicBezTo>
                    <a:pt x="354" y="83"/>
                    <a:pt x="355" y="83"/>
                    <a:pt x="355" y="83"/>
                  </a:cubicBezTo>
                  <a:close/>
                  <a:moveTo>
                    <a:pt x="354" y="89"/>
                  </a:moveTo>
                  <a:cubicBezTo>
                    <a:pt x="354" y="89"/>
                    <a:pt x="355" y="89"/>
                    <a:pt x="355" y="89"/>
                  </a:cubicBezTo>
                  <a:cubicBezTo>
                    <a:pt x="353" y="89"/>
                    <a:pt x="352" y="89"/>
                    <a:pt x="352" y="89"/>
                  </a:cubicBezTo>
                  <a:cubicBezTo>
                    <a:pt x="352" y="89"/>
                    <a:pt x="351" y="89"/>
                    <a:pt x="349" y="89"/>
                  </a:cubicBezTo>
                  <a:cubicBezTo>
                    <a:pt x="348" y="89"/>
                    <a:pt x="348" y="90"/>
                    <a:pt x="347" y="90"/>
                  </a:cubicBezTo>
                  <a:cubicBezTo>
                    <a:pt x="347" y="90"/>
                    <a:pt x="347" y="89"/>
                    <a:pt x="347" y="89"/>
                  </a:cubicBezTo>
                  <a:cubicBezTo>
                    <a:pt x="347" y="89"/>
                    <a:pt x="346" y="86"/>
                    <a:pt x="345" y="85"/>
                  </a:cubicBezTo>
                  <a:cubicBezTo>
                    <a:pt x="345" y="85"/>
                    <a:pt x="345" y="84"/>
                    <a:pt x="344" y="83"/>
                  </a:cubicBezTo>
                  <a:cubicBezTo>
                    <a:pt x="344" y="82"/>
                    <a:pt x="343" y="81"/>
                    <a:pt x="342" y="80"/>
                  </a:cubicBezTo>
                  <a:cubicBezTo>
                    <a:pt x="343" y="82"/>
                    <a:pt x="344" y="83"/>
                    <a:pt x="344" y="84"/>
                  </a:cubicBezTo>
                  <a:cubicBezTo>
                    <a:pt x="345" y="86"/>
                    <a:pt x="345" y="87"/>
                    <a:pt x="346" y="87"/>
                  </a:cubicBezTo>
                  <a:cubicBezTo>
                    <a:pt x="346" y="88"/>
                    <a:pt x="345" y="86"/>
                    <a:pt x="344" y="85"/>
                  </a:cubicBezTo>
                  <a:cubicBezTo>
                    <a:pt x="345" y="86"/>
                    <a:pt x="345" y="87"/>
                    <a:pt x="346" y="88"/>
                  </a:cubicBezTo>
                  <a:cubicBezTo>
                    <a:pt x="346" y="89"/>
                    <a:pt x="346" y="90"/>
                    <a:pt x="347" y="90"/>
                  </a:cubicBezTo>
                  <a:cubicBezTo>
                    <a:pt x="347" y="90"/>
                    <a:pt x="347" y="90"/>
                    <a:pt x="347" y="90"/>
                  </a:cubicBezTo>
                  <a:cubicBezTo>
                    <a:pt x="346" y="90"/>
                    <a:pt x="348" y="90"/>
                    <a:pt x="351" y="90"/>
                  </a:cubicBezTo>
                  <a:cubicBezTo>
                    <a:pt x="353" y="89"/>
                    <a:pt x="347" y="90"/>
                    <a:pt x="350" y="89"/>
                  </a:cubicBezTo>
                  <a:cubicBezTo>
                    <a:pt x="350" y="89"/>
                    <a:pt x="352" y="89"/>
                    <a:pt x="353" y="89"/>
                  </a:cubicBezTo>
                  <a:cubicBezTo>
                    <a:pt x="353" y="89"/>
                    <a:pt x="354" y="89"/>
                    <a:pt x="354" y="89"/>
                  </a:cubicBezTo>
                  <a:close/>
                  <a:moveTo>
                    <a:pt x="351" y="88"/>
                  </a:moveTo>
                  <a:cubicBezTo>
                    <a:pt x="351" y="88"/>
                    <a:pt x="353" y="88"/>
                    <a:pt x="353" y="88"/>
                  </a:cubicBezTo>
                  <a:cubicBezTo>
                    <a:pt x="350" y="88"/>
                    <a:pt x="349" y="88"/>
                    <a:pt x="348" y="88"/>
                  </a:cubicBezTo>
                  <a:cubicBezTo>
                    <a:pt x="348" y="88"/>
                    <a:pt x="348" y="88"/>
                    <a:pt x="348" y="88"/>
                  </a:cubicBezTo>
                  <a:cubicBezTo>
                    <a:pt x="348" y="88"/>
                    <a:pt x="348" y="88"/>
                    <a:pt x="348" y="88"/>
                  </a:cubicBezTo>
                  <a:cubicBezTo>
                    <a:pt x="347" y="88"/>
                    <a:pt x="347" y="88"/>
                    <a:pt x="347" y="87"/>
                  </a:cubicBezTo>
                  <a:cubicBezTo>
                    <a:pt x="347" y="88"/>
                    <a:pt x="347" y="88"/>
                    <a:pt x="348" y="88"/>
                  </a:cubicBezTo>
                  <a:cubicBezTo>
                    <a:pt x="348" y="88"/>
                    <a:pt x="348" y="88"/>
                    <a:pt x="348" y="88"/>
                  </a:cubicBezTo>
                  <a:cubicBezTo>
                    <a:pt x="348" y="88"/>
                    <a:pt x="348" y="88"/>
                    <a:pt x="348" y="88"/>
                  </a:cubicBezTo>
                  <a:cubicBezTo>
                    <a:pt x="349" y="88"/>
                    <a:pt x="349" y="88"/>
                    <a:pt x="351" y="88"/>
                  </a:cubicBezTo>
                  <a:close/>
                  <a:moveTo>
                    <a:pt x="350" y="84"/>
                  </a:moveTo>
                  <a:cubicBezTo>
                    <a:pt x="350" y="84"/>
                    <a:pt x="350" y="84"/>
                    <a:pt x="350" y="84"/>
                  </a:cubicBezTo>
                  <a:cubicBezTo>
                    <a:pt x="350" y="84"/>
                    <a:pt x="350" y="84"/>
                    <a:pt x="350" y="84"/>
                  </a:cubicBezTo>
                  <a:cubicBezTo>
                    <a:pt x="350" y="83"/>
                    <a:pt x="350" y="82"/>
                    <a:pt x="349" y="82"/>
                  </a:cubicBezTo>
                  <a:cubicBezTo>
                    <a:pt x="349" y="81"/>
                    <a:pt x="349" y="80"/>
                    <a:pt x="348" y="80"/>
                  </a:cubicBezTo>
                  <a:cubicBezTo>
                    <a:pt x="348" y="79"/>
                    <a:pt x="348" y="79"/>
                    <a:pt x="348" y="78"/>
                  </a:cubicBezTo>
                  <a:cubicBezTo>
                    <a:pt x="348" y="78"/>
                    <a:pt x="348" y="79"/>
                    <a:pt x="348" y="80"/>
                  </a:cubicBezTo>
                  <a:cubicBezTo>
                    <a:pt x="349" y="81"/>
                    <a:pt x="349" y="81"/>
                    <a:pt x="349" y="82"/>
                  </a:cubicBezTo>
                  <a:cubicBezTo>
                    <a:pt x="350" y="83"/>
                    <a:pt x="350" y="84"/>
                    <a:pt x="350" y="84"/>
                  </a:cubicBezTo>
                  <a:close/>
                  <a:moveTo>
                    <a:pt x="350" y="82"/>
                  </a:moveTo>
                  <a:cubicBezTo>
                    <a:pt x="350" y="82"/>
                    <a:pt x="350" y="83"/>
                    <a:pt x="350" y="82"/>
                  </a:cubicBezTo>
                  <a:cubicBezTo>
                    <a:pt x="350" y="82"/>
                    <a:pt x="350" y="82"/>
                    <a:pt x="350" y="82"/>
                  </a:cubicBezTo>
                  <a:cubicBezTo>
                    <a:pt x="350" y="81"/>
                    <a:pt x="350" y="81"/>
                    <a:pt x="350" y="81"/>
                  </a:cubicBezTo>
                  <a:cubicBezTo>
                    <a:pt x="349" y="79"/>
                    <a:pt x="348" y="78"/>
                    <a:pt x="348" y="78"/>
                  </a:cubicBezTo>
                  <a:cubicBezTo>
                    <a:pt x="349" y="79"/>
                    <a:pt x="349" y="80"/>
                    <a:pt x="349" y="80"/>
                  </a:cubicBezTo>
                  <a:cubicBezTo>
                    <a:pt x="349" y="80"/>
                    <a:pt x="349" y="81"/>
                    <a:pt x="350" y="81"/>
                  </a:cubicBezTo>
                  <a:cubicBezTo>
                    <a:pt x="350" y="82"/>
                    <a:pt x="350" y="82"/>
                    <a:pt x="350" y="82"/>
                  </a:cubicBezTo>
                  <a:close/>
                  <a:moveTo>
                    <a:pt x="349" y="83"/>
                  </a:moveTo>
                  <a:cubicBezTo>
                    <a:pt x="348" y="81"/>
                    <a:pt x="349" y="83"/>
                    <a:pt x="349" y="82"/>
                  </a:cubicBezTo>
                  <a:cubicBezTo>
                    <a:pt x="349" y="82"/>
                    <a:pt x="349" y="82"/>
                    <a:pt x="349" y="81"/>
                  </a:cubicBezTo>
                  <a:cubicBezTo>
                    <a:pt x="349" y="81"/>
                    <a:pt x="348" y="81"/>
                    <a:pt x="348" y="81"/>
                  </a:cubicBezTo>
                  <a:cubicBezTo>
                    <a:pt x="348" y="80"/>
                    <a:pt x="348" y="79"/>
                    <a:pt x="348" y="79"/>
                  </a:cubicBezTo>
                  <a:cubicBezTo>
                    <a:pt x="347" y="78"/>
                    <a:pt x="347" y="77"/>
                    <a:pt x="346" y="76"/>
                  </a:cubicBezTo>
                  <a:cubicBezTo>
                    <a:pt x="347" y="78"/>
                    <a:pt x="348" y="80"/>
                    <a:pt x="348" y="81"/>
                  </a:cubicBezTo>
                  <a:cubicBezTo>
                    <a:pt x="349" y="82"/>
                    <a:pt x="349" y="82"/>
                    <a:pt x="348" y="82"/>
                  </a:cubicBezTo>
                  <a:cubicBezTo>
                    <a:pt x="348" y="82"/>
                    <a:pt x="348" y="81"/>
                    <a:pt x="348" y="80"/>
                  </a:cubicBezTo>
                  <a:cubicBezTo>
                    <a:pt x="348" y="81"/>
                    <a:pt x="348" y="81"/>
                    <a:pt x="348" y="82"/>
                  </a:cubicBezTo>
                  <a:cubicBezTo>
                    <a:pt x="348" y="82"/>
                    <a:pt x="348" y="82"/>
                    <a:pt x="348" y="82"/>
                  </a:cubicBezTo>
                  <a:cubicBezTo>
                    <a:pt x="349" y="82"/>
                    <a:pt x="349" y="82"/>
                    <a:pt x="349" y="83"/>
                  </a:cubicBezTo>
                  <a:cubicBezTo>
                    <a:pt x="349" y="83"/>
                    <a:pt x="349" y="83"/>
                    <a:pt x="349" y="83"/>
                  </a:cubicBezTo>
                  <a:close/>
                  <a:moveTo>
                    <a:pt x="348" y="78"/>
                  </a:moveTo>
                  <a:cubicBezTo>
                    <a:pt x="348" y="79"/>
                    <a:pt x="349" y="80"/>
                    <a:pt x="349" y="80"/>
                  </a:cubicBezTo>
                  <a:cubicBezTo>
                    <a:pt x="349" y="79"/>
                    <a:pt x="348" y="78"/>
                    <a:pt x="348" y="78"/>
                  </a:cubicBezTo>
                  <a:cubicBezTo>
                    <a:pt x="348" y="77"/>
                    <a:pt x="347" y="76"/>
                    <a:pt x="347" y="76"/>
                  </a:cubicBezTo>
                  <a:cubicBezTo>
                    <a:pt x="347" y="76"/>
                    <a:pt x="348" y="77"/>
                    <a:pt x="347" y="76"/>
                  </a:cubicBezTo>
                  <a:cubicBezTo>
                    <a:pt x="347" y="75"/>
                    <a:pt x="346" y="75"/>
                    <a:pt x="347" y="76"/>
                  </a:cubicBezTo>
                  <a:cubicBezTo>
                    <a:pt x="346" y="75"/>
                    <a:pt x="346" y="74"/>
                    <a:pt x="346" y="74"/>
                  </a:cubicBezTo>
                  <a:cubicBezTo>
                    <a:pt x="346" y="75"/>
                    <a:pt x="347" y="76"/>
                    <a:pt x="348" y="78"/>
                  </a:cubicBezTo>
                  <a:close/>
                  <a:moveTo>
                    <a:pt x="346" y="91"/>
                  </a:moveTo>
                  <a:cubicBezTo>
                    <a:pt x="347" y="91"/>
                    <a:pt x="349" y="91"/>
                    <a:pt x="346" y="91"/>
                  </a:cubicBezTo>
                  <a:cubicBezTo>
                    <a:pt x="346" y="91"/>
                    <a:pt x="346" y="90"/>
                    <a:pt x="346" y="90"/>
                  </a:cubicBezTo>
                  <a:cubicBezTo>
                    <a:pt x="346" y="90"/>
                    <a:pt x="345" y="89"/>
                    <a:pt x="345" y="88"/>
                  </a:cubicBezTo>
                  <a:cubicBezTo>
                    <a:pt x="344" y="87"/>
                    <a:pt x="344" y="87"/>
                    <a:pt x="344" y="86"/>
                  </a:cubicBezTo>
                  <a:cubicBezTo>
                    <a:pt x="343" y="85"/>
                    <a:pt x="343" y="84"/>
                    <a:pt x="342" y="83"/>
                  </a:cubicBezTo>
                  <a:cubicBezTo>
                    <a:pt x="342" y="83"/>
                    <a:pt x="342" y="83"/>
                    <a:pt x="342" y="82"/>
                  </a:cubicBezTo>
                  <a:cubicBezTo>
                    <a:pt x="342" y="83"/>
                    <a:pt x="342" y="83"/>
                    <a:pt x="342" y="84"/>
                  </a:cubicBezTo>
                  <a:cubicBezTo>
                    <a:pt x="343" y="84"/>
                    <a:pt x="343" y="84"/>
                    <a:pt x="343" y="85"/>
                  </a:cubicBezTo>
                  <a:cubicBezTo>
                    <a:pt x="343" y="86"/>
                    <a:pt x="343" y="86"/>
                    <a:pt x="343" y="86"/>
                  </a:cubicBezTo>
                  <a:cubicBezTo>
                    <a:pt x="343" y="87"/>
                    <a:pt x="343" y="86"/>
                    <a:pt x="343" y="85"/>
                  </a:cubicBezTo>
                  <a:cubicBezTo>
                    <a:pt x="345" y="91"/>
                    <a:pt x="344" y="87"/>
                    <a:pt x="344" y="86"/>
                  </a:cubicBezTo>
                  <a:cubicBezTo>
                    <a:pt x="345" y="88"/>
                    <a:pt x="345" y="89"/>
                    <a:pt x="346" y="91"/>
                  </a:cubicBezTo>
                  <a:cubicBezTo>
                    <a:pt x="346" y="91"/>
                    <a:pt x="346" y="91"/>
                    <a:pt x="346" y="91"/>
                  </a:cubicBezTo>
                  <a:close/>
                  <a:moveTo>
                    <a:pt x="344" y="71"/>
                  </a:moveTo>
                  <a:cubicBezTo>
                    <a:pt x="345" y="73"/>
                    <a:pt x="347" y="76"/>
                    <a:pt x="347" y="76"/>
                  </a:cubicBezTo>
                  <a:cubicBezTo>
                    <a:pt x="345" y="73"/>
                    <a:pt x="344" y="71"/>
                    <a:pt x="344" y="71"/>
                  </a:cubicBezTo>
                  <a:close/>
                  <a:moveTo>
                    <a:pt x="346" y="74"/>
                  </a:moveTo>
                  <a:cubicBezTo>
                    <a:pt x="346" y="73"/>
                    <a:pt x="345" y="72"/>
                    <a:pt x="345" y="71"/>
                  </a:cubicBezTo>
                  <a:cubicBezTo>
                    <a:pt x="344" y="70"/>
                    <a:pt x="344" y="70"/>
                    <a:pt x="343" y="69"/>
                  </a:cubicBezTo>
                  <a:cubicBezTo>
                    <a:pt x="343" y="68"/>
                    <a:pt x="343" y="68"/>
                    <a:pt x="342" y="67"/>
                  </a:cubicBezTo>
                  <a:cubicBezTo>
                    <a:pt x="341" y="64"/>
                    <a:pt x="339" y="62"/>
                    <a:pt x="338" y="61"/>
                  </a:cubicBezTo>
                  <a:cubicBezTo>
                    <a:pt x="340" y="65"/>
                    <a:pt x="342" y="67"/>
                    <a:pt x="343" y="69"/>
                  </a:cubicBezTo>
                  <a:cubicBezTo>
                    <a:pt x="344" y="70"/>
                    <a:pt x="344" y="71"/>
                    <a:pt x="345" y="72"/>
                  </a:cubicBezTo>
                  <a:cubicBezTo>
                    <a:pt x="344" y="71"/>
                    <a:pt x="346" y="74"/>
                    <a:pt x="346" y="74"/>
                  </a:cubicBezTo>
                  <a:close/>
                  <a:moveTo>
                    <a:pt x="340" y="65"/>
                  </a:moveTo>
                  <a:cubicBezTo>
                    <a:pt x="341" y="67"/>
                    <a:pt x="342" y="69"/>
                    <a:pt x="343" y="69"/>
                  </a:cubicBezTo>
                  <a:cubicBezTo>
                    <a:pt x="340" y="65"/>
                    <a:pt x="341" y="65"/>
                    <a:pt x="340" y="65"/>
                  </a:cubicBezTo>
                  <a:cubicBezTo>
                    <a:pt x="339" y="63"/>
                    <a:pt x="339" y="62"/>
                    <a:pt x="338" y="61"/>
                  </a:cubicBezTo>
                  <a:cubicBezTo>
                    <a:pt x="337" y="60"/>
                    <a:pt x="337" y="60"/>
                    <a:pt x="336" y="59"/>
                  </a:cubicBezTo>
                  <a:cubicBezTo>
                    <a:pt x="336" y="59"/>
                    <a:pt x="337" y="60"/>
                    <a:pt x="338" y="62"/>
                  </a:cubicBezTo>
                  <a:cubicBezTo>
                    <a:pt x="338" y="63"/>
                    <a:pt x="339" y="64"/>
                    <a:pt x="340" y="65"/>
                  </a:cubicBezTo>
                  <a:close/>
                  <a:moveTo>
                    <a:pt x="339" y="71"/>
                  </a:moveTo>
                  <a:cubicBezTo>
                    <a:pt x="341" y="74"/>
                    <a:pt x="342" y="76"/>
                    <a:pt x="343" y="78"/>
                  </a:cubicBezTo>
                  <a:cubicBezTo>
                    <a:pt x="342" y="75"/>
                    <a:pt x="340" y="72"/>
                    <a:pt x="339" y="71"/>
                  </a:cubicBezTo>
                  <a:close/>
                  <a:moveTo>
                    <a:pt x="338" y="76"/>
                  </a:moveTo>
                  <a:cubicBezTo>
                    <a:pt x="339" y="77"/>
                    <a:pt x="340" y="78"/>
                    <a:pt x="340" y="79"/>
                  </a:cubicBezTo>
                  <a:cubicBezTo>
                    <a:pt x="340" y="78"/>
                    <a:pt x="337" y="74"/>
                    <a:pt x="338" y="74"/>
                  </a:cubicBezTo>
                  <a:cubicBezTo>
                    <a:pt x="339" y="76"/>
                    <a:pt x="337" y="73"/>
                    <a:pt x="337" y="72"/>
                  </a:cubicBezTo>
                  <a:cubicBezTo>
                    <a:pt x="338" y="73"/>
                    <a:pt x="338" y="73"/>
                    <a:pt x="338" y="74"/>
                  </a:cubicBezTo>
                  <a:cubicBezTo>
                    <a:pt x="339" y="76"/>
                    <a:pt x="339" y="74"/>
                    <a:pt x="337" y="72"/>
                  </a:cubicBezTo>
                  <a:cubicBezTo>
                    <a:pt x="338" y="73"/>
                    <a:pt x="334" y="69"/>
                    <a:pt x="335" y="70"/>
                  </a:cubicBezTo>
                  <a:cubicBezTo>
                    <a:pt x="336" y="71"/>
                    <a:pt x="336" y="71"/>
                    <a:pt x="336" y="71"/>
                  </a:cubicBezTo>
                  <a:cubicBezTo>
                    <a:pt x="336" y="71"/>
                    <a:pt x="335" y="70"/>
                    <a:pt x="336" y="71"/>
                  </a:cubicBezTo>
                  <a:cubicBezTo>
                    <a:pt x="337" y="73"/>
                    <a:pt x="338" y="75"/>
                    <a:pt x="338" y="76"/>
                  </a:cubicBezTo>
                  <a:close/>
                  <a:moveTo>
                    <a:pt x="339" y="79"/>
                  </a:moveTo>
                  <a:cubicBezTo>
                    <a:pt x="341" y="82"/>
                    <a:pt x="339" y="77"/>
                    <a:pt x="337" y="76"/>
                  </a:cubicBezTo>
                  <a:cubicBezTo>
                    <a:pt x="339" y="79"/>
                    <a:pt x="337" y="77"/>
                    <a:pt x="339" y="79"/>
                  </a:cubicBezTo>
                  <a:close/>
                  <a:moveTo>
                    <a:pt x="336" y="58"/>
                  </a:moveTo>
                  <a:cubicBezTo>
                    <a:pt x="335" y="56"/>
                    <a:pt x="337" y="59"/>
                    <a:pt x="337" y="58"/>
                  </a:cubicBezTo>
                  <a:cubicBezTo>
                    <a:pt x="335" y="56"/>
                    <a:pt x="334" y="55"/>
                    <a:pt x="334" y="54"/>
                  </a:cubicBezTo>
                  <a:cubicBezTo>
                    <a:pt x="333" y="54"/>
                    <a:pt x="333" y="53"/>
                    <a:pt x="333" y="53"/>
                  </a:cubicBezTo>
                  <a:cubicBezTo>
                    <a:pt x="332" y="52"/>
                    <a:pt x="332" y="51"/>
                    <a:pt x="331" y="51"/>
                  </a:cubicBezTo>
                  <a:cubicBezTo>
                    <a:pt x="331" y="50"/>
                    <a:pt x="331" y="51"/>
                    <a:pt x="332" y="53"/>
                  </a:cubicBezTo>
                  <a:cubicBezTo>
                    <a:pt x="333" y="54"/>
                    <a:pt x="334" y="55"/>
                    <a:pt x="335" y="56"/>
                  </a:cubicBezTo>
                  <a:cubicBezTo>
                    <a:pt x="334" y="55"/>
                    <a:pt x="333" y="54"/>
                    <a:pt x="332" y="52"/>
                  </a:cubicBezTo>
                  <a:cubicBezTo>
                    <a:pt x="330" y="50"/>
                    <a:pt x="329" y="49"/>
                    <a:pt x="329" y="48"/>
                  </a:cubicBezTo>
                  <a:cubicBezTo>
                    <a:pt x="330" y="50"/>
                    <a:pt x="328" y="48"/>
                    <a:pt x="328" y="47"/>
                  </a:cubicBezTo>
                  <a:cubicBezTo>
                    <a:pt x="332" y="52"/>
                    <a:pt x="328" y="49"/>
                    <a:pt x="332" y="53"/>
                  </a:cubicBezTo>
                  <a:cubicBezTo>
                    <a:pt x="329" y="50"/>
                    <a:pt x="329" y="49"/>
                    <a:pt x="328" y="49"/>
                  </a:cubicBezTo>
                  <a:cubicBezTo>
                    <a:pt x="329" y="50"/>
                    <a:pt x="328" y="49"/>
                    <a:pt x="328" y="49"/>
                  </a:cubicBezTo>
                  <a:cubicBezTo>
                    <a:pt x="329" y="50"/>
                    <a:pt x="332" y="53"/>
                    <a:pt x="331" y="53"/>
                  </a:cubicBezTo>
                  <a:cubicBezTo>
                    <a:pt x="332" y="54"/>
                    <a:pt x="334" y="56"/>
                    <a:pt x="335" y="58"/>
                  </a:cubicBezTo>
                  <a:cubicBezTo>
                    <a:pt x="334" y="56"/>
                    <a:pt x="333" y="55"/>
                    <a:pt x="333" y="54"/>
                  </a:cubicBezTo>
                  <a:cubicBezTo>
                    <a:pt x="335" y="57"/>
                    <a:pt x="332" y="53"/>
                    <a:pt x="333" y="54"/>
                  </a:cubicBezTo>
                  <a:cubicBezTo>
                    <a:pt x="334" y="56"/>
                    <a:pt x="335" y="57"/>
                    <a:pt x="336" y="58"/>
                  </a:cubicBezTo>
                  <a:close/>
                  <a:moveTo>
                    <a:pt x="335" y="69"/>
                  </a:moveTo>
                  <a:cubicBezTo>
                    <a:pt x="335" y="69"/>
                    <a:pt x="333" y="65"/>
                    <a:pt x="334" y="67"/>
                  </a:cubicBezTo>
                  <a:cubicBezTo>
                    <a:pt x="333" y="65"/>
                    <a:pt x="333" y="64"/>
                    <a:pt x="332" y="63"/>
                  </a:cubicBezTo>
                  <a:cubicBezTo>
                    <a:pt x="331" y="63"/>
                    <a:pt x="331" y="63"/>
                    <a:pt x="331" y="63"/>
                  </a:cubicBezTo>
                  <a:cubicBezTo>
                    <a:pt x="333" y="65"/>
                    <a:pt x="333" y="66"/>
                    <a:pt x="335" y="69"/>
                  </a:cubicBezTo>
                  <a:close/>
                  <a:moveTo>
                    <a:pt x="330" y="60"/>
                  </a:moveTo>
                  <a:cubicBezTo>
                    <a:pt x="331" y="60"/>
                    <a:pt x="335" y="66"/>
                    <a:pt x="333" y="64"/>
                  </a:cubicBezTo>
                  <a:cubicBezTo>
                    <a:pt x="332" y="62"/>
                    <a:pt x="330" y="59"/>
                    <a:pt x="329" y="58"/>
                  </a:cubicBezTo>
                  <a:cubicBezTo>
                    <a:pt x="330" y="59"/>
                    <a:pt x="330" y="59"/>
                    <a:pt x="330" y="60"/>
                  </a:cubicBezTo>
                  <a:close/>
                  <a:moveTo>
                    <a:pt x="333" y="62"/>
                  </a:moveTo>
                  <a:cubicBezTo>
                    <a:pt x="335" y="63"/>
                    <a:pt x="332" y="59"/>
                    <a:pt x="331" y="58"/>
                  </a:cubicBezTo>
                  <a:cubicBezTo>
                    <a:pt x="332" y="60"/>
                    <a:pt x="333" y="60"/>
                    <a:pt x="332" y="60"/>
                  </a:cubicBezTo>
                  <a:cubicBezTo>
                    <a:pt x="331" y="58"/>
                    <a:pt x="331" y="58"/>
                    <a:pt x="331" y="58"/>
                  </a:cubicBezTo>
                  <a:cubicBezTo>
                    <a:pt x="331" y="58"/>
                    <a:pt x="331" y="58"/>
                    <a:pt x="330" y="57"/>
                  </a:cubicBezTo>
                  <a:cubicBezTo>
                    <a:pt x="329" y="56"/>
                    <a:pt x="331" y="59"/>
                    <a:pt x="333" y="62"/>
                  </a:cubicBezTo>
                  <a:close/>
                  <a:moveTo>
                    <a:pt x="327" y="160"/>
                  </a:moveTo>
                  <a:cubicBezTo>
                    <a:pt x="330" y="160"/>
                    <a:pt x="334" y="160"/>
                    <a:pt x="334" y="160"/>
                  </a:cubicBezTo>
                  <a:cubicBezTo>
                    <a:pt x="330" y="160"/>
                    <a:pt x="332" y="160"/>
                    <a:pt x="328" y="160"/>
                  </a:cubicBezTo>
                  <a:cubicBezTo>
                    <a:pt x="328" y="160"/>
                    <a:pt x="328" y="160"/>
                    <a:pt x="327" y="160"/>
                  </a:cubicBezTo>
                  <a:close/>
                  <a:moveTo>
                    <a:pt x="327" y="47"/>
                  </a:moveTo>
                  <a:cubicBezTo>
                    <a:pt x="328" y="48"/>
                    <a:pt x="329" y="50"/>
                    <a:pt x="328" y="48"/>
                  </a:cubicBezTo>
                  <a:cubicBezTo>
                    <a:pt x="328" y="48"/>
                    <a:pt x="327" y="47"/>
                    <a:pt x="327" y="47"/>
                  </a:cubicBezTo>
                  <a:cubicBezTo>
                    <a:pt x="327" y="46"/>
                    <a:pt x="327" y="47"/>
                    <a:pt x="326" y="46"/>
                  </a:cubicBezTo>
                  <a:cubicBezTo>
                    <a:pt x="326" y="46"/>
                    <a:pt x="324" y="43"/>
                    <a:pt x="322" y="42"/>
                  </a:cubicBezTo>
                  <a:cubicBezTo>
                    <a:pt x="322" y="42"/>
                    <a:pt x="319" y="39"/>
                    <a:pt x="319" y="39"/>
                  </a:cubicBezTo>
                  <a:cubicBezTo>
                    <a:pt x="321" y="42"/>
                    <a:pt x="322" y="42"/>
                    <a:pt x="323" y="43"/>
                  </a:cubicBezTo>
                  <a:cubicBezTo>
                    <a:pt x="322" y="42"/>
                    <a:pt x="326" y="46"/>
                    <a:pt x="326" y="46"/>
                  </a:cubicBezTo>
                  <a:cubicBezTo>
                    <a:pt x="325" y="44"/>
                    <a:pt x="326" y="46"/>
                    <a:pt x="327" y="47"/>
                  </a:cubicBezTo>
                  <a:close/>
                  <a:moveTo>
                    <a:pt x="327" y="57"/>
                  </a:moveTo>
                  <a:cubicBezTo>
                    <a:pt x="328" y="58"/>
                    <a:pt x="328" y="60"/>
                    <a:pt x="328" y="59"/>
                  </a:cubicBezTo>
                  <a:cubicBezTo>
                    <a:pt x="328" y="58"/>
                    <a:pt x="327" y="57"/>
                    <a:pt x="327" y="57"/>
                  </a:cubicBezTo>
                  <a:cubicBezTo>
                    <a:pt x="327" y="57"/>
                    <a:pt x="327" y="58"/>
                    <a:pt x="327" y="58"/>
                  </a:cubicBezTo>
                  <a:cubicBezTo>
                    <a:pt x="327" y="57"/>
                    <a:pt x="326" y="56"/>
                    <a:pt x="325" y="54"/>
                  </a:cubicBezTo>
                  <a:cubicBezTo>
                    <a:pt x="325" y="56"/>
                    <a:pt x="324" y="54"/>
                    <a:pt x="325" y="55"/>
                  </a:cubicBezTo>
                  <a:cubicBezTo>
                    <a:pt x="325" y="55"/>
                    <a:pt x="326" y="56"/>
                    <a:pt x="327" y="57"/>
                  </a:cubicBezTo>
                  <a:close/>
                  <a:moveTo>
                    <a:pt x="327" y="46"/>
                  </a:moveTo>
                  <a:cubicBezTo>
                    <a:pt x="328" y="46"/>
                    <a:pt x="316" y="35"/>
                    <a:pt x="324" y="42"/>
                  </a:cubicBezTo>
                  <a:cubicBezTo>
                    <a:pt x="325" y="44"/>
                    <a:pt x="325" y="44"/>
                    <a:pt x="327" y="46"/>
                  </a:cubicBezTo>
                  <a:close/>
                  <a:moveTo>
                    <a:pt x="327" y="48"/>
                  </a:moveTo>
                  <a:cubicBezTo>
                    <a:pt x="327" y="48"/>
                    <a:pt x="327" y="47"/>
                    <a:pt x="325" y="46"/>
                  </a:cubicBezTo>
                  <a:cubicBezTo>
                    <a:pt x="324" y="44"/>
                    <a:pt x="323" y="43"/>
                    <a:pt x="322" y="42"/>
                  </a:cubicBezTo>
                  <a:cubicBezTo>
                    <a:pt x="324" y="44"/>
                    <a:pt x="326" y="47"/>
                    <a:pt x="327" y="48"/>
                  </a:cubicBezTo>
                  <a:close/>
                  <a:moveTo>
                    <a:pt x="322" y="53"/>
                  </a:moveTo>
                  <a:cubicBezTo>
                    <a:pt x="324" y="56"/>
                    <a:pt x="326" y="57"/>
                    <a:pt x="326" y="58"/>
                  </a:cubicBezTo>
                  <a:cubicBezTo>
                    <a:pt x="326" y="57"/>
                    <a:pt x="322" y="53"/>
                    <a:pt x="321" y="52"/>
                  </a:cubicBezTo>
                  <a:cubicBezTo>
                    <a:pt x="322" y="53"/>
                    <a:pt x="323" y="54"/>
                    <a:pt x="322" y="53"/>
                  </a:cubicBezTo>
                  <a:close/>
                  <a:moveTo>
                    <a:pt x="321" y="40"/>
                  </a:moveTo>
                  <a:cubicBezTo>
                    <a:pt x="320" y="40"/>
                    <a:pt x="320" y="40"/>
                    <a:pt x="320" y="40"/>
                  </a:cubicBezTo>
                  <a:cubicBezTo>
                    <a:pt x="319" y="38"/>
                    <a:pt x="318" y="38"/>
                    <a:pt x="318" y="37"/>
                  </a:cubicBezTo>
                  <a:cubicBezTo>
                    <a:pt x="319" y="38"/>
                    <a:pt x="319" y="38"/>
                    <a:pt x="318" y="37"/>
                  </a:cubicBezTo>
                  <a:cubicBezTo>
                    <a:pt x="317" y="37"/>
                    <a:pt x="316" y="35"/>
                    <a:pt x="314" y="34"/>
                  </a:cubicBezTo>
                  <a:cubicBezTo>
                    <a:pt x="314" y="33"/>
                    <a:pt x="313" y="33"/>
                    <a:pt x="312" y="32"/>
                  </a:cubicBezTo>
                  <a:cubicBezTo>
                    <a:pt x="311" y="31"/>
                    <a:pt x="310" y="31"/>
                    <a:pt x="310" y="30"/>
                  </a:cubicBezTo>
                  <a:cubicBezTo>
                    <a:pt x="309" y="30"/>
                    <a:pt x="313" y="33"/>
                    <a:pt x="311" y="32"/>
                  </a:cubicBezTo>
                  <a:cubicBezTo>
                    <a:pt x="313" y="33"/>
                    <a:pt x="315" y="35"/>
                    <a:pt x="316" y="36"/>
                  </a:cubicBezTo>
                  <a:cubicBezTo>
                    <a:pt x="317" y="37"/>
                    <a:pt x="318" y="38"/>
                    <a:pt x="319" y="38"/>
                  </a:cubicBezTo>
                  <a:cubicBezTo>
                    <a:pt x="320" y="39"/>
                    <a:pt x="320" y="40"/>
                    <a:pt x="321" y="40"/>
                  </a:cubicBezTo>
                  <a:close/>
                  <a:moveTo>
                    <a:pt x="316" y="35"/>
                  </a:moveTo>
                  <a:cubicBezTo>
                    <a:pt x="317" y="36"/>
                    <a:pt x="319" y="37"/>
                    <a:pt x="320" y="38"/>
                  </a:cubicBezTo>
                  <a:cubicBezTo>
                    <a:pt x="318" y="36"/>
                    <a:pt x="315" y="34"/>
                    <a:pt x="313" y="33"/>
                  </a:cubicBezTo>
                  <a:cubicBezTo>
                    <a:pt x="311" y="31"/>
                    <a:pt x="309" y="29"/>
                    <a:pt x="307" y="28"/>
                  </a:cubicBezTo>
                  <a:cubicBezTo>
                    <a:pt x="306" y="27"/>
                    <a:pt x="305" y="27"/>
                    <a:pt x="305" y="26"/>
                  </a:cubicBezTo>
                  <a:cubicBezTo>
                    <a:pt x="304" y="26"/>
                    <a:pt x="303" y="25"/>
                    <a:pt x="302" y="25"/>
                  </a:cubicBezTo>
                  <a:cubicBezTo>
                    <a:pt x="301" y="24"/>
                    <a:pt x="300" y="23"/>
                    <a:pt x="299" y="23"/>
                  </a:cubicBezTo>
                  <a:cubicBezTo>
                    <a:pt x="301" y="24"/>
                    <a:pt x="303" y="25"/>
                    <a:pt x="305" y="27"/>
                  </a:cubicBezTo>
                  <a:cubicBezTo>
                    <a:pt x="307" y="28"/>
                    <a:pt x="309" y="30"/>
                    <a:pt x="311" y="31"/>
                  </a:cubicBezTo>
                  <a:cubicBezTo>
                    <a:pt x="311" y="31"/>
                    <a:pt x="312" y="32"/>
                    <a:pt x="312" y="32"/>
                  </a:cubicBezTo>
                  <a:cubicBezTo>
                    <a:pt x="313" y="32"/>
                    <a:pt x="313" y="33"/>
                    <a:pt x="313" y="33"/>
                  </a:cubicBezTo>
                  <a:cubicBezTo>
                    <a:pt x="314" y="34"/>
                    <a:pt x="315" y="34"/>
                    <a:pt x="316" y="35"/>
                  </a:cubicBezTo>
                  <a:close/>
                  <a:moveTo>
                    <a:pt x="311" y="39"/>
                  </a:moveTo>
                  <a:cubicBezTo>
                    <a:pt x="310" y="38"/>
                    <a:pt x="310" y="38"/>
                    <a:pt x="309" y="37"/>
                  </a:cubicBezTo>
                  <a:cubicBezTo>
                    <a:pt x="310" y="38"/>
                    <a:pt x="309" y="38"/>
                    <a:pt x="309" y="37"/>
                  </a:cubicBezTo>
                  <a:cubicBezTo>
                    <a:pt x="308" y="37"/>
                    <a:pt x="307" y="36"/>
                    <a:pt x="306" y="35"/>
                  </a:cubicBezTo>
                  <a:cubicBezTo>
                    <a:pt x="308" y="36"/>
                    <a:pt x="302" y="32"/>
                    <a:pt x="304" y="34"/>
                  </a:cubicBezTo>
                  <a:cubicBezTo>
                    <a:pt x="305" y="34"/>
                    <a:pt x="305" y="35"/>
                    <a:pt x="306" y="35"/>
                  </a:cubicBezTo>
                  <a:cubicBezTo>
                    <a:pt x="307" y="36"/>
                    <a:pt x="307" y="36"/>
                    <a:pt x="307" y="36"/>
                  </a:cubicBezTo>
                  <a:cubicBezTo>
                    <a:pt x="309" y="37"/>
                    <a:pt x="310" y="39"/>
                    <a:pt x="311" y="39"/>
                  </a:cubicBezTo>
                  <a:close/>
                  <a:moveTo>
                    <a:pt x="307" y="30"/>
                  </a:moveTo>
                  <a:cubicBezTo>
                    <a:pt x="306" y="28"/>
                    <a:pt x="307" y="29"/>
                    <a:pt x="308" y="30"/>
                  </a:cubicBezTo>
                  <a:cubicBezTo>
                    <a:pt x="306" y="28"/>
                    <a:pt x="305" y="27"/>
                    <a:pt x="304" y="27"/>
                  </a:cubicBezTo>
                  <a:cubicBezTo>
                    <a:pt x="303" y="26"/>
                    <a:pt x="302" y="26"/>
                    <a:pt x="301" y="25"/>
                  </a:cubicBezTo>
                  <a:cubicBezTo>
                    <a:pt x="302" y="25"/>
                    <a:pt x="300" y="24"/>
                    <a:pt x="298" y="23"/>
                  </a:cubicBezTo>
                  <a:cubicBezTo>
                    <a:pt x="298" y="23"/>
                    <a:pt x="299" y="24"/>
                    <a:pt x="301" y="25"/>
                  </a:cubicBezTo>
                  <a:cubicBezTo>
                    <a:pt x="302" y="26"/>
                    <a:pt x="303" y="27"/>
                    <a:pt x="304" y="27"/>
                  </a:cubicBezTo>
                  <a:cubicBezTo>
                    <a:pt x="302" y="26"/>
                    <a:pt x="297" y="23"/>
                    <a:pt x="300" y="25"/>
                  </a:cubicBezTo>
                  <a:cubicBezTo>
                    <a:pt x="301" y="26"/>
                    <a:pt x="302" y="26"/>
                    <a:pt x="303" y="27"/>
                  </a:cubicBezTo>
                  <a:cubicBezTo>
                    <a:pt x="304" y="28"/>
                    <a:pt x="306" y="29"/>
                    <a:pt x="307" y="30"/>
                  </a:cubicBezTo>
                  <a:close/>
                  <a:moveTo>
                    <a:pt x="301" y="35"/>
                  </a:moveTo>
                  <a:cubicBezTo>
                    <a:pt x="302" y="35"/>
                    <a:pt x="301" y="35"/>
                    <a:pt x="300" y="34"/>
                  </a:cubicBezTo>
                  <a:cubicBezTo>
                    <a:pt x="298" y="33"/>
                    <a:pt x="297" y="32"/>
                    <a:pt x="296" y="32"/>
                  </a:cubicBezTo>
                  <a:cubicBezTo>
                    <a:pt x="299" y="34"/>
                    <a:pt x="299" y="34"/>
                    <a:pt x="299" y="34"/>
                  </a:cubicBezTo>
                  <a:cubicBezTo>
                    <a:pt x="300" y="34"/>
                    <a:pt x="301" y="35"/>
                    <a:pt x="301" y="35"/>
                  </a:cubicBezTo>
                  <a:close/>
                  <a:moveTo>
                    <a:pt x="300" y="32"/>
                  </a:moveTo>
                  <a:cubicBezTo>
                    <a:pt x="300" y="33"/>
                    <a:pt x="301" y="33"/>
                    <a:pt x="302" y="34"/>
                  </a:cubicBezTo>
                  <a:cubicBezTo>
                    <a:pt x="300" y="32"/>
                    <a:pt x="298" y="31"/>
                    <a:pt x="297" y="30"/>
                  </a:cubicBezTo>
                  <a:cubicBezTo>
                    <a:pt x="300" y="32"/>
                    <a:pt x="292" y="27"/>
                    <a:pt x="292" y="28"/>
                  </a:cubicBezTo>
                  <a:cubicBezTo>
                    <a:pt x="294" y="29"/>
                    <a:pt x="296" y="30"/>
                    <a:pt x="297" y="31"/>
                  </a:cubicBezTo>
                  <a:cubicBezTo>
                    <a:pt x="298" y="31"/>
                    <a:pt x="299" y="32"/>
                    <a:pt x="300" y="32"/>
                  </a:cubicBezTo>
                  <a:close/>
                  <a:moveTo>
                    <a:pt x="298" y="22"/>
                  </a:moveTo>
                  <a:cubicBezTo>
                    <a:pt x="299" y="22"/>
                    <a:pt x="299" y="22"/>
                    <a:pt x="299" y="22"/>
                  </a:cubicBezTo>
                  <a:cubicBezTo>
                    <a:pt x="298" y="21"/>
                    <a:pt x="297" y="21"/>
                    <a:pt x="296" y="20"/>
                  </a:cubicBezTo>
                  <a:cubicBezTo>
                    <a:pt x="296" y="20"/>
                    <a:pt x="295" y="20"/>
                    <a:pt x="295" y="20"/>
                  </a:cubicBezTo>
                  <a:cubicBezTo>
                    <a:pt x="296" y="20"/>
                    <a:pt x="297" y="21"/>
                    <a:pt x="297" y="21"/>
                  </a:cubicBezTo>
                  <a:cubicBezTo>
                    <a:pt x="296" y="20"/>
                    <a:pt x="295" y="20"/>
                    <a:pt x="295" y="20"/>
                  </a:cubicBezTo>
                  <a:cubicBezTo>
                    <a:pt x="296" y="20"/>
                    <a:pt x="297" y="21"/>
                    <a:pt x="298" y="22"/>
                  </a:cubicBezTo>
                  <a:close/>
                  <a:moveTo>
                    <a:pt x="295" y="23"/>
                  </a:moveTo>
                  <a:cubicBezTo>
                    <a:pt x="297" y="24"/>
                    <a:pt x="298" y="25"/>
                    <a:pt x="298" y="24"/>
                  </a:cubicBezTo>
                  <a:cubicBezTo>
                    <a:pt x="294" y="22"/>
                    <a:pt x="293" y="21"/>
                    <a:pt x="291" y="21"/>
                  </a:cubicBezTo>
                  <a:cubicBezTo>
                    <a:pt x="292" y="21"/>
                    <a:pt x="294" y="22"/>
                    <a:pt x="295" y="23"/>
                  </a:cubicBezTo>
                  <a:close/>
                  <a:moveTo>
                    <a:pt x="294" y="20"/>
                  </a:moveTo>
                  <a:cubicBezTo>
                    <a:pt x="294" y="20"/>
                    <a:pt x="286" y="15"/>
                    <a:pt x="285" y="15"/>
                  </a:cubicBezTo>
                  <a:cubicBezTo>
                    <a:pt x="285" y="15"/>
                    <a:pt x="286" y="15"/>
                    <a:pt x="286" y="15"/>
                  </a:cubicBezTo>
                  <a:cubicBezTo>
                    <a:pt x="286" y="15"/>
                    <a:pt x="282" y="14"/>
                    <a:pt x="282" y="14"/>
                  </a:cubicBezTo>
                  <a:cubicBezTo>
                    <a:pt x="284" y="15"/>
                    <a:pt x="284" y="15"/>
                    <a:pt x="287" y="17"/>
                  </a:cubicBezTo>
                  <a:cubicBezTo>
                    <a:pt x="286" y="16"/>
                    <a:pt x="287" y="17"/>
                    <a:pt x="288" y="17"/>
                  </a:cubicBezTo>
                  <a:cubicBezTo>
                    <a:pt x="289" y="17"/>
                    <a:pt x="289" y="17"/>
                    <a:pt x="289" y="17"/>
                  </a:cubicBezTo>
                  <a:cubicBezTo>
                    <a:pt x="288" y="17"/>
                    <a:pt x="287" y="16"/>
                    <a:pt x="286" y="16"/>
                  </a:cubicBezTo>
                  <a:cubicBezTo>
                    <a:pt x="285" y="16"/>
                    <a:pt x="285" y="15"/>
                    <a:pt x="285" y="15"/>
                  </a:cubicBezTo>
                  <a:cubicBezTo>
                    <a:pt x="288" y="16"/>
                    <a:pt x="290" y="17"/>
                    <a:pt x="294" y="20"/>
                  </a:cubicBezTo>
                  <a:close/>
                  <a:moveTo>
                    <a:pt x="290" y="19"/>
                  </a:moveTo>
                  <a:cubicBezTo>
                    <a:pt x="290" y="19"/>
                    <a:pt x="288" y="18"/>
                    <a:pt x="287" y="17"/>
                  </a:cubicBezTo>
                  <a:cubicBezTo>
                    <a:pt x="285" y="17"/>
                    <a:pt x="284" y="16"/>
                    <a:pt x="284" y="16"/>
                  </a:cubicBezTo>
                  <a:cubicBezTo>
                    <a:pt x="285" y="17"/>
                    <a:pt x="286" y="17"/>
                    <a:pt x="287" y="17"/>
                  </a:cubicBezTo>
                  <a:cubicBezTo>
                    <a:pt x="287" y="18"/>
                    <a:pt x="288" y="18"/>
                    <a:pt x="290" y="19"/>
                  </a:cubicBezTo>
                  <a:close/>
                  <a:moveTo>
                    <a:pt x="289" y="28"/>
                  </a:moveTo>
                  <a:cubicBezTo>
                    <a:pt x="289" y="28"/>
                    <a:pt x="287" y="27"/>
                    <a:pt x="285" y="25"/>
                  </a:cubicBezTo>
                  <a:cubicBezTo>
                    <a:pt x="283" y="25"/>
                    <a:pt x="284" y="26"/>
                    <a:pt x="285" y="26"/>
                  </a:cubicBezTo>
                  <a:cubicBezTo>
                    <a:pt x="285" y="26"/>
                    <a:pt x="284" y="26"/>
                    <a:pt x="285" y="26"/>
                  </a:cubicBezTo>
                  <a:cubicBezTo>
                    <a:pt x="286" y="26"/>
                    <a:pt x="288" y="27"/>
                    <a:pt x="288" y="28"/>
                  </a:cubicBezTo>
                  <a:cubicBezTo>
                    <a:pt x="287" y="27"/>
                    <a:pt x="287" y="27"/>
                    <a:pt x="289" y="28"/>
                  </a:cubicBezTo>
                  <a:close/>
                  <a:moveTo>
                    <a:pt x="286" y="24"/>
                  </a:moveTo>
                  <a:cubicBezTo>
                    <a:pt x="287" y="25"/>
                    <a:pt x="290" y="26"/>
                    <a:pt x="288" y="25"/>
                  </a:cubicBezTo>
                  <a:cubicBezTo>
                    <a:pt x="287" y="24"/>
                    <a:pt x="286" y="24"/>
                    <a:pt x="285" y="23"/>
                  </a:cubicBezTo>
                  <a:cubicBezTo>
                    <a:pt x="284" y="23"/>
                    <a:pt x="283" y="22"/>
                    <a:pt x="284" y="23"/>
                  </a:cubicBezTo>
                  <a:cubicBezTo>
                    <a:pt x="284" y="23"/>
                    <a:pt x="285" y="23"/>
                    <a:pt x="285" y="24"/>
                  </a:cubicBezTo>
                  <a:cubicBezTo>
                    <a:pt x="283" y="23"/>
                    <a:pt x="286" y="24"/>
                    <a:pt x="288" y="25"/>
                  </a:cubicBezTo>
                  <a:cubicBezTo>
                    <a:pt x="289" y="25"/>
                    <a:pt x="285" y="24"/>
                    <a:pt x="286" y="24"/>
                  </a:cubicBezTo>
                  <a:close/>
                  <a:moveTo>
                    <a:pt x="285" y="23"/>
                  </a:moveTo>
                  <a:cubicBezTo>
                    <a:pt x="286" y="24"/>
                    <a:pt x="288" y="25"/>
                    <a:pt x="287" y="24"/>
                  </a:cubicBezTo>
                  <a:cubicBezTo>
                    <a:pt x="286" y="24"/>
                    <a:pt x="285" y="23"/>
                    <a:pt x="284" y="22"/>
                  </a:cubicBezTo>
                  <a:cubicBezTo>
                    <a:pt x="283" y="22"/>
                    <a:pt x="281" y="21"/>
                    <a:pt x="281" y="21"/>
                  </a:cubicBezTo>
                  <a:cubicBezTo>
                    <a:pt x="282" y="22"/>
                    <a:pt x="284" y="22"/>
                    <a:pt x="285" y="23"/>
                  </a:cubicBezTo>
                  <a:close/>
                  <a:moveTo>
                    <a:pt x="283" y="15"/>
                  </a:moveTo>
                  <a:cubicBezTo>
                    <a:pt x="282" y="15"/>
                    <a:pt x="286" y="16"/>
                    <a:pt x="283" y="15"/>
                  </a:cubicBezTo>
                  <a:cubicBezTo>
                    <a:pt x="283" y="15"/>
                    <a:pt x="281" y="14"/>
                    <a:pt x="279" y="13"/>
                  </a:cubicBezTo>
                  <a:cubicBezTo>
                    <a:pt x="278" y="12"/>
                    <a:pt x="276" y="12"/>
                    <a:pt x="275" y="12"/>
                  </a:cubicBezTo>
                  <a:cubicBezTo>
                    <a:pt x="279" y="13"/>
                    <a:pt x="281" y="14"/>
                    <a:pt x="282" y="15"/>
                  </a:cubicBezTo>
                  <a:cubicBezTo>
                    <a:pt x="281" y="14"/>
                    <a:pt x="279" y="14"/>
                    <a:pt x="279" y="14"/>
                  </a:cubicBezTo>
                  <a:cubicBezTo>
                    <a:pt x="281" y="14"/>
                    <a:pt x="281" y="15"/>
                    <a:pt x="283" y="15"/>
                  </a:cubicBezTo>
                  <a:close/>
                  <a:moveTo>
                    <a:pt x="272" y="10"/>
                  </a:moveTo>
                  <a:cubicBezTo>
                    <a:pt x="271" y="10"/>
                    <a:pt x="269" y="8"/>
                    <a:pt x="267" y="8"/>
                  </a:cubicBezTo>
                  <a:cubicBezTo>
                    <a:pt x="269" y="9"/>
                    <a:pt x="264" y="7"/>
                    <a:pt x="265" y="8"/>
                  </a:cubicBezTo>
                  <a:cubicBezTo>
                    <a:pt x="267" y="8"/>
                    <a:pt x="267" y="9"/>
                    <a:pt x="268" y="9"/>
                  </a:cubicBezTo>
                  <a:cubicBezTo>
                    <a:pt x="269" y="9"/>
                    <a:pt x="267" y="8"/>
                    <a:pt x="266" y="8"/>
                  </a:cubicBezTo>
                  <a:cubicBezTo>
                    <a:pt x="269" y="9"/>
                    <a:pt x="269" y="9"/>
                    <a:pt x="272" y="10"/>
                  </a:cubicBezTo>
                  <a:close/>
                  <a:moveTo>
                    <a:pt x="269" y="159"/>
                  </a:moveTo>
                  <a:cubicBezTo>
                    <a:pt x="266" y="159"/>
                    <a:pt x="261" y="159"/>
                    <a:pt x="261" y="159"/>
                  </a:cubicBezTo>
                  <a:cubicBezTo>
                    <a:pt x="263" y="159"/>
                    <a:pt x="264" y="159"/>
                    <a:pt x="268" y="159"/>
                  </a:cubicBezTo>
                  <a:cubicBezTo>
                    <a:pt x="268" y="159"/>
                    <a:pt x="268" y="159"/>
                    <a:pt x="269" y="159"/>
                  </a:cubicBezTo>
                  <a:close/>
                  <a:moveTo>
                    <a:pt x="268" y="9"/>
                  </a:moveTo>
                  <a:cubicBezTo>
                    <a:pt x="269" y="9"/>
                    <a:pt x="266" y="9"/>
                    <a:pt x="265" y="8"/>
                  </a:cubicBezTo>
                  <a:cubicBezTo>
                    <a:pt x="263" y="8"/>
                    <a:pt x="266" y="8"/>
                    <a:pt x="265" y="9"/>
                  </a:cubicBezTo>
                  <a:lnTo>
                    <a:pt x="268" y="9"/>
                  </a:lnTo>
                  <a:close/>
                  <a:moveTo>
                    <a:pt x="265" y="17"/>
                  </a:moveTo>
                  <a:cubicBezTo>
                    <a:pt x="265" y="17"/>
                    <a:pt x="266" y="17"/>
                    <a:pt x="266" y="17"/>
                  </a:cubicBezTo>
                  <a:cubicBezTo>
                    <a:pt x="262" y="16"/>
                    <a:pt x="265" y="17"/>
                    <a:pt x="263" y="17"/>
                  </a:cubicBezTo>
                  <a:cubicBezTo>
                    <a:pt x="262" y="16"/>
                    <a:pt x="262" y="16"/>
                    <a:pt x="263" y="16"/>
                  </a:cubicBezTo>
                  <a:cubicBezTo>
                    <a:pt x="261" y="16"/>
                    <a:pt x="259" y="15"/>
                    <a:pt x="257" y="15"/>
                  </a:cubicBezTo>
                  <a:cubicBezTo>
                    <a:pt x="256" y="15"/>
                    <a:pt x="256" y="15"/>
                    <a:pt x="258" y="15"/>
                  </a:cubicBezTo>
                  <a:cubicBezTo>
                    <a:pt x="254" y="15"/>
                    <a:pt x="254" y="14"/>
                    <a:pt x="250" y="14"/>
                  </a:cubicBezTo>
                  <a:cubicBezTo>
                    <a:pt x="251" y="14"/>
                    <a:pt x="251" y="14"/>
                    <a:pt x="252" y="14"/>
                  </a:cubicBezTo>
                  <a:cubicBezTo>
                    <a:pt x="254" y="15"/>
                    <a:pt x="256" y="15"/>
                    <a:pt x="258" y="16"/>
                  </a:cubicBezTo>
                  <a:cubicBezTo>
                    <a:pt x="260" y="16"/>
                    <a:pt x="262" y="17"/>
                    <a:pt x="265" y="17"/>
                  </a:cubicBezTo>
                  <a:close/>
                  <a:moveTo>
                    <a:pt x="257" y="13"/>
                  </a:moveTo>
                  <a:cubicBezTo>
                    <a:pt x="258" y="13"/>
                    <a:pt x="260" y="14"/>
                    <a:pt x="260" y="14"/>
                  </a:cubicBezTo>
                  <a:cubicBezTo>
                    <a:pt x="259" y="14"/>
                    <a:pt x="258" y="13"/>
                    <a:pt x="257" y="13"/>
                  </a:cubicBezTo>
                  <a:cubicBezTo>
                    <a:pt x="258" y="14"/>
                    <a:pt x="250" y="12"/>
                    <a:pt x="253" y="13"/>
                  </a:cubicBezTo>
                  <a:cubicBezTo>
                    <a:pt x="255" y="13"/>
                    <a:pt x="255" y="14"/>
                    <a:pt x="258" y="14"/>
                  </a:cubicBezTo>
                  <a:cubicBezTo>
                    <a:pt x="256" y="13"/>
                    <a:pt x="256" y="13"/>
                    <a:pt x="257" y="13"/>
                  </a:cubicBezTo>
                  <a:close/>
                  <a:moveTo>
                    <a:pt x="254" y="159"/>
                  </a:moveTo>
                  <a:cubicBezTo>
                    <a:pt x="251" y="159"/>
                    <a:pt x="244" y="159"/>
                    <a:pt x="241" y="159"/>
                  </a:cubicBezTo>
                  <a:cubicBezTo>
                    <a:pt x="247" y="159"/>
                    <a:pt x="251" y="159"/>
                    <a:pt x="254" y="159"/>
                  </a:cubicBezTo>
                  <a:close/>
                  <a:moveTo>
                    <a:pt x="247" y="159"/>
                  </a:moveTo>
                  <a:cubicBezTo>
                    <a:pt x="248" y="159"/>
                    <a:pt x="244" y="159"/>
                    <a:pt x="245" y="158"/>
                  </a:cubicBezTo>
                  <a:cubicBezTo>
                    <a:pt x="246" y="158"/>
                    <a:pt x="247" y="158"/>
                    <a:pt x="247" y="158"/>
                  </a:cubicBezTo>
                  <a:cubicBezTo>
                    <a:pt x="244" y="158"/>
                    <a:pt x="241" y="159"/>
                    <a:pt x="242" y="159"/>
                  </a:cubicBezTo>
                  <a:cubicBezTo>
                    <a:pt x="242" y="159"/>
                    <a:pt x="246" y="159"/>
                    <a:pt x="247" y="159"/>
                  </a:cubicBezTo>
                  <a:close/>
                  <a:moveTo>
                    <a:pt x="240" y="2"/>
                  </a:moveTo>
                  <a:cubicBezTo>
                    <a:pt x="242" y="3"/>
                    <a:pt x="247" y="3"/>
                    <a:pt x="246" y="3"/>
                  </a:cubicBezTo>
                  <a:cubicBezTo>
                    <a:pt x="244" y="3"/>
                    <a:pt x="241" y="2"/>
                    <a:pt x="240" y="2"/>
                  </a:cubicBezTo>
                  <a:close/>
                  <a:moveTo>
                    <a:pt x="248" y="12"/>
                  </a:moveTo>
                  <a:cubicBezTo>
                    <a:pt x="245" y="12"/>
                    <a:pt x="242" y="11"/>
                    <a:pt x="239" y="11"/>
                  </a:cubicBezTo>
                  <a:cubicBezTo>
                    <a:pt x="241" y="11"/>
                    <a:pt x="245" y="12"/>
                    <a:pt x="248" y="12"/>
                  </a:cubicBezTo>
                  <a:close/>
                  <a:moveTo>
                    <a:pt x="234" y="172"/>
                  </a:moveTo>
                  <a:cubicBezTo>
                    <a:pt x="236" y="172"/>
                    <a:pt x="239" y="172"/>
                    <a:pt x="240" y="172"/>
                  </a:cubicBezTo>
                  <a:cubicBezTo>
                    <a:pt x="238" y="172"/>
                    <a:pt x="237" y="172"/>
                    <a:pt x="235" y="172"/>
                  </a:cubicBezTo>
                  <a:cubicBezTo>
                    <a:pt x="235" y="172"/>
                    <a:pt x="234" y="172"/>
                    <a:pt x="234" y="172"/>
                  </a:cubicBezTo>
                  <a:close/>
                  <a:moveTo>
                    <a:pt x="231" y="160"/>
                  </a:moveTo>
                  <a:cubicBezTo>
                    <a:pt x="231" y="159"/>
                    <a:pt x="238" y="160"/>
                    <a:pt x="240" y="159"/>
                  </a:cubicBezTo>
                  <a:cubicBezTo>
                    <a:pt x="235" y="159"/>
                    <a:pt x="232" y="159"/>
                    <a:pt x="226" y="159"/>
                  </a:cubicBezTo>
                  <a:cubicBezTo>
                    <a:pt x="226" y="159"/>
                    <a:pt x="226" y="160"/>
                    <a:pt x="225" y="160"/>
                  </a:cubicBezTo>
                  <a:cubicBezTo>
                    <a:pt x="227" y="160"/>
                    <a:pt x="229" y="159"/>
                    <a:pt x="231" y="160"/>
                  </a:cubicBezTo>
                  <a:close/>
                  <a:moveTo>
                    <a:pt x="216" y="159"/>
                  </a:moveTo>
                  <a:cubicBezTo>
                    <a:pt x="217" y="159"/>
                    <a:pt x="213" y="158"/>
                    <a:pt x="212" y="159"/>
                  </a:cubicBezTo>
                  <a:cubicBezTo>
                    <a:pt x="214" y="159"/>
                    <a:pt x="214" y="159"/>
                    <a:pt x="214" y="159"/>
                  </a:cubicBezTo>
                  <a:cubicBezTo>
                    <a:pt x="213" y="159"/>
                    <a:pt x="212" y="159"/>
                    <a:pt x="211" y="159"/>
                  </a:cubicBezTo>
                  <a:lnTo>
                    <a:pt x="216" y="159"/>
                  </a:lnTo>
                  <a:close/>
                  <a:moveTo>
                    <a:pt x="211" y="13"/>
                  </a:moveTo>
                  <a:cubicBezTo>
                    <a:pt x="213" y="12"/>
                    <a:pt x="217" y="12"/>
                    <a:pt x="217" y="12"/>
                  </a:cubicBezTo>
                  <a:cubicBezTo>
                    <a:pt x="214" y="12"/>
                    <a:pt x="213" y="12"/>
                    <a:pt x="211" y="13"/>
                  </a:cubicBezTo>
                  <a:close/>
                  <a:moveTo>
                    <a:pt x="212" y="160"/>
                  </a:moveTo>
                  <a:cubicBezTo>
                    <a:pt x="211" y="160"/>
                    <a:pt x="217" y="160"/>
                    <a:pt x="213" y="159"/>
                  </a:cubicBezTo>
                  <a:cubicBezTo>
                    <a:pt x="212" y="160"/>
                    <a:pt x="208" y="159"/>
                    <a:pt x="207" y="160"/>
                  </a:cubicBezTo>
                  <a:cubicBezTo>
                    <a:pt x="210" y="160"/>
                    <a:pt x="209" y="160"/>
                    <a:pt x="212" y="160"/>
                  </a:cubicBezTo>
                  <a:close/>
                  <a:moveTo>
                    <a:pt x="210" y="11"/>
                  </a:moveTo>
                  <a:cubicBezTo>
                    <a:pt x="211" y="10"/>
                    <a:pt x="205" y="11"/>
                    <a:pt x="206" y="11"/>
                  </a:cubicBezTo>
                  <a:cubicBezTo>
                    <a:pt x="207" y="11"/>
                    <a:pt x="209" y="11"/>
                    <a:pt x="210" y="11"/>
                  </a:cubicBezTo>
                  <a:close/>
                  <a:moveTo>
                    <a:pt x="211" y="159"/>
                  </a:moveTo>
                  <a:cubicBezTo>
                    <a:pt x="210" y="159"/>
                    <a:pt x="210" y="159"/>
                    <a:pt x="207" y="159"/>
                  </a:cubicBezTo>
                  <a:cubicBezTo>
                    <a:pt x="207" y="159"/>
                    <a:pt x="207" y="159"/>
                    <a:pt x="206" y="159"/>
                  </a:cubicBezTo>
                  <a:cubicBezTo>
                    <a:pt x="205" y="159"/>
                    <a:pt x="202" y="159"/>
                    <a:pt x="205" y="159"/>
                  </a:cubicBezTo>
                  <a:cubicBezTo>
                    <a:pt x="204" y="159"/>
                    <a:pt x="204" y="159"/>
                    <a:pt x="204" y="159"/>
                  </a:cubicBezTo>
                  <a:cubicBezTo>
                    <a:pt x="209" y="159"/>
                    <a:pt x="208" y="159"/>
                    <a:pt x="211" y="159"/>
                  </a:cubicBezTo>
                  <a:close/>
                  <a:moveTo>
                    <a:pt x="200" y="14"/>
                  </a:moveTo>
                  <a:cubicBezTo>
                    <a:pt x="204" y="13"/>
                    <a:pt x="205" y="12"/>
                    <a:pt x="207" y="12"/>
                  </a:cubicBezTo>
                  <a:cubicBezTo>
                    <a:pt x="204" y="13"/>
                    <a:pt x="200" y="13"/>
                    <a:pt x="200" y="14"/>
                  </a:cubicBezTo>
                  <a:close/>
                  <a:moveTo>
                    <a:pt x="202" y="171"/>
                  </a:moveTo>
                  <a:cubicBezTo>
                    <a:pt x="198" y="171"/>
                    <a:pt x="194" y="171"/>
                    <a:pt x="193" y="171"/>
                  </a:cubicBezTo>
                  <a:cubicBezTo>
                    <a:pt x="196" y="172"/>
                    <a:pt x="199" y="171"/>
                    <a:pt x="202" y="171"/>
                  </a:cubicBezTo>
                  <a:close/>
                  <a:moveTo>
                    <a:pt x="189" y="171"/>
                  </a:moveTo>
                  <a:cubicBezTo>
                    <a:pt x="192" y="171"/>
                    <a:pt x="187" y="171"/>
                    <a:pt x="186" y="171"/>
                  </a:cubicBezTo>
                  <a:cubicBezTo>
                    <a:pt x="182" y="171"/>
                    <a:pt x="187" y="171"/>
                    <a:pt x="189" y="171"/>
                  </a:cubicBezTo>
                  <a:close/>
                  <a:moveTo>
                    <a:pt x="186" y="18"/>
                  </a:moveTo>
                  <a:cubicBezTo>
                    <a:pt x="190" y="17"/>
                    <a:pt x="189" y="17"/>
                    <a:pt x="188" y="17"/>
                  </a:cubicBezTo>
                  <a:cubicBezTo>
                    <a:pt x="188" y="17"/>
                    <a:pt x="187" y="18"/>
                    <a:pt x="186" y="18"/>
                  </a:cubicBezTo>
                  <a:cubicBezTo>
                    <a:pt x="185" y="19"/>
                    <a:pt x="183" y="19"/>
                    <a:pt x="184" y="18"/>
                  </a:cubicBezTo>
                  <a:cubicBezTo>
                    <a:pt x="181" y="20"/>
                    <a:pt x="178" y="21"/>
                    <a:pt x="176" y="22"/>
                  </a:cubicBezTo>
                  <a:cubicBezTo>
                    <a:pt x="174" y="23"/>
                    <a:pt x="173" y="23"/>
                    <a:pt x="172" y="24"/>
                  </a:cubicBezTo>
                  <a:cubicBezTo>
                    <a:pt x="173" y="24"/>
                    <a:pt x="175" y="23"/>
                    <a:pt x="176" y="22"/>
                  </a:cubicBezTo>
                  <a:cubicBezTo>
                    <a:pt x="177" y="21"/>
                    <a:pt x="178" y="21"/>
                    <a:pt x="179" y="21"/>
                  </a:cubicBezTo>
                  <a:cubicBezTo>
                    <a:pt x="177" y="22"/>
                    <a:pt x="176" y="22"/>
                    <a:pt x="175" y="22"/>
                  </a:cubicBezTo>
                  <a:cubicBezTo>
                    <a:pt x="175" y="23"/>
                    <a:pt x="176" y="22"/>
                    <a:pt x="177" y="22"/>
                  </a:cubicBezTo>
                  <a:cubicBezTo>
                    <a:pt x="176" y="22"/>
                    <a:pt x="176" y="22"/>
                    <a:pt x="176" y="22"/>
                  </a:cubicBezTo>
                  <a:cubicBezTo>
                    <a:pt x="173" y="24"/>
                    <a:pt x="173" y="24"/>
                    <a:pt x="171" y="25"/>
                  </a:cubicBezTo>
                  <a:cubicBezTo>
                    <a:pt x="172" y="25"/>
                    <a:pt x="166" y="27"/>
                    <a:pt x="166" y="27"/>
                  </a:cubicBezTo>
                  <a:cubicBezTo>
                    <a:pt x="170" y="26"/>
                    <a:pt x="167" y="27"/>
                    <a:pt x="167" y="28"/>
                  </a:cubicBezTo>
                  <a:cubicBezTo>
                    <a:pt x="169" y="27"/>
                    <a:pt x="171" y="25"/>
                    <a:pt x="173" y="24"/>
                  </a:cubicBezTo>
                  <a:cubicBezTo>
                    <a:pt x="174" y="24"/>
                    <a:pt x="175" y="23"/>
                    <a:pt x="176" y="22"/>
                  </a:cubicBezTo>
                  <a:cubicBezTo>
                    <a:pt x="177" y="22"/>
                    <a:pt x="178" y="22"/>
                    <a:pt x="179" y="21"/>
                  </a:cubicBezTo>
                  <a:cubicBezTo>
                    <a:pt x="179" y="21"/>
                    <a:pt x="181" y="20"/>
                    <a:pt x="181" y="20"/>
                  </a:cubicBezTo>
                  <a:cubicBezTo>
                    <a:pt x="183" y="19"/>
                    <a:pt x="183" y="20"/>
                    <a:pt x="185" y="19"/>
                  </a:cubicBezTo>
                  <a:cubicBezTo>
                    <a:pt x="185" y="19"/>
                    <a:pt x="185" y="18"/>
                    <a:pt x="187" y="18"/>
                  </a:cubicBezTo>
                  <a:cubicBezTo>
                    <a:pt x="188" y="18"/>
                    <a:pt x="188" y="17"/>
                    <a:pt x="188" y="18"/>
                  </a:cubicBezTo>
                  <a:cubicBezTo>
                    <a:pt x="187" y="18"/>
                    <a:pt x="186" y="18"/>
                    <a:pt x="186" y="18"/>
                  </a:cubicBezTo>
                  <a:close/>
                  <a:moveTo>
                    <a:pt x="188" y="160"/>
                  </a:moveTo>
                  <a:cubicBezTo>
                    <a:pt x="184" y="160"/>
                    <a:pt x="180" y="159"/>
                    <a:pt x="179" y="160"/>
                  </a:cubicBezTo>
                  <a:cubicBezTo>
                    <a:pt x="180" y="160"/>
                    <a:pt x="180" y="160"/>
                    <a:pt x="181" y="160"/>
                  </a:cubicBezTo>
                  <a:cubicBezTo>
                    <a:pt x="184" y="160"/>
                    <a:pt x="187" y="160"/>
                    <a:pt x="188" y="160"/>
                  </a:cubicBezTo>
                  <a:close/>
                  <a:moveTo>
                    <a:pt x="173" y="171"/>
                  </a:moveTo>
                  <a:cubicBezTo>
                    <a:pt x="175" y="171"/>
                    <a:pt x="184" y="171"/>
                    <a:pt x="181" y="171"/>
                  </a:cubicBezTo>
                  <a:cubicBezTo>
                    <a:pt x="181" y="171"/>
                    <a:pt x="181" y="171"/>
                    <a:pt x="180" y="171"/>
                  </a:cubicBezTo>
                  <a:cubicBezTo>
                    <a:pt x="178" y="171"/>
                    <a:pt x="180" y="170"/>
                    <a:pt x="178" y="170"/>
                  </a:cubicBezTo>
                  <a:cubicBezTo>
                    <a:pt x="175" y="171"/>
                    <a:pt x="171" y="170"/>
                    <a:pt x="168" y="171"/>
                  </a:cubicBezTo>
                  <a:cubicBezTo>
                    <a:pt x="172" y="171"/>
                    <a:pt x="172" y="171"/>
                    <a:pt x="173" y="171"/>
                  </a:cubicBezTo>
                  <a:close/>
                  <a:moveTo>
                    <a:pt x="171" y="25"/>
                  </a:moveTo>
                  <a:cubicBezTo>
                    <a:pt x="172" y="23"/>
                    <a:pt x="166" y="27"/>
                    <a:pt x="167" y="26"/>
                  </a:cubicBezTo>
                  <a:cubicBezTo>
                    <a:pt x="166" y="27"/>
                    <a:pt x="165" y="28"/>
                    <a:pt x="164" y="28"/>
                  </a:cubicBezTo>
                  <a:cubicBezTo>
                    <a:pt x="163" y="29"/>
                    <a:pt x="162" y="29"/>
                    <a:pt x="164" y="28"/>
                  </a:cubicBezTo>
                  <a:cubicBezTo>
                    <a:pt x="166" y="27"/>
                    <a:pt x="168" y="26"/>
                    <a:pt x="171" y="25"/>
                  </a:cubicBezTo>
                  <a:close/>
                  <a:moveTo>
                    <a:pt x="165" y="21"/>
                  </a:moveTo>
                  <a:cubicBezTo>
                    <a:pt x="165" y="20"/>
                    <a:pt x="157" y="25"/>
                    <a:pt x="157" y="25"/>
                  </a:cubicBezTo>
                  <a:cubicBezTo>
                    <a:pt x="157" y="26"/>
                    <a:pt x="158" y="25"/>
                    <a:pt x="160" y="24"/>
                  </a:cubicBezTo>
                  <a:cubicBezTo>
                    <a:pt x="161" y="23"/>
                    <a:pt x="163" y="22"/>
                    <a:pt x="165" y="21"/>
                  </a:cubicBezTo>
                  <a:close/>
                  <a:moveTo>
                    <a:pt x="161" y="30"/>
                  </a:moveTo>
                  <a:cubicBezTo>
                    <a:pt x="161" y="30"/>
                    <a:pt x="164" y="29"/>
                    <a:pt x="164" y="29"/>
                  </a:cubicBezTo>
                  <a:cubicBezTo>
                    <a:pt x="162" y="30"/>
                    <a:pt x="162" y="30"/>
                    <a:pt x="160" y="30"/>
                  </a:cubicBezTo>
                  <a:cubicBezTo>
                    <a:pt x="160" y="31"/>
                    <a:pt x="159" y="31"/>
                    <a:pt x="158" y="32"/>
                  </a:cubicBezTo>
                  <a:cubicBezTo>
                    <a:pt x="158" y="32"/>
                    <a:pt x="160" y="31"/>
                    <a:pt x="157" y="32"/>
                  </a:cubicBezTo>
                  <a:cubicBezTo>
                    <a:pt x="157" y="32"/>
                    <a:pt x="156" y="33"/>
                    <a:pt x="155" y="34"/>
                  </a:cubicBezTo>
                  <a:cubicBezTo>
                    <a:pt x="155" y="34"/>
                    <a:pt x="155" y="34"/>
                    <a:pt x="154" y="34"/>
                  </a:cubicBezTo>
                  <a:cubicBezTo>
                    <a:pt x="155" y="34"/>
                    <a:pt x="156" y="34"/>
                    <a:pt x="157" y="33"/>
                  </a:cubicBezTo>
                  <a:cubicBezTo>
                    <a:pt x="157" y="33"/>
                    <a:pt x="154" y="35"/>
                    <a:pt x="154" y="36"/>
                  </a:cubicBezTo>
                  <a:cubicBezTo>
                    <a:pt x="155" y="34"/>
                    <a:pt x="157" y="33"/>
                    <a:pt x="158" y="32"/>
                  </a:cubicBezTo>
                  <a:cubicBezTo>
                    <a:pt x="159" y="31"/>
                    <a:pt x="160" y="31"/>
                    <a:pt x="161" y="30"/>
                  </a:cubicBezTo>
                  <a:close/>
                  <a:moveTo>
                    <a:pt x="163" y="171"/>
                  </a:moveTo>
                  <a:cubicBezTo>
                    <a:pt x="163" y="171"/>
                    <a:pt x="163" y="171"/>
                    <a:pt x="162" y="171"/>
                  </a:cubicBezTo>
                  <a:cubicBezTo>
                    <a:pt x="163" y="171"/>
                    <a:pt x="157" y="171"/>
                    <a:pt x="159" y="171"/>
                  </a:cubicBezTo>
                  <a:cubicBezTo>
                    <a:pt x="160" y="171"/>
                    <a:pt x="162" y="171"/>
                    <a:pt x="163" y="171"/>
                  </a:cubicBezTo>
                  <a:close/>
                  <a:moveTo>
                    <a:pt x="160" y="23"/>
                  </a:moveTo>
                  <a:cubicBezTo>
                    <a:pt x="161" y="22"/>
                    <a:pt x="160" y="22"/>
                    <a:pt x="161" y="22"/>
                  </a:cubicBezTo>
                  <a:cubicBezTo>
                    <a:pt x="158" y="23"/>
                    <a:pt x="159" y="23"/>
                    <a:pt x="155" y="26"/>
                  </a:cubicBezTo>
                  <a:cubicBezTo>
                    <a:pt x="154" y="27"/>
                    <a:pt x="160" y="22"/>
                    <a:pt x="159" y="23"/>
                  </a:cubicBezTo>
                  <a:cubicBezTo>
                    <a:pt x="156" y="25"/>
                    <a:pt x="156" y="25"/>
                    <a:pt x="154" y="27"/>
                  </a:cubicBezTo>
                  <a:cubicBezTo>
                    <a:pt x="154" y="27"/>
                    <a:pt x="158" y="24"/>
                    <a:pt x="160" y="23"/>
                  </a:cubicBezTo>
                  <a:close/>
                  <a:moveTo>
                    <a:pt x="149" y="171"/>
                  </a:moveTo>
                  <a:cubicBezTo>
                    <a:pt x="154" y="171"/>
                    <a:pt x="154" y="171"/>
                    <a:pt x="157" y="171"/>
                  </a:cubicBezTo>
                  <a:cubicBezTo>
                    <a:pt x="156" y="171"/>
                    <a:pt x="151" y="171"/>
                    <a:pt x="149" y="171"/>
                  </a:cubicBezTo>
                  <a:close/>
                  <a:moveTo>
                    <a:pt x="152" y="29"/>
                  </a:moveTo>
                  <a:cubicBezTo>
                    <a:pt x="152" y="29"/>
                    <a:pt x="152" y="28"/>
                    <a:pt x="153" y="28"/>
                  </a:cubicBezTo>
                  <a:cubicBezTo>
                    <a:pt x="150" y="30"/>
                    <a:pt x="150" y="30"/>
                    <a:pt x="145" y="34"/>
                  </a:cubicBezTo>
                  <a:cubicBezTo>
                    <a:pt x="145" y="34"/>
                    <a:pt x="150" y="30"/>
                    <a:pt x="152" y="29"/>
                  </a:cubicBezTo>
                  <a:close/>
                  <a:moveTo>
                    <a:pt x="145" y="171"/>
                  </a:moveTo>
                  <a:cubicBezTo>
                    <a:pt x="145" y="170"/>
                    <a:pt x="145" y="170"/>
                    <a:pt x="145" y="170"/>
                  </a:cubicBezTo>
                  <a:cubicBezTo>
                    <a:pt x="143" y="170"/>
                    <a:pt x="140" y="171"/>
                    <a:pt x="139" y="171"/>
                  </a:cubicBezTo>
                  <a:cubicBezTo>
                    <a:pt x="142" y="171"/>
                    <a:pt x="142" y="171"/>
                    <a:pt x="145" y="171"/>
                  </a:cubicBezTo>
                  <a:close/>
                  <a:moveTo>
                    <a:pt x="143" y="45"/>
                  </a:moveTo>
                  <a:cubicBezTo>
                    <a:pt x="144" y="44"/>
                    <a:pt x="144" y="43"/>
                    <a:pt x="144" y="44"/>
                  </a:cubicBezTo>
                  <a:cubicBezTo>
                    <a:pt x="143" y="45"/>
                    <a:pt x="142" y="46"/>
                    <a:pt x="141" y="47"/>
                  </a:cubicBezTo>
                  <a:cubicBezTo>
                    <a:pt x="140" y="48"/>
                    <a:pt x="139" y="49"/>
                    <a:pt x="139" y="49"/>
                  </a:cubicBezTo>
                  <a:cubicBezTo>
                    <a:pt x="140" y="48"/>
                    <a:pt x="141" y="47"/>
                    <a:pt x="141" y="47"/>
                  </a:cubicBezTo>
                  <a:cubicBezTo>
                    <a:pt x="142" y="46"/>
                    <a:pt x="143" y="46"/>
                    <a:pt x="143" y="45"/>
                  </a:cubicBezTo>
                  <a:close/>
                  <a:moveTo>
                    <a:pt x="141" y="45"/>
                  </a:moveTo>
                  <a:cubicBezTo>
                    <a:pt x="142" y="45"/>
                    <a:pt x="143" y="44"/>
                    <a:pt x="141" y="45"/>
                  </a:cubicBezTo>
                  <a:cubicBezTo>
                    <a:pt x="141" y="45"/>
                    <a:pt x="140" y="46"/>
                    <a:pt x="139" y="48"/>
                  </a:cubicBezTo>
                  <a:cubicBezTo>
                    <a:pt x="139" y="48"/>
                    <a:pt x="138" y="48"/>
                    <a:pt x="139" y="47"/>
                  </a:cubicBezTo>
                  <a:cubicBezTo>
                    <a:pt x="140" y="47"/>
                    <a:pt x="141" y="46"/>
                    <a:pt x="141" y="45"/>
                  </a:cubicBezTo>
                  <a:close/>
                  <a:moveTo>
                    <a:pt x="136" y="51"/>
                  </a:moveTo>
                  <a:cubicBezTo>
                    <a:pt x="135" y="51"/>
                    <a:pt x="137" y="48"/>
                    <a:pt x="137" y="48"/>
                  </a:cubicBezTo>
                  <a:cubicBezTo>
                    <a:pt x="135" y="50"/>
                    <a:pt x="134" y="51"/>
                    <a:pt x="134" y="52"/>
                  </a:cubicBezTo>
                  <a:cubicBezTo>
                    <a:pt x="133" y="52"/>
                    <a:pt x="133" y="53"/>
                    <a:pt x="132" y="54"/>
                  </a:cubicBezTo>
                  <a:cubicBezTo>
                    <a:pt x="133" y="53"/>
                    <a:pt x="133" y="53"/>
                    <a:pt x="134" y="52"/>
                  </a:cubicBezTo>
                  <a:cubicBezTo>
                    <a:pt x="134" y="52"/>
                    <a:pt x="135" y="51"/>
                    <a:pt x="136" y="51"/>
                  </a:cubicBezTo>
                  <a:close/>
                  <a:moveTo>
                    <a:pt x="135" y="53"/>
                  </a:moveTo>
                  <a:cubicBezTo>
                    <a:pt x="134" y="53"/>
                    <a:pt x="135" y="52"/>
                    <a:pt x="134" y="53"/>
                  </a:cubicBezTo>
                  <a:cubicBezTo>
                    <a:pt x="133" y="54"/>
                    <a:pt x="134" y="54"/>
                    <a:pt x="133" y="55"/>
                  </a:cubicBezTo>
                  <a:cubicBezTo>
                    <a:pt x="132" y="55"/>
                    <a:pt x="134" y="53"/>
                    <a:pt x="134" y="52"/>
                  </a:cubicBezTo>
                  <a:cubicBezTo>
                    <a:pt x="133" y="53"/>
                    <a:pt x="133" y="54"/>
                    <a:pt x="133" y="54"/>
                  </a:cubicBezTo>
                  <a:cubicBezTo>
                    <a:pt x="132" y="54"/>
                    <a:pt x="132" y="55"/>
                    <a:pt x="132" y="55"/>
                  </a:cubicBezTo>
                  <a:cubicBezTo>
                    <a:pt x="132" y="55"/>
                    <a:pt x="131" y="56"/>
                    <a:pt x="130" y="57"/>
                  </a:cubicBezTo>
                  <a:cubicBezTo>
                    <a:pt x="129" y="58"/>
                    <a:pt x="133" y="53"/>
                    <a:pt x="131" y="56"/>
                  </a:cubicBezTo>
                  <a:cubicBezTo>
                    <a:pt x="128" y="60"/>
                    <a:pt x="130" y="59"/>
                    <a:pt x="129" y="60"/>
                  </a:cubicBezTo>
                  <a:cubicBezTo>
                    <a:pt x="133" y="56"/>
                    <a:pt x="130" y="58"/>
                    <a:pt x="135" y="53"/>
                  </a:cubicBezTo>
                  <a:close/>
                  <a:moveTo>
                    <a:pt x="121" y="60"/>
                  </a:moveTo>
                  <a:cubicBezTo>
                    <a:pt x="121" y="59"/>
                    <a:pt x="121" y="59"/>
                    <a:pt x="121" y="59"/>
                  </a:cubicBezTo>
                  <a:cubicBezTo>
                    <a:pt x="117" y="64"/>
                    <a:pt x="120" y="61"/>
                    <a:pt x="116" y="65"/>
                  </a:cubicBezTo>
                  <a:cubicBezTo>
                    <a:pt x="117" y="66"/>
                    <a:pt x="119" y="62"/>
                    <a:pt x="121" y="60"/>
                  </a:cubicBezTo>
                  <a:close/>
                  <a:moveTo>
                    <a:pt x="111" y="76"/>
                  </a:moveTo>
                  <a:cubicBezTo>
                    <a:pt x="112" y="74"/>
                    <a:pt x="112" y="73"/>
                    <a:pt x="112" y="73"/>
                  </a:cubicBezTo>
                  <a:cubicBezTo>
                    <a:pt x="110" y="76"/>
                    <a:pt x="111" y="75"/>
                    <a:pt x="110" y="77"/>
                  </a:cubicBezTo>
                  <a:cubicBezTo>
                    <a:pt x="110" y="77"/>
                    <a:pt x="110" y="77"/>
                    <a:pt x="109" y="78"/>
                  </a:cubicBezTo>
                  <a:cubicBezTo>
                    <a:pt x="107" y="82"/>
                    <a:pt x="108" y="81"/>
                    <a:pt x="107" y="83"/>
                  </a:cubicBezTo>
                  <a:cubicBezTo>
                    <a:pt x="107" y="84"/>
                    <a:pt x="106" y="86"/>
                    <a:pt x="106" y="86"/>
                  </a:cubicBezTo>
                  <a:cubicBezTo>
                    <a:pt x="108" y="82"/>
                    <a:pt x="108" y="81"/>
                    <a:pt x="109" y="79"/>
                  </a:cubicBezTo>
                  <a:cubicBezTo>
                    <a:pt x="109" y="78"/>
                    <a:pt x="108" y="81"/>
                    <a:pt x="108" y="81"/>
                  </a:cubicBezTo>
                  <a:cubicBezTo>
                    <a:pt x="109" y="79"/>
                    <a:pt x="110" y="77"/>
                    <a:pt x="111" y="76"/>
                  </a:cubicBezTo>
                  <a:close/>
                  <a:moveTo>
                    <a:pt x="104" y="112"/>
                  </a:moveTo>
                  <a:cubicBezTo>
                    <a:pt x="104" y="112"/>
                    <a:pt x="104" y="112"/>
                    <a:pt x="104" y="112"/>
                  </a:cubicBezTo>
                  <a:cubicBezTo>
                    <a:pt x="104" y="112"/>
                    <a:pt x="103" y="112"/>
                    <a:pt x="102" y="111"/>
                  </a:cubicBezTo>
                  <a:cubicBezTo>
                    <a:pt x="102" y="111"/>
                    <a:pt x="96" y="109"/>
                    <a:pt x="99" y="110"/>
                  </a:cubicBezTo>
                  <a:cubicBezTo>
                    <a:pt x="102" y="111"/>
                    <a:pt x="101" y="111"/>
                    <a:pt x="101" y="111"/>
                  </a:cubicBezTo>
                  <a:cubicBezTo>
                    <a:pt x="100" y="111"/>
                    <a:pt x="99" y="111"/>
                    <a:pt x="102" y="112"/>
                  </a:cubicBezTo>
                  <a:cubicBezTo>
                    <a:pt x="103" y="112"/>
                    <a:pt x="104" y="112"/>
                    <a:pt x="104" y="112"/>
                  </a:cubicBezTo>
                  <a:close/>
                  <a:moveTo>
                    <a:pt x="97" y="109"/>
                  </a:moveTo>
                  <a:cubicBezTo>
                    <a:pt x="97" y="109"/>
                    <a:pt x="97" y="108"/>
                    <a:pt x="95" y="108"/>
                  </a:cubicBezTo>
                  <a:cubicBezTo>
                    <a:pt x="95" y="108"/>
                    <a:pt x="94" y="108"/>
                    <a:pt x="94" y="108"/>
                  </a:cubicBezTo>
                  <a:cubicBezTo>
                    <a:pt x="94" y="108"/>
                    <a:pt x="93" y="108"/>
                    <a:pt x="93" y="107"/>
                  </a:cubicBezTo>
                  <a:cubicBezTo>
                    <a:pt x="92" y="107"/>
                    <a:pt x="92" y="107"/>
                    <a:pt x="91" y="107"/>
                  </a:cubicBezTo>
                  <a:cubicBezTo>
                    <a:pt x="92" y="107"/>
                    <a:pt x="93" y="108"/>
                    <a:pt x="94" y="108"/>
                  </a:cubicBezTo>
                  <a:cubicBezTo>
                    <a:pt x="95" y="108"/>
                    <a:pt x="96" y="109"/>
                    <a:pt x="97" y="109"/>
                  </a:cubicBezTo>
                  <a:close/>
                  <a:moveTo>
                    <a:pt x="90" y="172"/>
                  </a:moveTo>
                  <a:cubicBezTo>
                    <a:pt x="90" y="172"/>
                    <a:pt x="90" y="172"/>
                    <a:pt x="89" y="172"/>
                  </a:cubicBezTo>
                  <a:cubicBezTo>
                    <a:pt x="87" y="172"/>
                    <a:pt x="87" y="172"/>
                    <a:pt x="85" y="172"/>
                  </a:cubicBezTo>
                  <a:cubicBezTo>
                    <a:pt x="85" y="172"/>
                    <a:pt x="84" y="172"/>
                    <a:pt x="83" y="172"/>
                  </a:cubicBezTo>
                  <a:cubicBezTo>
                    <a:pt x="85" y="172"/>
                    <a:pt x="86" y="172"/>
                    <a:pt x="86" y="172"/>
                  </a:cubicBezTo>
                  <a:cubicBezTo>
                    <a:pt x="86" y="172"/>
                    <a:pt x="80" y="172"/>
                    <a:pt x="84" y="173"/>
                  </a:cubicBezTo>
                  <a:cubicBezTo>
                    <a:pt x="86" y="172"/>
                    <a:pt x="87" y="173"/>
                    <a:pt x="87" y="172"/>
                  </a:cubicBezTo>
                  <a:cubicBezTo>
                    <a:pt x="86" y="172"/>
                    <a:pt x="88" y="172"/>
                    <a:pt x="89" y="172"/>
                  </a:cubicBezTo>
                  <a:cubicBezTo>
                    <a:pt x="89" y="172"/>
                    <a:pt x="90" y="172"/>
                    <a:pt x="90" y="172"/>
                  </a:cubicBezTo>
                  <a:close/>
                  <a:moveTo>
                    <a:pt x="84" y="106"/>
                  </a:moveTo>
                  <a:cubicBezTo>
                    <a:pt x="87" y="107"/>
                    <a:pt x="90" y="107"/>
                    <a:pt x="91" y="108"/>
                  </a:cubicBezTo>
                  <a:cubicBezTo>
                    <a:pt x="87" y="106"/>
                    <a:pt x="84" y="106"/>
                    <a:pt x="81" y="106"/>
                  </a:cubicBezTo>
                  <a:cubicBezTo>
                    <a:pt x="81" y="105"/>
                    <a:pt x="84" y="106"/>
                    <a:pt x="84" y="106"/>
                  </a:cubicBezTo>
                  <a:cubicBezTo>
                    <a:pt x="80" y="105"/>
                    <a:pt x="77" y="105"/>
                    <a:pt x="75" y="105"/>
                  </a:cubicBezTo>
                  <a:cubicBezTo>
                    <a:pt x="77" y="105"/>
                    <a:pt x="81" y="105"/>
                    <a:pt x="81" y="106"/>
                  </a:cubicBezTo>
                  <a:cubicBezTo>
                    <a:pt x="78" y="105"/>
                    <a:pt x="79" y="106"/>
                    <a:pt x="76" y="105"/>
                  </a:cubicBezTo>
                  <a:cubicBezTo>
                    <a:pt x="78" y="106"/>
                    <a:pt x="81" y="106"/>
                    <a:pt x="84" y="106"/>
                  </a:cubicBezTo>
                  <a:close/>
                  <a:moveTo>
                    <a:pt x="47" y="113"/>
                  </a:moveTo>
                  <a:cubicBezTo>
                    <a:pt x="46" y="114"/>
                    <a:pt x="46" y="113"/>
                    <a:pt x="44" y="115"/>
                  </a:cubicBezTo>
                  <a:cubicBezTo>
                    <a:pt x="43" y="116"/>
                    <a:pt x="43" y="116"/>
                    <a:pt x="46" y="114"/>
                  </a:cubicBezTo>
                  <a:cubicBezTo>
                    <a:pt x="45" y="114"/>
                    <a:pt x="47" y="114"/>
                    <a:pt x="47" y="113"/>
                  </a:cubicBezTo>
                  <a:close/>
                  <a:moveTo>
                    <a:pt x="45" y="113"/>
                  </a:moveTo>
                  <a:cubicBezTo>
                    <a:pt x="44" y="113"/>
                    <a:pt x="45" y="113"/>
                    <a:pt x="41" y="115"/>
                  </a:cubicBezTo>
                  <a:cubicBezTo>
                    <a:pt x="41" y="115"/>
                    <a:pt x="44" y="114"/>
                    <a:pt x="45" y="113"/>
                  </a:cubicBezTo>
                  <a:close/>
                  <a:moveTo>
                    <a:pt x="31" y="125"/>
                  </a:moveTo>
                  <a:cubicBezTo>
                    <a:pt x="32" y="124"/>
                    <a:pt x="33" y="123"/>
                    <a:pt x="33" y="123"/>
                  </a:cubicBezTo>
                  <a:cubicBezTo>
                    <a:pt x="31" y="124"/>
                    <a:pt x="30" y="126"/>
                    <a:pt x="29" y="127"/>
                  </a:cubicBezTo>
                  <a:cubicBezTo>
                    <a:pt x="29" y="127"/>
                    <a:pt x="29" y="127"/>
                    <a:pt x="29" y="127"/>
                  </a:cubicBezTo>
                  <a:cubicBezTo>
                    <a:pt x="29" y="127"/>
                    <a:pt x="30" y="126"/>
                    <a:pt x="31" y="125"/>
                  </a:cubicBezTo>
                  <a:close/>
                  <a:moveTo>
                    <a:pt x="32" y="123"/>
                  </a:moveTo>
                  <a:cubicBezTo>
                    <a:pt x="32" y="122"/>
                    <a:pt x="30" y="124"/>
                    <a:pt x="31" y="122"/>
                  </a:cubicBezTo>
                  <a:cubicBezTo>
                    <a:pt x="31" y="122"/>
                    <a:pt x="30" y="123"/>
                    <a:pt x="30" y="123"/>
                  </a:cubicBezTo>
                  <a:cubicBezTo>
                    <a:pt x="30" y="123"/>
                    <a:pt x="30" y="124"/>
                    <a:pt x="29" y="124"/>
                  </a:cubicBezTo>
                  <a:cubicBezTo>
                    <a:pt x="29" y="125"/>
                    <a:pt x="28" y="125"/>
                    <a:pt x="28" y="126"/>
                  </a:cubicBezTo>
                  <a:cubicBezTo>
                    <a:pt x="30" y="124"/>
                    <a:pt x="30" y="124"/>
                    <a:pt x="32" y="123"/>
                  </a:cubicBezTo>
                  <a:close/>
                  <a:moveTo>
                    <a:pt x="18" y="144"/>
                  </a:moveTo>
                  <a:cubicBezTo>
                    <a:pt x="18" y="143"/>
                    <a:pt x="18" y="143"/>
                    <a:pt x="18" y="143"/>
                  </a:cubicBezTo>
                  <a:cubicBezTo>
                    <a:pt x="17" y="145"/>
                    <a:pt x="17" y="147"/>
                    <a:pt x="16" y="147"/>
                  </a:cubicBezTo>
                  <a:cubicBezTo>
                    <a:pt x="17" y="146"/>
                    <a:pt x="17" y="145"/>
                    <a:pt x="17" y="144"/>
                  </a:cubicBezTo>
                  <a:cubicBezTo>
                    <a:pt x="16" y="146"/>
                    <a:pt x="16" y="148"/>
                    <a:pt x="15" y="150"/>
                  </a:cubicBezTo>
                  <a:cubicBezTo>
                    <a:pt x="15" y="150"/>
                    <a:pt x="15" y="150"/>
                    <a:pt x="14" y="151"/>
                  </a:cubicBezTo>
                  <a:cubicBezTo>
                    <a:pt x="14" y="152"/>
                    <a:pt x="15" y="151"/>
                    <a:pt x="15" y="151"/>
                  </a:cubicBezTo>
                  <a:cubicBezTo>
                    <a:pt x="14" y="153"/>
                    <a:pt x="14" y="153"/>
                    <a:pt x="14" y="155"/>
                  </a:cubicBezTo>
                  <a:cubicBezTo>
                    <a:pt x="14" y="155"/>
                    <a:pt x="14" y="155"/>
                    <a:pt x="13" y="156"/>
                  </a:cubicBezTo>
                  <a:cubicBezTo>
                    <a:pt x="13" y="157"/>
                    <a:pt x="13" y="157"/>
                    <a:pt x="13" y="158"/>
                  </a:cubicBezTo>
                  <a:cubicBezTo>
                    <a:pt x="13" y="158"/>
                    <a:pt x="13" y="158"/>
                    <a:pt x="13" y="159"/>
                  </a:cubicBezTo>
                  <a:cubicBezTo>
                    <a:pt x="13" y="159"/>
                    <a:pt x="13" y="159"/>
                    <a:pt x="13" y="160"/>
                  </a:cubicBezTo>
                  <a:cubicBezTo>
                    <a:pt x="13" y="160"/>
                    <a:pt x="13" y="159"/>
                    <a:pt x="14" y="158"/>
                  </a:cubicBezTo>
                  <a:cubicBezTo>
                    <a:pt x="14" y="157"/>
                    <a:pt x="14" y="157"/>
                    <a:pt x="14" y="156"/>
                  </a:cubicBezTo>
                  <a:cubicBezTo>
                    <a:pt x="14" y="155"/>
                    <a:pt x="14" y="155"/>
                    <a:pt x="14" y="154"/>
                  </a:cubicBezTo>
                  <a:cubicBezTo>
                    <a:pt x="15" y="153"/>
                    <a:pt x="15" y="151"/>
                    <a:pt x="16" y="150"/>
                  </a:cubicBezTo>
                  <a:cubicBezTo>
                    <a:pt x="15" y="150"/>
                    <a:pt x="16" y="149"/>
                    <a:pt x="16" y="148"/>
                  </a:cubicBezTo>
                  <a:cubicBezTo>
                    <a:pt x="17" y="146"/>
                    <a:pt x="18" y="145"/>
                    <a:pt x="18" y="144"/>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2" name="Google Shape;122;p20"/>
            <p:cNvSpPr/>
            <p:nvPr/>
          </p:nvSpPr>
          <p:spPr>
            <a:xfrm>
              <a:off x="6788184" y="4401025"/>
              <a:ext cx="4907" cy="491"/>
            </a:xfrm>
            <a:custGeom>
              <a:avLst/>
              <a:gdLst/>
              <a:ahLst/>
              <a:cxnLst/>
              <a:rect l="l" t="t" r="r" b="b"/>
              <a:pathLst>
                <a:path w="6" h="1" extrusionOk="0">
                  <a:moveTo>
                    <a:pt x="0" y="0"/>
                  </a:moveTo>
                  <a:cubicBezTo>
                    <a:pt x="2" y="0"/>
                    <a:pt x="4" y="0"/>
                    <a:pt x="6" y="0"/>
                  </a:cubicBezTo>
                  <a:cubicBezTo>
                    <a:pt x="4" y="1"/>
                    <a:pt x="3" y="1"/>
                    <a:pt x="0" y="1"/>
                  </a:cubicBezTo>
                  <a:cubicBezTo>
                    <a:pt x="0" y="1"/>
                    <a:pt x="0" y="1"/>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3" name="Google Shape;123;p20"/>
            <p:cNvSpPr/>
            <p:nvPr/>
          </p:nvSpPr>
          <p:spPr>
            <a:xfrm>
              <a:off x="6788184" y="4401515"/>
              <a:ext cx="1472" cy="4416"/>
            </a:xfrm>
            <a:custGeom>
              <a:avLst/>
              <a:gdLst/>
              <a:ahLst/>
              <a:cxnLst/>
              <a:rect l="l" t="t" r="r" b="b"/>
              <a:pathLst>
                <a:path w="2" h="5" extrusionOk="0">
                  <a:moveTo>
                    <a:pt x="0" y="0"/>
                  </a:moveTo>
                  <a:cubicBezTo>
                    <a:pt x="1" y="4"/>
                    <a:pt x="2" y="5"/>
                    <a:pt x="2" y="4"/>
                  </a:cubicBezTo>
                  <a:cubicBezTo>
                    <a:pt x="1" y="4"/>
                    <a:pt x="1" y="2"/>
                    <a:pt x="0" y="0"/>
                  </a:cubicBezTo>
                  <a:cubicBezTo>
                    <a:pt x="0" y="0"/>
                    <a:pt x="0" y="0"/>
                    <a:pt x="0" y="0"/>
                  </a:cubicBezTo>
                  <a:cubicBezTo>
                    <a:pt x="0" y="0"/>
                    <a:pt x="0" y="0"/>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4" name="Google Shape;124;p20"/>
            <p:cNvSpPr/>
            <p:nvPr/>
          </p:nvSpPr>
          <p:spPr>
            <a:xfrm>
              <a:off x="6787202" y="4401025"/>
              <a:ext cx="981" cy="491"/>
            </a:xfrm>
            <a:custGeom>
              <a:avLst/>
              <a:gdLst/>
              <a:ahLst/>
              <a:cxnLst/>
              <a:rect l="l" t="t" r="r" b="b"/>
              <a:pathLst>
                <a:path w="1" h="1" extrusionOk="0">
                  <a:moveTo>
                    <a:pt x="1" y="1"/>
                  </a:moveTo>
                  <a:cubicBezTo>
                    <a:pt x="1" y="1"/>
                    <a:pt x="1" y="1"/>
                    <a:pt x="1" y="1"/>
                  </a:cubicBezTo>
                  <a:cubicBezTo>
                    <a:pt x="1" y="1"/>
                    <a:pt x="1" y="1"/>
                    <a:pt x="0" y="0"/>
                  </a:cubicBezTo>
                  <a:cubicBezTo>
                    <a:pt x="1" y="0"/>
                    <a:pt x="1" y="0"/>
                    <a:pt x="1" y="0"/>
                  </a:cubicBezTo>
                  <a:cubicBezTo>
                    <a:pt x="1" y="1"/>
                    <a:pt x="1" y="1"/>
                    <a:pt x="1" y="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5" name="Google Shape;125;p20"/>
            <p:cNvSpPr/>
            <p:nvPr/>
          </p:nvSpPr>
          <p:spPr>
            <a:xfrm>
              <a:off x="6774444" y="4380906"/>
              <a:ext cx="13740" cy="20119"/>
            </a:xfrm>
            <a:custGeom>
              <a:avLst/>
              <a:gdLst/>
              <a:ahLst/>
              <a:cxnLst/>
              <a:rect l="l" t="t" r="r" b="b"/>
              <a:pathLst>
                <a:path w="16" h="23" extrusionOk="0">
                  <a:moveTo>
                    <a:pt x="16" y="23"/>
                  </a:moveTo>
                  <a:cubicBezTo>
                    <a:pt x="16" y="23"/>
                    <a:pt x="16" y="23"/>
                    <a:pt x="15" y="23"/>
                  </a:cubicBezTo>
                  <a:cubicBezTo>
                    <a:pt x="15" y="21"/>
                    <a:pt x="13" y="19"/>
                    <a:pt x="11" y="16"/>
                  </a:cubicBezTo>
                  <a:cubicBezTo>
                    <a:pt x="8" y="10"/>
                    <a:pt x="4" y="5"/>
                    <a:pt x="0" y="0"/>
                  </a:cubicBezTo>
                  <a:cubicBezTo>
                    <a:pt x="3" y="3"/>
                    <a:pt x="6" y="7"/>
                    <a:pt x="9" y="12"/>
                  </a:cubicBezTo>
                  <a:cubicBezTo>
                    <a:pt x="12" y="16"/>
                    <a:pt x="14" y="20"/>
                    <a:pt x="16" y="23"/>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6" name="Google Shape;126;p20"/>
            <p:cNvSpPr/>
            <p:nvPr/>
          </p:nvSpPr>
          <p:spPr>
            <a:xfrm>
              <a:off x="6333089" y="4129818"/>
              <a:ext cx="747303" cy="271207"/>
            </a:xfrm>
            <a:custGeom>
              <a:avLst/>
              <a:gdLst/>
              <a:ahLst/>
              <a:cxnLst/>
              <a:rect l="l" t="t" r="r" b="b"/>
              <a:pathLst>
                <a:path w="1300" h="471" extrusionOk="0">
                  <a:moveTo>
                    <a:pt x="847" y="85"/>
                  </a:moveTo>
                  <a:cubicBezTo>
                    <a:pt x="847" y="85"/>
                    <a:pt x="847" y="85"/>
                    <a:pt x="847" y="85"/>
                  </a:cubicBezTo>
                  <a:cubicBezTo>
                    <a:pt x="847" y="85"/>
                    <a:pt x="847" y="85"/>
                    <a:pt x="847" y="85"/>
                  </a:cubicBezTo>
                  <a:close/>
                  <a:moveTo>
                    <a:pt x="847" y="85"/>
                  </a:moveTo>
                  <a:cubicBezTo>
                    <a:pt x="852" y="89"/>
                    <a:pt x="856" y="93"/>
                    <a:pt x="856" y="94"/>
                  </a:cubicBezTo>
                  <a:cubicBezTo>
                    <a:pt x="857" y="94"/>
                    <a:pt x="856" y="94"/>
                    <a:pt x="854" y="93"/>
                  </a:cubicBezTo>
                  <a:cubicBezTo>
                    <a:pt x="853" y="92"/>
                    <a:pt x="850" y="89"/>
                    <a:pt x="846" y="86"/>
                  </a:cubicBezTo>
                  <a:cubicBezTo>
                    <a:pt x="845" y="86"/>
                    <a:pt x="845" y="86"/>
                    <a:pt x="845" y="85"/>
                  </a:cubicBezTo>
                  <a:cubicBezTo>
                    <a:pt x="845" y="86"/>
                    <a:pt x="846" y="86"/>
                    <a:pt x="846" y="86"/>
                  </a:cubicBezTo>
                  <a:cubicBezTo>
                    <a:pt x="850" y="90"/>
                    <a:pt x="856" y="95"/>
                    <a:pt x="860" y="99"/>
                  </a:cubicBezTo>
                  <a:cubicBezTo>
                    <a:pt x="865" y="103"/>
                    <a:pt x="870" y="106"/>
                    <a:pt x="870" y="106"/>
                  </a:cubicBezTo>
                  <a:cubicBezTo>
                    <a:pt x="862" y="99"/>
                    <a:pt x="861" y="98"/>
                    <a:pt x="860" y="97"/>
                  </a:cubicBezTo>
                  <a:cubicBezTo>
                    <a:pt x="860" y="96"/>
                    <a:pt x="859" y="95"/>
                    <a:pt x="857" y="93"/>
                  </a:cubicBezTo>
                  <a:cubicBezTo>
                    <a:pt x="855" y="92"/>
                    <a:pt x="852" y="89"/>
                    <a:pt x="847" y="85"/>
                  </a:cubicBezTo>
                  <a:close/>
                  <a:moveTo>
                    <a:pt x="36" y="438"/>
                  </a:moveTo>
                  <a:cubicBezTo>
                    <a:pt x="36" y="439"/>
                    <a:pt x="36" y="439"/>
                    <a:pt x="36" y="439"/>
                  </a:cubicBezTo>
                  <a:cubicBezTo>
                    <a:pt x="36" y="439"/>
                    <a:pt x="37" y="439"/>
                    <a:pt x="37" y="439"/>
                  </a:cubicBezTo>
                  <a:cubicBezTo>
                    <a:pt x="37" y="439"/>
                    <a:pt x="37" y="439"/>
                    <a:pt x="37" y="439"/>
                  </a:cubicBezTo>
                  <a:cubicBezTo>
                    <a:pt x="37" y="439"/>
                    <a:pt x="37" y="439"/>
                    <a:pt x="37" y="439"/>
                  </a:cubicBezTo>
                  <a:cubicBezTo>
                    <a:pt x="37" y="439"/>
                    <a:pt x="36" y="439"/>
                    <a:pt x="36" y="439"/>
                  </a:cubicBezTo>
                  <a:cubicBezTo>
                    <a:pt x="36" y="439"/>
                    <a:pt x="36" y="440"/>
                    <a:pt x="36" y="439"/>
                  </a:cubicBezTo>
                  <a:cubicBezTo>
                    <a:pt x="36" y="439"/>
                    <a:pt x="36" y="439"/>
                    <a:pt x="36" y="439"/>
                  </a:cubicBezTo>
                  <a:cubicBezTo>
                    <a:pt x="36" y="439"/>
                    <a:pt x="36" y="438"/>
                    <a:pt x="35" y="438"/>
                  </a:cubicBezTo>
                  <a:cubicBezTo>
                    <a:pt x="35" y="439"/>
                    <a:pt x="35" y="439"/>
                    <a:pt x="35" y="440"/>
                  </a:cubicBezTo>
                  <a:cubicBezTo>
                    <a:pt x="36" y="440"/>
                    <a:pt x="37" y="440"/>
                    <a:pt x="38" y="440"/>
                  </a:cubicBezTo>
                  <a:cubicBezTo>
                    <a:pt x="38" y="440"/>
                    <a:pt x="38" y="439"/>
                    <a:pt x="40" y="439"/>
                  </a:cubicBezTo>
                  <a:cubicBezTo>
                    <a:pt x="41" y="439"/>
                    <a:pt x="42" y="439"/>
                    <a:pt x="42" y="439"/>
                  </a:cubicBezTo>
                  <a:cubicBezTo>
                    <a:pt x="41" y="439"/>
                    <a:pt x="40" y="439"/>
                    <a:pt x="39" y="439"/>
                  </a:cubicBezTo>
                  <a:cubicBezTo>
                    <a:pt x="38" y="439"/>
                    <a:pt x="38" y="439"/>
                    <a:pt x="37" y="439"/>
                  </a:cubicBezTo>
                  <a:cubicBezTo>
                    <a:pt x="37" y="439"/>
                    <a:pt x="37" y="439"/>
                    <a:pt x="36" y="439"/>
                  </a:cubicBezTo>
                  <a:cubicBezTo>
                    <a:pt x="36" y="439"/>
                    <a:pt x="36" y="438"/>
                    <a:pt x="36" y="438"/>
                  </a:cubicBezTo>
                  <a:close/>
                  <a:moveTo>
                    <a:pt x="413" y="78"/>
                  </a:moveTo>
                  <a:cubicBezTo>
                    <a:pt x="412" y="78"/>
                    <a:pt x="416" y="75"/>
                    <a:pt x="417" y="73"/>
                  </a:cubicBezTo>
                  <a:cubicBezTo>
                    <a:pt x="410" y="79"/>
                    <a:pt x="404" y="83"/>
                    <a:pt x="401" y="86"/>
                  </a:cubicBezTo>
                  <a:cubicBezTo>
                    <a:pt x="407" y="82"/>
                    <a:pt x="406" y="83"/>
                    <a:pt x="413" y="78"/>
                  </a:cubicBezTo>
                  <a:close/>
                  <a:moveTo>
                    <a:pt x="286" y="437"/>
                  </a:moveTo>
                  <a:cubicBezTo>
                    <a:pt x="287" y="437"/>
                    <a:pt x="289" y="437"/>
                    <a:pt x="291" y="438"/>
                  </a:cubicBezTo>
                  <a:cubicBezTo>
                    <a:pt x="289" y="437"/>
                    <a:pt x="288" y="437"/>
                    <a:pt x="286" y="437"/>
                  </a:cubicBezTo>
                  <a:close/>
                  <a:moveTo>
                    <a:pt x="628" y="4"/>
                  </a:moveTo>
                  <a:cubicBezTo>
                    <a:pt x="625" y="5"/>
                    <a:pt x="606" y="6"/>
                    <a:pt x="604" y="5"/>
                  </a:cubicBezTo>
                  <a:cubicBezTo>
                    <a:pt x="618" y="5"/>
                    <a:pt x="612" y="4"/>
                    <a:pt x="622" y="4"/>
                  </a:cubicBezTo>
                  <a:cubicBezTo>
                    <a:pt x="621" y="3"/>
                    <a:pt x="619" y="3"/>
                    <a:pt x="619" y="3"/>
                  </a:cubicBezTo>
                  <a:cubicBezTo>
                    <a:pt x="611" y="3"/>
                    <a:pt x="611" y="4"/>
                    <a:pt x="610" y="5"/>
                  </a:cubicBezTo>
                  <a:cubicBezTo>
                    <a:pt x="605" y="4"/>
                    <a:pt x="607" y="4"/>
                    <a:pt x="604" y="3"/>
                  </a:cubicBezTo>
                  <a:cubicBezTo>
                    <a:pt x="617" y="3"/>
                    <a:pt x="600" y="3"/>
                    <a:pt x="616" y="2"/>
                  </a:cubicBezTo>
                  <a:cubicBezTo>
                    <a:pt x="617" y="2"/>
                    <a:pt x="606" y="2"/>
                    <a:pt x="601" y="2"/>
                  </a:cubicBezTo>
                  <a:cubicBezTo>
                    <a:pt x="601" y="2"/>
                    <a:pt x="610" y="2"/>
                    <a:pt x="611" y="1"/>
                  </a:cubicBezTo>
                  <a:cubicBezTo>
                    <a:pt x="613" y="1"/>
                    <a:pt x="615" y="2"/>
                    <a:pt x="616" y="2"/>
                  </a:cubicBezTo>
                  <a:cubicBezTo>
                    <a:pt x="625" y="1"/>
                    <a:pt x="621" y="0"/>
                    <a:pt x="632" y="0"/>
                  </a:cubicBezTo>
                  <a:cubicBezTo>
                    <a:pt x="632" y="1"/>
                    <a:pt x="619" y="1"/>
                    <a:pt x="632" y="1"/>
                  </a:cubicBezTo>
                  <a:cubicBezTo>
                    <a:pt x="631" y="2"/>
                    <a:pt x="622" y="1"/>
                    <a:pt x="619" y="2"/>
                  </a:cubicBezTo>
                  <a:cubicBezTo>
                    <a:pt x="621" y="2"/>
                    <a:pt x="623" y="2"/>
                    <a:pt x="626" y="2"/>
                  </a:cubicBezTo>
                  <a:cubicBezTo>
                    <a:pt x="629" y="2"/>
                    <a:pt x="633" y="2"/>
                    <a:pt x="637" y="3"/>
                  </a:cubicBezTo>
                  <a:cubicBezTo>
                    <a:pt x="641" y="2"/>
                    <a:pt x="628" y="2"/>
                    <a:pt x="632" y="1"/>
                  </a:cubicBezTo>
                  <a:cubicBezTo>
                    <a:pt x="638" y="2"/>
                    <a:pt x="641" y="2"/>
                    <a:pt x="641" y="1"/>
                  </a:cubicBezTo>
                  <a:cubicBezTo>
                    <a:pt x="642" y="1"/>
                    <a:pt x="644" y="2"/>
                    <a:pt x="648" y="2"/>
                  </a:cubicBezTo>
                  <a:cubicBezTo>
                    <a:pt x="650" y="2"/>
                    <a:pt x="652" y="2"/>
                    <a:pt x="654" y="3"/>
                  </a:cubicBezTo>
                  <a:cubicBezTo>
                    <a:pt x="656" y="3"/>
                    <a:pt x="658" y="3"/>
                    <a:pt x="660" y="3"/>
                  </a:cubicBezTo>
                  <a:cubicBezTo>
                    <a:pt x="665" y="4"/>
                    <a:pt x="670" y="5"/>
                    <a:pt x="674" y="5"/>
                  </a:cubicBezTo>
                  <a:cubicBezTo>
                    <a:pt x="677" y="5"/>
                    <a:pt x="679" y="5"/>
                    <a:pt x="681" y="6"/>
                  </a:cubicBezTo>
                  <a:cubicBezTo>
                    <a:pt x="683" y="6"/>
                    <a:pt x="684" y="6"/>
                    <a:pt x="686" y="6"/>
                  </a:cubicBezTo>
                  <a:cubicBezTo>
                    <a:pt x="690" y="7"/>
                    <a:pt x="703" y="10"/>
                    <a:pt x="706" y="11"/>
                  </a:cubicBezTo>
                  <a:cubicBezTo>
                    <a:pt x="701" y="10"/>
                    <a:pt x="686" y="6"/>
                    <a:pt x="682" y="6"/>
                  </a:cubicBezTo>
                  <a:cubicBezTo>
                    <a:pt x="686" y="8"/>
                    <a:pt x="698" y="10"/>
                    <a:pt x="706" y="11"/>
                  </a:cubicBezTo>
                  <a:cubicBezTo>
                    <a:pt x="705" y="12"/>
                    <a:pt x="702" y="11"/>
                    <a:pt x="696" y="11"/>
                  </a:cubicBezTo>
                  <a:cubicBezTo>
                    <a:pt x="701" y="12"/>
                    <a:pt x="702" y="12"/>
                    <a:pt x="702" y="12"/>
                  </a:cubicBezTo>
                  <a:cubicBezTo>
                    <a:pt x="707" y="13"/>
                    <a:pt x="706" y="13"/>
                    <a:pt x="702" y="13"/>
                  </a:cubicBezTo>
                  <a:cubicBezTo>
                    <a:pt x="696" y="12"/>
                    <a:pt x="685" y="9"/>
                    <a:pt x="688" y="9"/>
                  </a:cubicBezTo>
                  <a:cubicBezTo>
                    <a:pt x="678" y="7"/>
                    <a:pt x="676" y="7"/>
                    <a:pt x="673" y="7"/>
                  </a:cubicBezTo>
                  <a:cubicBezTo>
                    <a:pt x="673" y="8"/>
                    <a:pt x="681" y="9"/>
                    <a:pt x="681" y="8"/>
                  </a:cubicBezTo>
                  <a:cubicBezTo>
                    <a:pt x="686" y="9"/>
                    <a:pt x="684" y="9"/>
                    <a:pt x="682" y="9"/>
                  </a:cubicBezTo>
                  <a:cubicBezTo>
                    <a:pt x="680" y="9"/>
                    <a:pt x="677" y="9"/>
                    <a:pt x="678" y="9"/>
                  </a:cubicBezTo>
                  <a:cubicBezTo>
                    <a:pt x="669" y="9"/>
                    <a:pt x="669" y="8"/>
                    <a:pt x="660" y="7"/>
                  </a:cubicBezTo>
                  <a:cubicBezTo>
                    <a:pt x="667" y="8"/>
                    <a:pt x="672" y="9"/>
                    <a:pt x="678" y="10"/>
                  </a:cubicBezTo>
                  <a:cubicBezTo>
                    <a:pt x="684" y="11"/>
                    <a:pt x="690" y="12"/>
                    <a:pt x="698" y="14"/>
                  </a:cubicBezTo>
                  <a:cubicBezTo>
                    <a:pt x="696" y="14"/>
                    <a:pt x="693" y="13"/>
                    <a:pt x="689" y="13"/>
                  </a:cubicBezTo>
                  <a:cubicBezTo>
                    <a:pt x="689" y="13"/>
                    <a:pt x="692" y="13"/>
                    <a:pt x="692" y="14"/>
                  </a:cubicBezTo>
                  <a:cubicBezTo>
                    <a:pt x="701" y="15"/>
                    <a:pt x="701" y="15"/>
                    <a:pt x="703" y="16"/>
                  </a:cubicBezTo>
                  <a:cubicBezTo>
                    <a:pt x="698" y="15"/>
                    <a:pt x="696" y="14"/>
                    <a:pt x="700" y="16"/>
                  </a:cubicBezTo>
                  <a:cubicBezTo>
                    <a:pt x="708" y="18"/>
                    <a:pt x="708" y="17"/>
                    <a:pt x="715" y="19"/>
                  </a:cubicBezTo>
                  <a:cubicBezTo>
                    <a:pt x="716" y="19"/>
                    <a:pt x="714" y="18"/>
                    <a:pt x="712" y="17"/>
                  </a:cubicBezTo>
                  <a:cubicBezTo>
                    <a:pt x="709" y="16"/>
                    <a:pt x="706" y="15"/>
                    <a:pt x="704" y="15"/>
                  </a:cubicBezTo>
                  <a:cubicBezTo>
                    <a:pt x="710" y="15"/>
                    <a:pt x="708" y="16"/>
                    <a:pt x="718" y="19"/>
                  </a:cubicBezTo>
                  <a:cubicBezTo>
                    <a:pt x="719" y="18"/>
                    <a:pt x="715" y="17"/>
                    <a:pt x="711" y="16"/>
                  </a:cubicBezTo>
                  <a:cubicBezTo>
                    <a:pt x="707" y="14"/>
                    <a:pt x="702" y="13"/>
                    <a:pt x="702" y="13"/>
                  </a:cubicBezTo>
                  <a:cubicBezTo>
                    <a:pt x="707" y="14"/>
                    <a:pt x="711" y="15"/>
                    <a:pt x="713" y="16"/>
                  </a:cubicBezTo>
                  <a:cubicBezTo>
                    <a:pt x="720" y="18"/>
                    <a:pt x="712" y="14"/>
                    <a:pt x="722" y="18"/>
                  </a:cubicBezTo>
                  <a:cubicBezTo>
                    <a:pt x="721" y="16"/>
                    <a:pt x="707" y="13"/>
                    <a:pt x="709" y="12"/>
                  </a:cubicBezTo>
                  <a:cubicBezTo>
                    <a:pt x="715" y="14"/>
                    <a:pt x="723" y="16"/>
                    <a:pt x="730" y="18"/>
                  </a:cubicBezTo>
                  <a:cubicBezTo>
                    <a:pt x="732" y="19"/>
                    <a:pt x="733" y="19"/>
                    <a:pt x="735" y="20"/>
                  </a:cubicBezTo>
                  <a:cubicBezTo>
                    <a:pt x="736" y="20"/>
                    <a:pt x="738" y="21"/>
                    <a:pt x="739" y="21"/>
                  </a:cubicBezTo>
                  <a:cubicBezTo>
                    <a:pt x="741" y="22"/>
                    <a:pt x="742" y="23"/>
                    <a:pt x="743" y="23"/>
                  </a:cubicBezTo>
                  <a:cubicBezTo>
                    <a:pt x="747" y="25"/>
                    <a:pt x="747" y="25"/>
                    <a:pt x="748" y="26"/>
                  </a:cubicBezTo>
                  <a:cubicBezTo>
                    <a:pt x="750" y="27"/>
                    <a:pt x="762" y="30"/>
                    <a:pt x="759" y="30"/>
                  </a:cubicBezTo>
                  <a:cubicBezTo>
                    <a:pt x="767" y="34"/>
                    <a:pt x="767" y="33"/>
                    <a:pt x="778" y="38"/>
                  </a:cubicBezTo>
                  <a:cubicBezTo>
                    <a:pt x="775" y="36"/>
                    <a:pt x="767" y="33"/>
                    <a:pt x="762" y="31"/>
                  </a:cubicBezTo>
                  <a:cubicBezTo>
                    <a:pt x="762" y="29"/>
                    <a:pt x="777" y="37"/>
                    <a:pt x="776" y="36"/>
                  </a:cubicBezTo>
                  <a:cubicBezTo>
                    <a:pt x="779" y="38"/>
                    <a:pt x="783" y="40"/>
                    <a:pt x="783" y="41"/>
                  </a:cubicBezTo>
                  <a:cubicBezTo>
                    <a:pt x="788" y="43"/>
                    <a:pt x="789" y="44"/>
                    <a:pt x="794" y="46"/>
                  </a:cubicBezTo>
                  <a:cubicBezTo>
                    <a:pt x="797" y="47"/>
                    <a:pt x="787" y="42"/>
                    <a:pt x="795" y="46"/>
                  </a:cubicBezTo>
                  <a:cubicBezTo>
                    <a:pt x="805" y="51"/>
                    <a:pt x="794" y="46"/>
                    <a:pt x="800" y="49"/>
                  </a:cubicBezTo>
                  <a:cubicBezTo>
                    <a:pt x="803" y="51"/>
                    <a:pt x="802" y="50"/>
                    <a:pt x="803" y="50"/>
                  </a:cubicBezTo>
                  <a:cubicBezTo>
                    <a:pt x="806" y="51"/>
                    <a:pt x="808" y="53"/>
                    <a:pt x="809" y="54"/>
                  </a:cubicBezTo>
                  <a:cubicBezTo>
                    <a:pt x="811" y="55"/>
                    <a:pt x="812" y="56"/>
                    <a:pt x="814" y="57"/>
                  </a:cubicBezTo>
                  <a:cubicBezTo>
                    <a:pt x="817" y="59"/>
                    <a:pt x="820" y="61"/>
                    <a:pt x="826" y="64"/>
                  </a:cubicBezTo>
                  <a:cubicBezTo>
                    <a:pt x="827" y="65"/>
                    <a:pt x="824" y="63"/>
                    <a:pt x="821" y="61"/>
                  </a:cubicBezTo>
                  <a:cubicBezTo>
                    <a:pt x="823" y="61"/>
                    <a:pt x="835" y="70"/>
                    <a:pt x="834" y="69"/>
                  </a:cubicBezTo>
                  <a:cubicBezTo>
                    <a:pt x="839" y="72"/>
                    <a:pt x="830" y="67"/>
                    <a:pt x="835" y="71"/>
                  </a:cubicBezTo>
                  <a:cubicBezTo>
                    <a:pt x="838" y="73"/>
                    <a:pt x="842" y="75"/>
                    <a:pt x="846" y="78"/>
                  </a:cubicBezTo>
                  <a:cubicBezTo>
                    <a:pt x="850" y="81"/>
                    <a:pt x="854" y="84"/>
                    <a:pt x="857" y="87"/>
                  </a:cubicBezTo>
                  <a:cubicBezTo>
                    <a:pt x="857" y="87"/>
                    <a:pt x="855" y="85"/>
                    <a:pt x="853" y="83"/>
                  </a:cubicBezTo>
                  <a:cubicBezTo>
                    <a:pt x="850" y="82"/>
                    <a:pt x="847" y="79"/>
                    <a:pt x="845" y="78"/>
                  </a:cubicBezTo>
                  <a:cubicBezTo>
                    <a:pt x="852" y="83"/>
                    <a:pt x="865" y="94"/>
                    <a:pt x="869" y="97"/>
                  </a:cubicBezTo>
                  <a:cubicBezTo>
                    <a:pt x="868" y="96"/>
                    <a:pt x="858" y="87"/>
                    <a:pt x="860" y="88"/>
                  </a:cubicBezTo>
                  <a:cubicBezTo>
                    <a:pt x="868" y="96"/>
                    <a:pt x="873" y="101"/>
                    <a:pt x="878" y="106"/>
                  </a:cubicBezTo>
                  <a:cubicBezTo>
                    <a:pt x="880" y="109"/>
                    <a:pt x="883" y="112"/>
                    <a:pt x="886" y="114"/>
                  </a:cubicBezTo>
                  <a:cubicBezTo>
                    <a:pt x="889" y="117"/>
                    <a:pt x="892" y="120"/>
                    <a:pt x="896" y="124"/>
                  </a:cubicBezTo>
                  <a:cubicBezTo>
                    <a:pt x="897" y="126"/>
                    <a:pt x="896" y="126"/>
                    <a:pt x="899" y="129"/>
                  </a:cubicBezTo>
                  <a:cubicBezTo>
                    <a:pt x="903" y="133"/>
                    <a:pt x="901" y="130"/>
                    <a:pt x="904" y="133"/>
                  </a:cubicBezTo>
                  <a:cubicBezTo>
                    <a:pt x="908" y="138"/>
                    <a:pt x="909" y="140"/>
                    <a:pt x="915" y="147"/>
                  </a:cubicBezTo>
                  <a:cubicBezTo>
                    <a:pt x="903" y="132"/>
                    <a:pt x="916" y="151"/>
                    <a:pt x="908" y="141"/>
                  </a:cubicBezTo>
                  <a:cubicBezTo>
                    <a:pt x="907" y="140"/>
                    <a:pt x="908" y="141"/>
                    <a:pt x="909" y="143"/>
                  </a:cubicBezTo>
                  <a:cubicBezTo>
                    <a:pt x="911" y="145"/>
                    <a:pt x="912" y="148"/>
                    <a:pt x="912" y="148"/>
                  </a:cubicBezTo>
                  <a:cubicBezTo>
                    <a:pt x="915" y="152"/>
                    <a:pt x="912" y="147"/>
                    <a:pt x="913" y="148"/>
                  </a:cubicBezTo>
                  <a:cubicBezTo>
                    <a:pt x="916" y="153"/>
                    <a:pt x="921" y="159"/>
                    <a:pt x="925" y="164"/>
                  </a:cubicBezTo>
                  <a:cubicBezTo>
                    <a:pt x="928" y="170"/>
                    <a:pt x="932" y="175"/>
                    <a:pt x="933" y="177"/>
                  </a:cubicBezTo>
                  <a:cubicBezTo>
                    <a:pt x="931" y="176"/>
                    <a:pt x="930" y="173"/>
                    <a:pt x="928" y="170"/>
                  </a:cubicBezTo>
                  <a:cubicBezTo>
                    <a:pt x="926" y="167"/>
                    <a:pt x="923" y="163"/>
                    <a:pt x="921" y="160"/>
                  </a:cubicBezTo>
                  <a:cubicBezTo>
                    <a:pt x="923" y="163"/>
                    <a:pt x="926" y="169"/>
                    <a:pt x="930" y="175"/>
                  </a:cubicBezTo>
                  <a:cubicBezTo>
                    <a:pt x="932" y="177"/>
                    <a:pt x="933" y="178"/>
                    <a:pt x="934" y="180"/>
                  </a:cubicBezTo>
                  <a:cubicBezTo>
                    <a:pt x="935" y="182"/>
                    <a:pt x="937" y="185"/>
                    <a:pt x="940" y="190"/>
                  </a:cubicBezTo>
                  <a:cubicBezTo>
                    <a:pt x="938" y="186"/>
                    <a:pt x="937" y="184"/>
                    <a:pt x="937" y="183"/>
                  </a:cubicBezTo>
                  <a:cubicBezTo>
                    <a:pt x="937" y="183"/>
                    <a:pt x="939" y="186"/>
                    <a:pt x="943" y="192"/>
                  </a:cubicBezTo>
                  <a:cubicBezTo>
                    <a:pt x="943" y="192"/>
                    <a:pt x="938" y="183"/>
                    <a:pt x="938" y="182"/>
                  </a:cubicBezTo>
                  <a:cubicBezTo>
                    <a:pt x="940" y="184"/>
                    <a:pt x="943" y="191"/>
                    <a:pt x="948" y="200"/>
                  </a:cubicBezTo>
                  <a:cubicBezTo>
                    <a:pt x="947" y="198"/>
                    <a:pt x="946" y="197"/>
                    <a:pt x="948" y="200"/>
                  </a:cubicBezTo>
                  <a:cubicBezTo>
                    <a:pt x="946" y="198"/>
                    <a:pt x="942" y="191"/>
                    <a:pt x="941" y="190"/>
                  </a:cubicBezTo>
                  <a:cubicBezTo>
                    <a:pt x="942" y="194"/>
                    <a:pt x="946" y="199"/>
                    <a:pt x="948" y="203"/>
                  </a:cubicBezTo>
                  <a:cubicBezTo>
                    <a:pt x="951" y="211"/>
                    <a:pt x="943" y="195"/>
                    <a:pt x="943" y="195"/>
                  </a:cubicBezTo>
                  <a:cubicBezTo>
                    <a:pt x="943" y="195"/>
                    <a:pt x="944" y="199"/>
                    <a:pt x="947" y="203"/>
                  </a:cubicBezTo>
                  <a:cubicBezTo>
                    <a:pt x="948" y="206"/>
                    <a:pt x="950" y="208"/>
                    <a:pt x="952" y="211"/>
                  </a:cubicBezTo>
                  <a:cubicBezTo>
                    <a:pt x="953" y="214"/>
                    <a:pt x="954" y="216"/>
                    <a:pt x="956" y="219"/>
                  </a:cubicBezTo>
                  <a:cubicBezTo>
                    <a:pt x="955" y="218"/>
                    <a:pt x="955" y="216"/>
                    <a:pt x="954" y="213"/>
                  </a:cubicBezTo>
                  <a:cubicBezTo>
                    <a:pt x="954" y="214"/>
                    <a:pt x="955" y="215"/>
                    <a:pt x="955" y="217"/>
                  </a:cubicBezTo>
                  <a:cubicBezTo>
                    <a:pt x="956" y="218"/>
                    <a:pt x="956" y="218"/>
                    <a:pt x="956" y="218"/>
                  </a:cubicBezTo>
                  <a:cubicBezTo>
                    <a:pt x="956" y="219"/>
                    <a:pt x="956" y="219"/>
                    <a:pt x="956" y="219"/>
                  </a:cubicBezTo>
                  <a:cubicBezTo>
                    <a:pt x="956" y="219"/>
                    <a:pt x="956" y="219"/>
                    <a:pt x="956" y="219"/>
                  </a:cubicBezTo>
                  <a:cubicBezTo>
                    <a:pt x="956" y="220"/>
                    <a:pt x="956" y="221"/>
                    <a:pt x="957" y="222"/>
                  </a:cubicBezTo>
                  <a:cubicBezTo>
                    <a:pt x="956" y="221"/>
                    <a:pt x="956" y="220"/>
                    <a:pt x="955" y="219"/>
                  </a:cubicBezTo>
                  <a:cubicBezTo>
                    <a:pt x="954" y="217"/>
                    <a:pt x="953" y="214"/>
                    <a:pt x="951" y="211"/>
                  </a:cubicBezTo>
                  <a:cubicBezTo>
                    <a:pt x="952" y="212"/>
                    <a:pt x="953" y="214"/>
                    <a:pt x="954" y="217"/>
                  </a:cubicBezTo>
                  <a:cubicBezTo>
                    <a:pt x="954" y="218"/>
                    <a:pt x="954" y="219"/>
                    <a:pt x="955" y="219"/>
                  </a:cubicBezTo>
                  <a:cubicBezTo>
                    <a:pt x="955" y="220"/>
                    <a:pt x="955" y="220"/>
                    <a:pt x="955" y="220"/>
                  </a:cubicBezTo>
                  <a:cubicBezTo>
                    <a:pt x="955" y="221"/>
                    <a:pt x="956" y="222"/>
                    <a:pt x="956" y="222"/>
                  </a:cubicBezTo>
                  <a:cubicBezTo>
                    <a:pt x="956" y="222"/>
                    <a:pt x="957" y="223"/>
                    <a:pt x="958" y="224"/>
                  </a:cubicBezTo>
                  <a:cubicBezTo>
                    <a:pt x="959" y="224"/>
                    <a:pt x="961" y="224"/>
                    <a:pt x="962" y="223"/>
                  </a:cubicBezTo>
                  <a:cubicBezTo>
                    <a:pt x="962" y="224"/>
                    <a:pt x="961" y="224"/>
                    <a:pt x="961" y="224"/>
                  </a:cubicBezTo>
                  <a:cubicBezTo>
                    <a:pt x="962" y="224"/>
                    <a:pt x="962" y="224"/>
                    <a:pt x="962" y="224"/>
                  </a:cubicBezTo>
                  <a:cubicBezTo>
                    <a:pt x="963" y="224"/>
                    <a:pt x="964" y="224"/>
                    <a:pt x="964" y="224"/>
                  </a:cubicBezTo>
                  <a:cubicBezTo>
                    <a:pt x="966" y="224"/>
                    <a:pt x="967" y="224"/>
                    <a:pt x="966" y="223"/>
                  </a:cubicBezTo>
                  <a:cubicBezTo>
                    <a:pt x="970" y="223"/>
                    <a:pt x="972" y="224"/>
                    <a:pt x="975" y="223"/>
                  </a:cubicBezTo>
                  <a:cubicBezTo>
                    <a:pt x="978" y="223"/>
                    <a:pt x="977" y="223"/>
                    <a:pt x="977" y="224"/>
                  </a:cubicBezTo>
                  <a:cubicBezTo>
                    <a:pt x="977" y="224"/>
                    <a:pt x="979" y="224"/>
                    <a:pt x="987" y="225"/>
                  </a:cubicBezTo>
                  <a:cubicBezTo>
                    <a:pt x="986" y="224"/>
                    <a:pt x="984" y="224"/>
                    <a:pt x="978" y="224"/>
                  </a:cubicBezTo>
                  <a:cubicBezTo>
                    <a:pt x="983" y="224"/>
                    <a:pt x="987" y="224"/>
                    <a:pt x="991" y="224"/>
                  </a:cubicBezTo>
                  <a:cubicBezTo>
                    <a:pt x="995" y="224"/>
                    <a:pt x="999" y="223"/>
                    <a:pt x="1006" y="224"/>
                  </a:cubicBezTo>
                  <a:cubicBezTo>
                    <a:pt x="1003" y="225"/>
                    <a:pt x="1010" y="226"/>
                    <a:pt x="1019" y="227"/>
                  </a:cubicBezTo>
                  <a:cubicBezTo>
                    <a:pt x="1028" y="229"/>
                    <a:pt x="1040" y="231"/>
                    <a:pt x="1047" y="234"/>
                  </a:cubicBezTo>
                  <a:cubicBezTo>
                    <a:pt x="1043" y="234"/>
                    <a:pt x="1059" y="238"/>
                    <a:pt x="1061" y="239"/>
                  </a:cubicBezTo>
                  <a:cubicBezTo>
                    <a:pt x="1043" y="233"/>
                    <a:pt x="1026" y="228"/>
                    <a:pt x="1011" y="227"/>
                  </a:cubicBezTo>
                  <a:cubicBezTo>
                    <a:pt x="1012" y="227"/>
                    <a:pt x="1014" y="227"/>
                    <a:pt x="1014" y="227"/>
                  </a:cubicBezTo>
                  <a:cubicBezTo>
                    <a:pt x="1002" y="226"/>
                    <a:pt x="1002" y="226"/>
                    <a:pt x="1002" y="226"/>
                  </a:cubicBezTo>
                  <a:cubicBezTo>
                    <a:pt x="998" y="225"/>
                    <a:pt x="994" y="225"/>
                    <a:pt x="990" y="225"/>
                  </a:cubicBezTo>
                  <a:cubicBezTo>
                    <a:pt x="999" y="226"/>
                    <a:pt x="998" y="225"/>
                    <a:pt x="1011" y="228"/>
                  </a:cubicBezTo>
                  <a:cubicBezTo>
                    <a:pt x="1010" y="228"/>
                    <a:pt x="1003" y="227"/>
                    <a:pt x="999" y="226"/>
                  </a:cubicBezTo>
                  <a:cubicBezTo>
                    <a:pt x="999" y="227"/>
                    <a:pt x="1002" y="227"/>
                    <a:pt x="1006" y="227"/>
                  </a:cubicBezTo>
                  <a:cubicBezTo>
                    <a:pt x="1009" y="228"/>
                    <a:pt x="1014" y="228"/>
                    <a:pt x="1016" y="229"/>
                  </a:cubicBezTo>
                  <a:cubicBezTo>
                    <a:pt x="1024" y="230"/>
                    <a:pt x="1015" y="227"/>
                    <a:pt x="1026" y="230"/>
                  </a:cubicBezTo>
                  <a:cubicBezTo>
                    <a:pt x="1026" y="230"/>
                    <a:pt x="1023" y="230"/>
                    <a:pt x="1022" y="230"/>
                  </a:cubicBezTo>
                  <a:cubicBezTo>
                    <a:pt x="1033" y="233"/>
                    <a:pt x="1028" y="230"/>
                    <a:pt x="1037" y="233"/>
                  </a:cubicBezTo>
                  <a:cubicBezTo>
                    <a:pt x="1030" y="232"/>
                    <a:pt x="1040" y="234"/>
                    <a:pt x="1043" y="234"/>
                  </a:cubicBezTo>
                  <a:cubicBezTo>
                    <a:pt x="1046" y="235"/>
                    <a:pt x="1042" y="235"/>
                    <a:pt x="1051" y="238"/>
                  </a:cubicBezTo>
                  <a:cubicBezTo>
                    <a:pt x="1055" y="239"/>
                    <a:pt x="1052" y="237"/>
                    <a:pt x="1049" y="236"/>
                  </a:cubicBezTo>
                  <a:cubicBezTo>
                    <a:pt x="1049" y="236"/>
                    <a:pt x="1053" y="238"/>
                    <a:pt x="1056" y="239"/>
                  </a:cubicBezTo>
                  <a:cubicBezTo>
                    <a:pt x="1059" y="240"/>
                    <a:pt x="1061" y="241"/>
                    <a:pt x="1057" y="240"/>
                  </a:cubicBezTo>
                  <a:cubicBezTo>
                    <a:pt x="1063" y="242"/>
                    <a:pt x="1068" y="244"/>
                    <a:pt x="1073" y="246"/>
                  </a:cubicBezTo>
                  <a:cubicBezTo>
                    <a:pt x="1078" y="249"/>
                    <a:pt x="1082" y="251"/>
                    <a:pt x="1086" y="253"/>
                  </a:cubicBezTo>
                  <a:cubicBezTo>
                    <a:pt x="1090" y="255"/>
                    <a:pt x="1094" y="257"/>
                    <a:pt x="1097" y="259"/>
                  </a:cubicBezTo>
                  <a:cubicBezTo>
                    <a:pt x="1101" y="261"/>
                    <a:pt x="1104" y="263"/>
                    <a:pt x="1108" y="265"/>
                  </a:cubicBezTo>
                  <a:cubicBezTo>
                    <a:pt x="1108" y="265"/>
                    <a:pt x="1104" y="263"/>
                    <a:pt x="1104" y="264"/>
                  </a:cubicBezTo>
                  <a:cubicBezTo>
                    <a:pt x="1106" y="264"/>
                    <a:pt x="1110" y="268"/>
                    <a:pt x="1115" y="271"/>
                  </a:cubicBezTo>
                  <a:cubicBezTo>
                    <a:pt x="1117" y="273"/>
                    <a:pt x="1119" y="274"/>
                    <a:pt x="1121" y="276"/>
                  </a:cubicBezTo>
                  <a:cubicBezTo>
                    <a:pt x="1123" y="278"/>
                    <a:pt x="1124" y="279"/>
                    <a:pt x="1125" y="281"/>
                  </a:cubicBezTo>
                  <a:cubicBezTo>
                    <a:pt x="1124" y="279"/>
                    <a:pt x="1122" y="278"/>
                    <a:pt x="1120" y="276"/>
                  </a:cubicBezTo>
                  <a:cubicBezTo>
                    <a:pt x="1117" y="274"/>
                    <a:pt x="1114" y="272"/>
                    <a:pt x="1111" y="269"/>
                  </a:cubicBezTo>
                  <a:cubicBezTo>
                    <a:pt x="1109" y="269"/>
                    <a:pt x="1124" y="279"/>
                    <a:pt x="1120" y="277"/>
                  </a:cubicBezTo>
                  <a:cubicBezTo>
                    <a:pt x="1116" y="273"/>
                    <a:pt x="1106" y="267"/>
                    <a:pt x="1105" y="267"/>
                  </a:cubicBezTo>
                  <a:cubicBezTo>
                    <a:pt x="1101" y="264"/>
                    <a:pt x="1099" y="263"/>
                    <a:pt x="1097" y="262"/>
                  </a:cubicBezTo>
                  <a:cubicBezTo>
                    <a:pt x="1096" y="261"/>
                    <a:pt x="1094" y="260"/>
                    <a:pt x="1093" y="259"/>
                  </a:cubicBezTo>
                  <a:cubicBezTo>
                    <a:pt x="1092" y="258"/>
                    <a:pt x="1091" y="257"/>
                    <a:pt x="1089" y="257"/>
                  </a:cubicBezTo>
                  <a:cubicBezTo>
                    <a:pt x="1088" y="256"/>
                    <a:pt x="1087" y="255"/>
                    <a:pt x="1085" y="255"/>
                  </a:cubicBezTo>
                  <a:cubicBezTo>
                    <a:pt x="1087" y="256"/>
                    <a:pt x="1094" y="260"/>
                    <a:pt x="1097" y="262"/>
                  </a:cubicBezTo>
                  <a:cubicBezTo>
                    <a:pt x="1096" y="262"/>
                    <a:pt x="1093" y="260"/>
                    <a:pt x="1090" y="259"/>
                  </a:cubicBezTo>
                  <a:cubicBezTo>
                    <a:pt x="1087" y="257"/>
                    <a:pt x="1084" y="255"/>
                    <a:pt x="1082" y="254"/>
                  </a:cubicBezTo>
                  <a:cubicBezTo>
                    <a:pt x="1085" y="257"/>
                    <a:pt x="1085" y="257"/>
                    <a:pt x="1076" y="252"/>
                  </a:cubicBezTo>
                  <a:cubicBezTo>
                    <a:pt x="1075" y="253"/>
                    <a:pt x="1085" y="257"/>
                    <a:pt x="1089" y="259"/>
                  </a:cubicBezTo>
                  <a:cubicBezTo>
                    <a:pt x="1095" y="263"/>
                    <a:pt x="1085" y="257"/>
                    <a:pt x="1089" y="258"/>
                  </a:cubicBezTo>
                  <a:cubicBezTo>
                    <a:pt x="1090" y="259"/>
                    <a:pt x="1091" y="259"/>
                    <a:pt x="1092" y="260"/>
                  </a:cubicBezTo>
                  <a:cubicBezTo>
                    <a:pt x="1092" y="260"/>
                    <a:pt x="1092" y="260"/>
                    <a:pt x="1092" y="260"/>
                  </a:cubicBezTo>
                  <a:cubicBezTo>
                    <a:pt x="1093" y="261"/>
                    <a:pt x="1095" y="263"/>
                    <a:pt x="1098" y="265"/>
                  </a:cubicBezTo>
                  <a:cubicBezTo>
                    <a:pt x="1100" y="267"/>
                    <a:pt x="1102" y="268"/>
                    <a:pt x="1105" y="270"/>
                  </a:cubicBezTo>
                  <a:cubicBezTo>
                    <a:pt x="1107" y="271"/>
                    <a:pt x="1110" y="273"/>
                    <a:pt x="1113" y="275"/>
                  </a:cubicBezTo>
                  <a:cubicBezTo>
                    <a:pt x="1106" y="270"/>
                    <a:pt x="1110" y="273"/>
                    <a:pt x="1116" y="277"/>
                  </a:cubicBezTo>
                  <a:cubicBezTo>
                    <a:pt x="1118" y="279"/>
                    <a:pt x="1121" y="281"/>
                    <a:pt x="1122" y="282"/>
                  </a:cubicBezTo>
                  <a:cubicBezTo>
                    <a:pt x="1124" y="284"/>
                    <a:pt x="1124" y="284"/>
                    <a:pt x="1122" y="283"/>
                  </a:cubicBezTo>
                  <a:cubicBezTo>
                    <a:pt x="1129" y="288"/>
                    <a:pt x="1129" y="288"/>
                    <a:pt x="1129" y="288"/>
                  </a:cubicBezTo>
                  <a:cubicBezTo>
                    <a:pt x="1133" y="292"/>
                    <a:pt x="1126" y="285"/>
                    <a:pt x="1133" y="292"/>
                  </a:cubicBezTo>
                  <a:cubicBezTo>
                    <a:pt x="1136" y="295"/>
                    <a:pt x="1134" y="292"/>
                    <a:pt x="1131" y="290"/>
                  </a:cubicBezTo>
                  <a:cubicBezTo>
                    <a:pt x="1131" y="289"/>
                    <a:pt x="1139" y="298"/>
                    <a:pt x="1140" y="298"/>
                  </a:cubicBezTo>
                  <a:cubicBezTo>
                    <a:pt x="1142" y="299"/>
                    <a:pt x="1143" y="302"/>
                    <a:pt x="1139" y="299"/>
                  </a:cubicBezTo>
                  <a:cubicBezTo>
                    <a:pt x="1148" y="308"/>
                    <a:pt x="1142" y="301"/>
                    <a:pt x="1146" y="305"/>
                  </a:cubicBezTo>
                  <a:cubicBezTo>
                    <a:pt x="1149" y="309"/>
                    <a:pt x="1150" y="311"/>
                    <a:pt x="1158" y="321"/>
                  </a:cubicBezTo>
                  <a:cubicBezTo>
                    <a:pt x="1157" y="320"/>
                    <a:pt x="1157" y="319"/>
                    <a:pt x="1156" y="317"/>
                  </a:cubicBezTo>
                  <a:cubicBezTo>
                    <a:pt x="1155" y="316"/>
                    <a:pt x="1153" y="314"/>
                    <a:pt x="1152" y="312"/>
                  </a:cubicBezTo>
                  <a:cubicBezTo>
                    <a:pt x="1150" y="309"/>
                    <a:pt x="1148" y="306"/>
                    <a:pt x="1149" y="306"/>
                  </a:cubicBezTo>
                  <a:cubicBezTo>
                    <a:pt x="1150" y="309"/>
                    <a:pt x="1153" y="312"/>
                    <a:pt x="1155" y="316"/>
                  </a:cubicBezTo>
                  <a:cubicBezTo>
                    <a:pt x="1158" y="319"/>
                    <a:pt x="1159" y="323"/>
                    <a:pt x="1159" y="323"/>
                  </a:cubicBezTo>
                  <a:cubicBezTo>
                    <a:pt x="1168" y="335"/>
                    <a:pt x="1165" y="333"/>
                    <a:pt x="1172" y="343"/>
                  </a:cubicBezTo>
                  <a:cubicBezTo>
                    <a:pt x="1175" y="346"/>
                    <a:pt x="1167" y="334"/>
                    <a:pt x="1168" y="332"/>
                  </a:cubicBezTo>
                  <a:cubicBezTo>
                    <a:pt x="1171" y="337"/>
                    <a:pt x="1172" y="341"/>
                    <a:pt x="1173" y="343"/>
                  </a:cubicBezTo>
                  <a:cubicBezTo>
                    <a:pt x="1173" y="344"/>
                    <a:pt x="1174" y="345"/>
                    <a:pt x="1175" y="349"/>
                  </a:cubicBezTo>
                  <a:cubicBezTo>
                    <a:pt x="1176" y="352"/>
                    <a:pt x="1178" y="357"/>
                    <a:pt x="1182" y="364"/>
                  </a:cubicBezTo>
                  <a:cubicBezTo>
                    <a:pt x="1182" y="364"/>
                    <a:pt x="1182" y="361"/>
                    <a:pt x="1182" y="364"/>
                  </a:cubicBezTo>
                  <a:cubicBezTo>
                    <a:pt x="1183" y="367"/>
                    <a:pt x="1185" y="372"/>
                    <a:pt x="1187" y="378"/>
                  </a:cubicBezTo>
                  <a:cubicBezTo>
                    <a:pt x="1188" y="379"/>
                    <a:pt x="1188" y="380"/>
                    <a:pt x="1188" y="380"/>
                  </a:cubicBezTo>
                  <a:cubicBezTo>
                    <a:pt x="1188" y="381"/>
                    <a:pt x="1189" y="381"/>
                    <a:pt x="1189" y="382"/>
                  </a:cubicBezTo>
                  <a:cubicBezTo>
                    <a:pt x="1189" y="383"/>
                    <a:pt x="1190" y="384"/>
                    <a:pt x="1190" y="386"/>
                  </a:cubicBezTo>
                  <a:cubicBezTo>
                    <a:pt x="1191" y="388"/>
                    <a:pt x="1191" y="391"/>
                    <a:pt x="1192" y="393"/>
                  </a:cubicBezTo>
                  <a:cubicBezTo>
                    <a:pt x="1191" y="392"/>
                    <a:pt x="1190" y="389"/>
                    <a:pt x="1189" y="386"/>
                  </a:cubicBezTo>
                  <a:cubicBezTo>
                    <a:pt x="1189" y="384"/>
                    <a:pt x="1189" y="383"/>
                    <a:pt x="1188" y="381"/>
                  </a:cubicBezTo>
                  <a:cubicBezTo>
                    <a:pt x="1187" y="379"/>
                    <a:pt x="1187" y="377"/>
                    <a:pt x="1186" y="375"/>
                  </a:cubicBezTo>
                  <a:cubicBezTo>
                    <a:pt x="1185" y="372"/>
                    <a:pt x="1185" y="373"/>
                    <a:pt x="1183" y="369"/>
                  </a:cubicBezTo>
                  <a:cubicBezTo>
                    <a:pt x="1184" y="372"/>
                    <a:pt x="1185" y="374"/>
                    <a:pt x="1186" y="377"/>
                  </a:cubicBezTo>
                  <a:cubicBezTo>
                    <a:pt x="1187" y="380"/>
                    <a:pt x="1188" y="382"/>
                    <a:pt x="1188" y="385"/>
                  </a:cubicBezTo>
                  <a:cubicBezTo>
                    <a:pt x="1189" y="387"/>
                    <a:pt x="1190" y="389"/>
                    <a:pt x="1190" y="391"/>
                  </a:cubicBezTo>
                  <a:cubicBezTo>
                    <a:pt x="1191" y="392"/>
                    <a:pt x="1191" y="394"/>
                    <a:pt x="1191" y="395"/>
                  </a:cubicBezTo>
                  <a:cubicBezTo>
                    <a:pt x="1192" y="395"/>
                    <a:pt x="1192" y="397"/>
                    <a:pt x="1193" y="396"/>
                  </a:cubicBezTo>
                  <a:cubicBezTo>
                    <a:pt x="1194" y="396"/>
                    <a:pt x="1195" y="395"/>
                    <a:pt x="1196" y="395"/>
                  </a:cubicBezTo>
                  <a:cubicBezTo>
                    <a:pt x="1198" y="395"/>
                    <a:pt x="1196" y="395"/>
                    <a:pt x="1193" y="397"/>
                  </a:cubicBezTo>
                  <a:cubicBezTo>
                    <a:pt x="1192" y="397"/>
                    <a:pt x="1192" y="397"/>
                    <a:pt x="1192" y="397"/>
                  </a:cubicBezTo>
                  <a:cubicBezTo>
                    <a:pt x="1192" y="397"/>
                    <a:pt x="1192" y="396"/>
                    <a:pt x="1191" y="396"/>
                  </a:cubicBezTo>
                  <a:cubicBezTo>
                    <a:pt x="1191" y="395"/>
                    <a:pt x="1191" y="395"/>
                    <a:pt x="1191" y="394"/>
                  </a:cubicBezTo>
                  <a:cubicBezTo>
                    <a:pt x="1190" y="393"/>
                    <a:pt x="1190" y="391"/>
                    <a:pt x="1190" y="389"/>
                  </a:cubicBezTo>
                  <a:cubicBezTo>
                    <a:pt x="1188" y="386"/>
                    <a:pt x="1188" y="383"/>
                    <a:pt x="1186" y="379"/>
                  </a:cubicBezTo>
                  <a:cubicBezTo>
                    <a:pt x="1183" y="371"/>
                    <a:pt x="1181" y="364"/>
                    <a:pt x="1179" y="361"/>
                  </a:cubicBezTo>
                  <a:cubicBezTo>
                    <a:pt x="1180" y="362"/>
                    <a:pt x="1182" y="367"/>
                    <a:pt x="1182" y="367"/>
                  </a:cubicBezTo>
                  <a:cubicBezTo>
                    <a:pt x="1181" y="363"/>
                    <a:pt x="1179" y="359"/>
                    <a:pt x="1177" y="355"/>
                  </a:cubicBezTo>
                  <a:cubicBezTo>
                    <a:pt x="1176" y="351"/>
                    <a:pt x="1174" y="348"/>
                    <a:pt x="1172" y="346"/>
                  </a:cubicBezTo>
                  <a:cubicBezTo>
                    <a:pt x="1172" y="346"/>
                    <a:pt x="1173" y="348"/>
                    <a:pt x="1174" y="350"/>
                  </a:cubicBezTo>
                  <a:cubicBezTo>
                    <a:pt x="1175" y="352"/>
                    <a:pt x="1176" y="354"/>
                    <a:pt x="1177" y="356"/>
                  </a:cubicBezTo>
                  <a:cubicBezTo>
                    <a:pt x="1177" y="356"/>
                    <a:pt x="1175" y="354"/>
                    <a:pt x="1174" y="350"/>
                  </a:cubicBezTo>
                  <a:cubicBezTo>
                    <a:pt x="1172" y="346"/>
                    <a:pt x="1169" y="342"/>
                    <a:pt x="1166" y="337"/>
                  </a:cubicBezTo>
                  <a:cubicBezTo>
                    <a:pt x="1160" y="327"/>
                    <a:pt x="1152" y="316"/>
                    <a:pt x="1147" y="310"/>
                  </a:cubicBezTo>
                  <a:cubicBezTo>
                    <a:pt x="1148" y="312"/>
                    <a:pt x="1151" y="316"/>
                    <a:pt x="1153" y="319"/>
                  </a:cubicBezTo>
                  <a:cubicBezTo>
                    <a:pt x="1156" y="323"/>
                    <a:pt x="1158" y="326"/>
                    <a:pt x="1159" y="329"/>
                  </a:cubicBezTo>
                  <a:cubicBezTo>
                    <a:pt x="1161" y="331"/>
                    <a:pt x="1162" y="332"/>
                    <a:pt x="1163" y="334"/>
                  </a:cubicBezTo>
                  <a:cubicBezTo>
                    <a:pt x="1164" y="336"/>
                    <a:pt x="1165" y="338"/>
                    <a:pt x="1167" y="340"/>
                  </a:cubicBezTo>
                  <a:cubicBezTo>
                    <a:pt x="1169" y="344"/>
                    <a:pt x="1172" y="349"/>
                    <a:pt x="1175" y="354"/>
                  </a:cubicBezTo>
                  <a:cubicBezTo>
                    <a:pt x="1173" y="352"/>
                    <a:pt x="1177" y="361"/>
                    <a:pt x="1179" y="364"/>
                  </a:cubicBezTo>
                  <a:cubicBezTo>
                    <a:pt x="1180" y="363"/>
                    <a:pt x="1174" y="355"/>
                    <a:pt x="1176" y="356"/>
                  </a:cubicBezTo>
                  <a:cubicBezTo>
                    <a:pt x="1177" y="359"/>
                    <a:pt x="1179" y="363"/>
                    <a:pt x="1180" y="366"/>
                  </a:cubicBezTo>
                  <a:cubicBezTo>
                    <a:pt x="1181" y="369"/>
                    <a:pt x="1183" y="373"/>
                    <a:pt x="1184" y="377"/>
                  </a:cubicBezTo>
                  <a:cubicBezTo>
                    <a:pt x="1184" y="378"/>
                    <a:pt x="1185" y="380"/>
                    <a:pt x="1186" y="382"/>
                  </a:cubicBezTo>
                  <a:cubicBezTo>
                    <a:pt x="1186" y="384"/>
                    <a:pt x="1187" y="386"/>
                    <a:pt x="1187" y="388"/>
                  </a:cubicBezTo>
                  <a:cubicBezTo>
                    <a:pt x="1188" y="390"/>
                    <a:pt x="1188" y="392"/>
                    <a:pt x="1189" y="394"/>
                  </a:cubicBezTo>
                  <a:cubicBezTo>
                    <a:pt x="1189" y="395"/>
                    <a:pt x="1190" y="396"/>
                    <a:pt x="1190" y="397"/>
                  </a:cubicBezTo>
                  <a:cubicBezTo>
                    <a:pt x="1190" y="398"/>
                    <a:pt x="1190" y="398"/>
                    <a:pt x="1190" y="398"/>
                  </a:cubicBezTo>
                  <a:cubicBezTo>
                    <a:pt x="1191" y="399"/>
                    <a:pt x="1190" y="399"/>
                    <a:pt x="1191" y="399"/>
                  </a:cubicBezTo>
                  <a:cubicBezTo>
                    <a:pt x="1192" y="399"/>
                    <a:pt x="1192" y="399"/>
                    <a:pt x="1192" y="399"/>
                  </a:cubicBezTo>
                  <a:cubicBezTo>
                    <a:pt x="1193" y="398"/>
                    <a:pt x="1194" y="398"/>
                    <a:pt x="1195" y="397"/>
                  </a:cubicBezTo>
                  <a:cubicBezTo>
                    <a:pt x="1195" y="398"/>
                    <a:pt x="1192" y="399"/>
                    <a:pt x="1192" y="399"/>
                  </a:cubicBezTo>
                  <a:cubicBezTo>
                    <a:pt x="1192" y="399"/>
                    <a:pt x="1198" y="397"/>
                    <a:pt x="1202" y="396"/>
                  </a:cubicBezTo>
                  <a:cubicBezTo>
                    <a:pt x="1203" y="396"/>
                    <a:pt x="1200" y="396"/>
                    <a:pt x="1197" y="397"/>
                  </a:cubicBezTo>
                  <a:cubicBezTo>
                    <a:pt x="1201" y="396"/>
                    <a:pt x="1204" y="395"/>
                    <a:pt x="1208" y="394"/>
                  </a:cubicBezTo>
                  <a:cubicBezTo>
                    <a:pt x="1212" y="394"/>
                    <a:pt x="1216" y="393"/>
                    <a:pt x="1221" y="393"/>
                  </a:cubicBezTo>
                  <a:cubicBezTo>
                    <a:pt x="1230" y="394"/>
                    <a:pt x="1241" y="395"/>
                    <a:pt x="1253" y="400"/>
                  </a:cubicBezTo>
                  <a:cubicBezTo>
                    <a:pt x="1245" y="397"/>
                    <a:pt x="1233" y="395"/>
                    <a:pt x="1222" y="395"/>
                  </a:cubicBezTo>
                  <a:cubicBezTo>
                    <a:pt x="1210" y="394"/>
                    <a:pt x="1199" y="397"/>
                    <a:pt x="1191" y="401"/>
                  </a:cubicBezTo>
                  <a:cubicBezTo>
                    <a:pt x="1191" y="401"/>
                    <a:pt x="1190" y="401"/>
                    <a:pt x="1190" y="401"/>
                  </a:cubicBezTo>
                  <a:cubicBezTo>
                    <a:pt x="1190" y="401"/>
                    <a:pt x="1190" y="401"/>
                    <a:pt x="1190" y="401"/>
                  </a:cubicBezTo>
                  <a:cubicBezTo>
                    <a:pt x="1189" y="401"/>
                    <a:pt x="1189" y="400"/>
                    <a:pt x="1189" y="400"/>
                  </a:cubicBezTo>
                  <a:cubicBezTo>
                    <a:pt x="1189" y="400"/>
                    <a:pt x="1189" y="399"/>
                    <a:pt x="1189" y="399"/>
                  </a:cubicBezTo>
                  <a:cubicBezTo>
                    <a:pt x="1189" y="398"/>
                    <a:pt x="1189" y="398"/>
                    <a:pt x="1189" y="398"/>
                  </a:cubicBezTo>
                  <a:cubicBezTo>
                    <a:pt x="1189" y="398"/>
                    <a:pt x="1190" y="398"/>
                    <a:pt x="1190" y="399"/>
                  </a:cubicBezTo>
                  <a:cubicBezTo>
                    <a:pt x="1188" y="392"/>
                    <a:pt x="1187" y="391"/>
                    <a:pt x="1185" y="386"/>
                  </a:cubicBezTo>
                  <a:cubicBezTo>
                    <a:pt x="1183" y="379"/>
                    <a:pt x="1182" y="378"/>
                    <a:pt x="1181" y="372"/>
                  </a:cubicBezTo>
                  <a:cubicBezTo>
                    <a:pt x="1182" y="375"/>
                    <a:pt x="1183" y="378"/>
                    <a:pt x="1185" y="383"/>
                  </a:cubicBezTo>
                  <a:cubicBezTo>
                    <a:pt x="1185" y="382"/>
                    <a:pt x="1178" y="361"/>
                    <a:pt x="1178" y="364"/>
                  </a:cubicBezTo>
                  <a:cubicBezTo>
                    <a:pt x="1178" y="366"/>
                    <a:pt x="1180" y="368"/>
                    <a:pt x="1181" y="372"/>
                  </a:cubicBezTo>
                  <a:cubicBezTo>
                    <a:pt x="1180" y="371"/>
                    <a:pt x="1179" y="369"/>
                    <a:pt x="1178" y="366"/>
                  </a:cubicBezTo>
                  <a:cubicBezTo>
                    <a:pt x="1177" y="364"/>
                    <a:pt x="1175" y="362"/>
                    <a:pt x="1174" y="359"/>
                  </a:cubicBezTo>
                  <a:cubicBezTo>
                    <a:pt x="1172" y="355"/>
                    <a:pt x="1169" y="350"/>
                    <a:pt x="1167" y="347"/>
                  </a:cubicBezTo>
                  <a:cubicBezTo>
                    <a:pt x="1169" y="349"/>
                    <a:pt x="1172" y="355"/>
                    <a:pt x="1170" y="349"/>
                  </a:cubicBezTo>
                  <a:cubicBezTo>
                    <a:pt x="1169" y="349"/>
                    <a:pt x="1158" y="330"/>
                    <a:pt x="1160" y="335"/>
                  </a:cubicBezTo>
                  <a:cubicBezTo>
                    <a:pt x="1159" y="334"/>
                    <a:pt x="1156" y="328"/>
                    <a:pt x="1155" y="328"/>
                  </a:cubicBezTo>
                  <a:cubicBezTo>
                    <a:pt x="1150" y="321"/>
                    <a:pt x="1156" y="330"/>
                    <a:pt x="1154" y="328"/>
                  </a:cubicBezTo>
                  <a:cubicBezTo>
                    <a:pt x="1153" y="326"/>
                    <a:pt x="1151" y="323"/>
                    <a:pt x="1149" y="321"/>
                  </a:cubicBezTo>
                  <a:cubicBezTo>
                    <a:pt x="1147" y="318"/>
                    <a:pt x="1145" y="316"/>
                    <a:pt x="1144" y="315"/>
                  </a:cubicBezTo>
                  <a:cubicBezTo>
                    <a:pt x="1145" y="316"/>
                    <a:pt x="1148" y="320"/>
                    <a:pt x="1151" y="324"/>
                  </a:cubicBezTo>
                  <a:cubicBezTo>
                    <a:pt x="1153" y="327"/>
                    <a:pt x="1156" y="331"/>
                    <a:pt x="1157" y="333"/>
                  </a:cubicBezTo>
                  <a:cubicBezTo>
                    <a:pt x="1155" y="330"/>
                    <a:pt x="1153" y="327"/>
                    <a:pt x="1151" y="324"/>
                  </a:cubicBezTo>
                  <a:cubicBezTo>
                    <a:pt x="1149" y="321"/>
                    <a:pt x="1147" y="319"/>
                    <a:pt x="1145" y="316"/>
                  </a:cubicBezTo>
                  <a:cubicBezTo>
                    <a:pt x="1143" y="314"/>
                    <a:pt x="1141" y="311"/>
                    <a:pt x="1139" y="309"/>
                  </a:cubicBezTo>
                  <a:cubicBezTo>
                    <a:pt x="1137" y="307"/>
                    <a:pt x="1135" y="304"/>
                    <a:pt x="1133" y="302"/>
                  </a:cubicBezTo>
                  <a:cubicBezTo>
                    <a:pt x="1129" y="299"/>
                    <a:pt x="1126" y="296"/>
                    <a:pt x="1123" y="293"/>
                  </a:cubicBezTo>
                  <a:cubicBezTo>
                    <a:pt x="1120" y="291"/>
                    <a:pt x="1116" y="287"/>
                    <a:pt x="1111" y="284"/>
                  </a:cubicBezTo>
                  <a:cubicBezTo>
                    <a:pt x="1112" y="285"/>
                    <a:pt x="1117" y="289"/>
                    <a:pt x="1122" y="293"/>
                  </a:cubicBezTo>
                  <a:cubicBezTo>
                    <a:pt x="1120" y="292"/>
                    <a:pt x="1124" y="296"/>
                    <a:pt x="1127" y="299"/>
                  </a:cubicBezTo>
                  <a:cubicBezTo>
                    <a:pt x="1125" y="297"/>
                    <a:pt x="1122" y="295"/>
                    <a:pt x="1119" y="292"/>
                  </a:cubicBezTo>
                  <a:cubicBezTo>
                    <a:pt x="1117" y="290"/>
                    <a:pt x="1115" y="288"/>
                    <a:pt x="1113" y="287"/>
                  </a:cubicBezTo>
                  <a:cubicBezTo>
                    <a:pt x="1108" y="283"/>
                    <a:pt x="1104" y="279"/>
                    <a:pt x="1104" y="279"/>
                  </a:cubicBezTo>
                  <a:cubicBezTo>
                    <a:pt x="1100" y="275"/>
                    <a:pt x="1095" y="273"/>
                    <a:pt x="1090" y="270"/>
                  </a:cubicBezTo>
                  <a:cubicBezTo>
                    <a:pt x="1085" y="266"/>
                    <a:pt x="1079" y="264"/>
                    <a:pt x="1074" y="261"/>
                  </a:cubicBezTo>
                  <a:cubicBezTo>
                    <a:pt x="1069" y="258"/>
                    <a:pt x="1064" y="256"/>
                    <a:pt x="1059" y="254"/>
                  </a:cubicBezTo>
                  <a:cubicBezTo>
                    <a:pt x="1058" y="254"/>
                    <a:pt x="1056" y="253"/>
                    <a:pt x="1054" y="253"/>
                  </a:cubicBezTo>
                  <a:cubicBezTo>
                    <a:pt x="1054" y="252"/>
                    <a:pt x="1053" y="252"/>
                    <a:pt x="1052" y="252"/>
                  </a:cubicBezTo>
                  <a:cubicBezTo>
                    <a:pt x="1050" y="251"/>
                    <a:pt x="1048" y="250"/>
                    <a:pt x="1046" y="250"/>
                  </a:cubicBezTo>
                  <a:cubicBezTo>
                    <a:pt x="1048" y="250"/>
                    <a:pt x="1050" y="250"/>
                    <a:pt x="1052" y="251"/>
                  </a:cubicBezTo>
                  <a:cubicBezTo>
                    <a:pt x="1054" y="252"/>
                    <a:pt x="1056" y="253"/>
                    <a:pt x="1059" y="254"/>
                  </a:cubicBezTo>
                  <a:cubicBezTo>
                    <a:pt x="1061" y="255"/>
                    <a:pt x="1064" y="256"/>
                    <a:pt x="1068" y="257"/>
                  </a:cubicBezTo>
                  <a:cubicBezTo>
                    <a:pt x="1071" y="259"/>
                    <a:pt x="1074" y="261"/>
                    <a:pt x="1078" y="262"/>
                  </a:cubicBezTo>
                  <a:cubicBezTo>
                    <a:pt x="1075" y="261"/>
                    <a:pt x="1071" y="258"/>
                    <a:pt x="1066" y="256"/>
                  </a:cubicBezTo>
                  <a:cubicBezTo>
                    <a:pt x="1061" y="254"/>
                    <a:pt x="1056" y="252"/>
                    <a:pt x="1050" y="250"/>
                  </a:cubicBezTo>
                  <a:cubicBezTo>
                    <a:pt x="1044" y="248"/>
                    <a:pt x="1038" y="246"/>
                    <a:pt x="1034" y="245"/>
                  </a:cubicBezTo>
                  <a:cubicBezTo>
                    <a:pt x="1029" y="244"/>
                    <a:pt x="1026" y="243"/>
                    <a:pt x="1025" y="242"/>
                  </a:cubicBezTo>
                  <a:cubicBezTo>
                    <a:pt x="1021" y="242"/>
                    <a:pt x="1021" y="242"/>
                    <a:pt x="1016" y="242"/>
                  </a:cubicBezTo>
                  <a:cubicBezTo>
                    <a:pt x="1021" y="242"/>
                    <a:pt x="1000" y="238"/>
                    <a:pt x="1000" y="240"/>
                  </a:cubicBezTo>
                  <a:cubicBezTo>
                    <a:pt x="996" y="239"/>
                    <a:pt x="994" y="239"/>
                    <a:pt x="994" y="238"/>
                  </a:cubicBezTo>
                  <a:cubicBezTo>
                    <a:pt x="987" y="238"/>
                    <a:pt x="985" y="238"/>
                    <a:pt x="983" y="239"/>
                  </a:cubicBezTo>
                  <a:cubicBezTo>
                    <a:pt x="987" y="239"/>
                    <a:pt x="992" y="239"/>
                    <a:pt x="997" y="240"/>
                  </a:cubicBezTo>
                  <a:cubicBezTo>
                    <a:pt x="997" y="240"/>
                    <a:pt x="994" y="240"/>
                    <a:pt x="991" y="240"/>
                  </a:cubicBezTo>
                  <a:cubicBezTo>
                    <a:pt x="994" y="241"/>
                    <a:pt x="999" y="241"/>
                    <a:pt x="1005" y="242"/>
                  </a:cubicBezTo>
                  <a:cubicBezTo>
                    <a:pt x="1011" y="243"/>
                    <a:pt x="1018" y="244"/>
                    <a:pt x="1023" y="245"/>
                  </a:cubicBezTo>
                  <a:cubicBezTo>
                    <a:pt x="1025" y="246"/>
                    <a:pt x="1027" y="246"/>
                    <a:pt x="1029" y="247"/>
                  </a:cubicBezTo>
                  <a:cubicBezTo>
                    <a:pt x="1029" y="247"/>
                    <a:pt x="1029" y="247"/>
                    <a:pt x="1029" y="247"/>
                  </a:cubicBezTo>
                  <a:cubicBezTo>
                    <a:pt x="1024" y="246"/>
                    <a:pt x="1020" y="245"/>
                    <a:pt x="1018" y="245"/>
                  </a:cubicBezTo>
                  <a:cubicBezTo>
                    <a:pt x="1018" y="246"/>
                    <a:pt x="1029" y="248"/>
                    <a:pt x="1033" y="250"/>
                  </a:cubicBezTo>
                  <a:cubicBezTo>
                    <a:pt x="1027" y="249"/>
                    <a:pt x="1016" y="245"/>
                    <a:pt x="1012" y="244"/>
                  </a:cubicBezTo>
                  <a:cubicBezTo>
                    <a:pt x="1008" y="244"/>
                    <a:pt x="1016" y="246"/>
                    <a:pt x="1004" y="244"/>
                  </a:cubicBezTo>
                  <a:cubicBezTo>
                    <a:pt x="1012" y="245"/>
                    <a:pt x="1016" y="246"/>
                    <a:pt x="1019" y="248"/>
                  </a:cubicBezTo>
                  <a:cubicBezTo>
                    <a:pt x="1025" y="249"/>
                    <a:pt x="1030" y="250"/>
                    <a:pt x="1036" y="252"/>
                  </a:cubicBezTo>
                  <a:cubicBezTo>
                    <a:pt x="1038" y="252"/>
                    <a:pt x="1041" y="253"/>
                    <a:pt x="1044" y="254"/>
                  </a:cubicBezTo>
                  <a:cubicBezTo>
                    <a:pt x="1047" y="255"/>
                    <a:pt x="1051" y="256"/>
                    <a:pt x="1054" y="258"/>
                  </a:cubicBezTo>
                  <a:cubicBezTo>
                    <a:pt x="1055" y="259"/>
                    <a:pt x="1059" y="261"/>
                    <a:pt x="1055" y="260"/>
                  </a:cubicBezTo>
                  <a:cubicBezTo>
                    <a:pt x="1045" y="256"/>
                    <a:pt x="1058" y="260"/>
                    <a:pt x="1051" y="257"/>
                  </a:cubicBezTo>
                  <a:cubicBezTo>
                    <a:pt x="1045" y="255"/>
                    <a:pt x="1041" y="254"/>
                    <a:pt x="1038" y="253"/>
                  </a:cubicBezTo>
                  <a:cubicBezTo>
                    <a:pt x="1036" y="252"/>
                    <a:pt x="1035" y="252"/>
                    <a:pt x="1033" y="251"/>
                  </a:cubicBezTo>
                  <a:cubicBezTo>
                    <a:pt x="1031" y="251"/>
                    <a:pt x="1029" y="251"/>
                    <a:pt x="1027" y="250"/>
                  </a:cubicBezTo>
                  <a:cubicBezTo>
                    <a:pt x="1025" y="250"/>
                    <a:pt x="1023" y="250"/>
                    <a:pt x="1022" y="250"/>
                  </a:cubicBezTo>
                  <a:cubicBezTo>
                    <a:pt x="1020" y="250"/>
                    <a:pt x="1037" y="253"/>
                    <a:pt x="1032" y="253"/>
                  </a:cubicBezTo>
                  <a:cubicBezTo>
                    <a:pt x="1021" y="250"/>
                    <a:pt x="1018" y="249"/>
                    <a:pt x="1008" y="248"/>
                  </a:cubicBezTo>
                  <a:cubicBezTo>
                    <a:pt x="1008" y="249"/>
                    <a:pt x="1012" y="250"/>
                    <a:pt x="1007" y="250"/>
                  </a:cubicBezTo>
                  <a:cubicBezTo>
                    <a:pt x="1009" y="250"/>
                    <a:pt x="1010" y="250"/>
                    <a:pt x="1010" y="250"/>
                  </a:cubicBezTo>
                  <a:cubicBezTo>
                    <a:pt x="1017" y="251"/>
                    <a:pt x="1007" y="250"/>
                    <a:pt x="1002" y="249"/>
                  </a:cubicBezTo>
                  <a:cubicBezTo>
                    <a:pt x="999" y="248"/>
                    <a:pt x="1013" y="249"/>
                    <a:pt x="1008" y="247"/>
                  </a:cubicBezTo>
                  <a:cubicBezTo>
                    <a:pt x="1008" y="247"/>
                    <a:pt x="1011" y="248"/>
                    <a:pt x="1015" y="248"/>
                  </a:cubicBezTo>
                  <a:cubicBezTo>
                    <a:pt x="1018" y="249"/>
                    <a:pt x="1022" y="250"/>
                    <a:pt x="1022" y="249"/>
                  </a:cubicBezTo>
                  <a:cubicBezTo>
                    <a:pt x="1017" y="248"/>
                    <a:pt x="1012" y="247"/>
                    <a:pt x="1007" y="246"/>
                  </a:cubicBezTo>
                  <a:cubicBezTo>
                    <a:pt x="1004" y="246"/>
                    <a:pt x="1002" y="245"/>
                    <a:pt x="1000" y="245"/>
                  </a:cubicBezTo>
                  <a:cubicBezTo>
                    <a:pt x="997" y="244"/>
                    <a:pt x="995" y="244"/>
                    <a:pt x="992" y="243"/>
                  </a:cubicBezTo>
                  <a:cubicBezTo>
                    <a:pt x="983" y="243"/>
                    <a:pt x="999" y="245"/>
                    <a:pt x="987" y="244"/>
                  </a:cubicBezTo>
                  <a:cubicBezTo>
                    <a:pt x="985" y="245"/>
                    <a:pt x="999" y="244"/>
                    <a:pt x="995" y="245"/>
                  </a:cubicBezTo>
                  <a:cubicBezTo>
                    <a:pt x="984" y="245"/>
                    <a:pt x="979" y="243"/>
                    <a:pt x="984" y="243"/>
                  </a:cubicBezTo>
                  <a:cubicBezTo>
                    <a:pt x="977" y="243"/>
                    <a:pt x="979" y="242"/>
                    <a:pt x="968" y="242"/>
                  </a:cubicBezTo>
                  <a:cubicBezTo>
                    <a:pt x="964" y="243"/>
                    <a:pt x="962" y="243"/>
                    <a:pt x="961" y="244"/>
                  </a:cubicBezTo>
                  <a:cubicBezTo>
                    <a:pt x="957" y="244"/>
                    <a:pt x="952" y="245"/>
                    <a:pt x="946" y="245"/>
                  </a:cubicBezTo>
                  <a:cubicBezTo>
                    <a:pt x="944" y="242"/>
                    <a:pt x="942" y="238"/>
                    <a:pt x="940" y="233"/>
                  </a:cubicBezTo>
                  <a:cubicBezTo>
                    <a:pt x="939" y="230"/>
                    <a:pt x="937" y="226"/>
                    <a:pt x="936" y="222"/>
                  </a:cubicBezTo>
                  <a:cubicBezTo>
                    <a:pt x="936" y="222"/>
                    <a:pt x="936" y="223"/>
                    <a:pt x="936" y="225"/>
                  </a:cubicBezTo>
                  <a:cubicBezTo>
                    <a:pt x="937" y="226"/>
                    <a:pt x="937" y="227"/>
                    <a:pt x="938" y="230"/>
                  </a:cubicBezTo>
                  <a:cubicBezTo>
                    <a:pt x="940" y="234"/>
                    <a:pt x="943" y="241"/>
                    <a:pt x="946" y="246"/>
                  </a:cubicBezTo>
                  <a:cubicBezTo>
                    <a:pt x="955" y="245"/>
                    <a:pt x="963" y="244"/>
                    <a:pt x="965" y="243"/>
                  </a:cubicBezTo>
                  <a:cubicBezTo>
                    <a:pt x="969" y="243"/>
                    <a:pt x="970" y="243"/>
                    <a:pt x="970" y="244"/>
                  </a:cubicBezTo>
                  <a:cubicBezTo>
                    <a:pt x="968" y="244"/>
                    <a:pt x="965" y="244"/>
                    <a:pt x="965" y="244"/>
                  </a:cubicBezTo>
                  <a:cubicBezTo>
                    <a:pt x="964" y="245"/>
                    <a:pt x="966" y="244"/>
                    <a:pt x="967" y="244"/>
                  </a:cubicBezTo>
                  <a:cubicBezTo>
                    <a:pt x="967" y="245"/>
                    <a:pt x="967" y="245"/>
                    <a:pt x="966" y="245"/>
                  </a:cubicBezTo>
                  <a:cubicBezTo>
                    <a:pt x="965" y="245"/>
                    <a:pt x="965" y="245"/>
                    <a:pt x="963" y="245"/>
                  </a:cubicBezTo>
                  <a:cubicBezTo>
                    <a:pt x="961" y="245"/>
                    <a:pt x="960" y="245"/>
                    <a:pt x="961" y="244"/>
                  </a:cubicBezTo>
                  <a:cubicBezTo>
                    <a:pt x="958" y="245"/>
                    <a:pt x="955" y="245"/>
                    <a:pt x="950" y="246"/>
                  </a:cubicBezTo>
                  <a:cubicBezTo>
                    <a:pt x="958" y="245"/>
                    <a:pt x="967" y="245"/>
                    <a:pt x="967" y="247"/>
                  </a:cubicBezTo>
                  <a:cubicBezTo>
                    <a:pt x="966" y="247"/>
                    <a:pt x="965" y="247"/>
                    <a:pt x="965" y="247"/>
                  </a:cubicBezTo>
                  <a:cubicBezTo>
                    <a:pt x="964" y="247"/>
                    <a:pt x="963" y="247"/>
                    <a:pt x="962" y="247"/>
                  </a:cubicBezTo>
                  <a:cubicBezTo>
                    <a:pt x="961" y="247"/>
                    <a:pt x="961" y="247"/>
                    <a:pt x="961" y="247"/>
                  </a:cubicBezTo>
                  <a:cubicBezTo>
                    <a:pt x="961" y="247"/>
                    <a:pt x="962" y="247"/>
                    <a:pt x="964" y="247"/>
                  </a:cubicBezTo>
                  <a:cubicBezTo>
                    <a:pt x="965" y="247"/>
                    <a:pt x="965" y="247"/>
                    <a:pt x="965" y="247"/>
                  </a:cubicBezTo>
                  <a:cubicBezTo>
                    <a:pt x="966" y="247"/>
                    <a:pt x="966" y="248"/>
                    <a:pt x="966" y="248"/>
                  </a:cubicBezTo>
                  <a:cubicBezTo>
                    <a:pt x="966" y="248"/>
                    <a:pt x="966" y="248"/>
                    <a:pt x="965" y="248"/>
                  </a:cubicBezTo>
                  <a:cubicBezTo>
                    <a:pt x="964" y="248"/>
                    <a:pt x="962" y="248"/>
                    <a:pt x="959" y="249"/>
                  </a:cubicBezTo>
                  <a:cubicBezTo>
                    <a:pt x="960" y="248"/>
                    <a:pt x="962" y="248"/>
                    <a:pt x="964" y="248"/>
                  </a:cubicBezTo>
                  <a:cubicBezTo>
                    <a:pt x="964" y="248"/>
                    <a:pt x="965" y="248"/>
                    <a:pt x="966" y="248"/>
                  </a:cubicBezTo>
                  <a:cubicBezTo>
                    <a:pt x="967" y="248"/>
                    <a:pt x="967" y="248"/>
                    <a:pt x="968" y="248"/>
                  </a:cubicBezTo>
                  <a:cubicBezTo>
                    <a:pt x="970" y="248"/>
                    <a:pt x="972" y="248"/>
                    <a:pt x="972" y="249"/>
                  </a:cubicBezTo>
                  <a:cubicBezTo>
                    <a:pt x="968" y="249"/>
                    <a:pt x="964" y="250"/>
                    <a:pt x="961" y="250"/>
                  </a:cubicBezTo>
                  <a:cubicBezTo>
                    <a:pt x="955" y="250"/>
                    <a:pt x="950" y="251"/>
                    <a:pt x="942" y="252"/>
                  </a:cubicBezTo>
                  <a:cubicBezTo>
                    <a:pt x="941" y="250"/>
                    <a:pt x="940" y="247"/>
                    <a:pt x="938" y="243"/>
                  </a:cubicBezTo>
                  <a:cubicBezTo>
                    <a:pt x="939" y="246"/>
                    <a:pt x="941" y="249"/>
                    <a:pt x="942" y="252"/>
                  </a:cubicBezTo>
                  <a:cubicBezTo>
                    <a:pt x="950" y="251"/>
                    <a:pt x="958" y="250"/>
                    <a:pt x="963" y="249"/>
                  </a:cubicBezTo>
                  <a:cubicBezTo>
                    <a:pt x="958" y="249"/>
                    <a:pt x="951" y="249"/>
                    <a:pt x="943" y="250"/>
                  </a:cubicBezTo>
                  <a:cubicBezTo>
                    <a:pt x="941" y="247"/>
                    <a:pt x="940" y="243"/>
                    <a:pt x="938" y="239"/>
                  </a:cubicBezTo>
                  <a:cubicBezTo>
                    <a:pt x="938" y="241"/>
                    <a:pt x="941" y="246"/>
                    <a:pt x="943" y="251"/>
                  </a:cubicBezTo>
                  <a:cubicBezTo>
                    <a:pt x="946" y="250"/>
                    <a:pt x="949" y="250"/>
                    <a:pt x="951" y="250"/>
                  </a:cubicBezTo>
                  <a:cubicBezTo>
                    <a:pt x="948" y="250"/>
                    <a:pt x="946" y="251"/>
                    <a:pt x="943" y="251"/>
                  </a:cubicBezTo>
                  <a:cubicBezTo>
                    <a:pt x="941" y="248"/>
                    <a:pt x="938" y="242"/>
                    <a:pt x="936" y="238"/>
                  </a:cubicBezTo>
                  <a:cubicBezTo>
                    <a:pt x="935" y="234"/>
                    <a:pt x="933" y="230"/>
                    <a:pt x="932" y="227"/>
                  </a:cubicBezTo>
                  <a:cubicBezTo>
                    <a:pt x="931" y="227"/>
                    <a:pt x="931" y="226"/>
                    <a:pt x="931" y="226"/>
                  </a:cubicBezTo>
                  <a:cubicBezTo>
                    <a:pt x="932" y="228"/>
                    <a:pt x="932" y="229"/>
                    <a:pt x="933" y="229"/>
                  </a:cubicBezTo>
                  <a:cubicBezTo>
                    <a:pt x="933" y="231"/>
                    <a:pt x="934" y="231"/>
                    <a:pt x="934" y="231"/>
                  </a:cubicBezTo>
                  <a:cubicBezTo>
                    <a:pt x="934" y="231"/>
                    <a:pt x="934" y="230"/>
                    <a:pt x="933" y="230"/>
                  </a:cubicBezTo>
                  <a:cubicBezTo>
                    <a:pt x="933" y="229"/>
                    <a:pt x="933" y="228"/>
                    <a:pt x="933" y="228"/>
                  </a:cubicBezTo>
                  <a:cubicBezTo>
                    <a:pt x="932" y="225"/>
                    <a:pt x="930" y="222"/>
                    <a:pt x="933" y="228"/>
                  </a:cubicBezTo>
                  <a:cubicBezTo>
                    <a:pt x="932" y="226"/>
                    <a:pt x="931" y="221"/>
                    <a:pt x="928" y="215"/>
                  </a:cubicBezTo>
                  <a:cubicBezTo>
                    <a:pt x="927" y="217"/>
                    <a:pt x="930" y="222"/>
                    <a:pt x="927" y="218"/>
                  </a:cubicBezTo>
                  <a:cubicBezTo>
                    <a:pt x="927" y="219"/>
                    <a:pt x="930" y="224"/>
                    <a:pt x="931" y="227"/>
                  </a:cubicBezTo>
                  <a:cubicBezTo>
                    <a:pt x="932" y="228"/>
                    <a:pt x="932" y="229"/>
                    <a:pt x="931" y="228"/>
                  </a:cubicBezTo>
                  <a:cubicBezTo>
                    <a:pt x="928" y="220"/>
                    <a:pt x="925" y="216"/>
                    <a:pt x="923" y="212"/>
                  </a:cubicBezTo>
                  <a:cubicBezTo>
                    <a:pt x="921" y="208"/>
                    <a:pt x="919" y="204"/>
                    <a:pt x="914" y="197"/>
                  </a:cubicBezTo>
                  <a:cubicBezTo>
                    <a:pt x="920" y="205"/>
                    <a:pt x="919" y="202"/>
                    <a:pt x="925" y="211"/>
                  </a:cubicBezTo>
                  <a:cubicBezTo>
                    <a:pt x="923" y="206"/>
                    <a:pt x="920" y="203"/>
                    <a:pt x="918" y="199"/>
                  </a:cubicBezTo>
                  <a:cubicBezTo>
                    <a:pt x="916" y="196"/>
                    <a:pt x="913" y="192"/>
                    <a:pt x="910" y="187"/>
                  </a:cubicBezTo>
                  <a:cubicBezTo>
                    <a:pt x="911" y="189"/>
                    <a:pt x="912" y="191"/>
                    <a:pt x="912" y="192"/>
                  </a:cubicBezTo>
                  <a:cubicBezTo>
                    <a:pt x="907" y="184"/>
                    <a:pt x="908" y="184"/>
                    <a:pt x="906" y="180"/>
                  </a:cubicBezTo>
                  <a:cubicBezTo>
                    <a:pt x="902" y="174"/>
                    <a:pt x="898" y="170"/>
                    <a:pt x="898" y="168"/>
                  </a:cubicBezTo>
                  <a:cubicBezTo>
                    <a:pt x="895" y="163"/>
                    <a:pt x="898" y="170"/>
                    <a:pt x="893" y="162"/>
                  </a:cubicBezTo>
                  <a:cubicBezTo>
                    <a:pt x="895" y="165"/>
                    <a:pt x="894" y="163"/>
                    <a:pt x="893" y="162"/>
                  </a:cubicBezTo>
                  <a:cubicBezTo>
                    <a:pt x="890" y="158"/>
                    <a:pt x="890" y="157"/>
                    <a:pt x="886" y="153"/>
                  </a:cubicBezTo>
                  <a:cubicBezTo>
                    <a:pt x="886" y="153"/>
                    <a:pt x="888" y="155"/>
                    <a:pt x="889" y="158"/>
                  </a:cubicBezTo>
                  <a:cubicBezTo>
                    <a:pt x="890" y="159"/>
                    <a:pt x="892" y="161"/>
                    <a:pt x="893" y="162"/>
                  </a:cubicBezTo>
                  <a:cubicBezTo>
                    <a:pt x="893" y="163"/>
                    <a:pt x="894" y="164"/>
                    <a:pt x="894" y="164"/>
                  </a:cubicBezTo>
                  <a:cubicBezTo>
                    <a:pt x="891" y="161"/>
                    <a:pt x="894" y="165"/>
                    <a:pt x="893" y="165"/>
                  </a:cubicBezTo>
                  <a:cubicBezTo>
                    <a:pt x="892" y="163"/>
                    <a:pt x="892" y="163"/>
                    <a:pt x="892" y="162"/>
                  </a:cubicBezTo>
                  <a:cubicBezTo>
                    <a:pt x="890" y="160"/>
                    <a:pt x="890" y="161"/>
                    <a:pt x="891" y="163"/>
                  </a:cubicBezTo>
                  <a:cubicBezTo>
                    <a:pt x="890" y="161"/>
                    <a:pt x="882" y="151"/>
                    <a:pt x="885" y="154"/>
                  </a:cubicBezTo>
                  <a:cubicBezTo>
                    <a:pt x="877" y="145"/>
                    <a:pt x="887" y="156"/>
                    <a:pt x="884" y="154"/>
                  </a:cubicBezTo>
                  <a:cubicBezTo>
                    <a:pt x="880" y="150"/>
                    <a:pt x="876" y="146"/>
                    <a:pt x="873" y="142"/>
                  </a:cubicBezTo>
                  <a:cubicBezTo>
                    <a:pt x="874" y="142"/>
                    <a:pt x="876" y="143"/>
                    <a:pt x="882" y="150"/>
                  </a:cubicBezTo>
                  <a:cubicBezTo>
                    <a:pt x="882" y="149"/>
                    <a:pt x="878" y="146"/>
                    <a:pt x="876" y="143"/>
                  </a:cubicBezTo>
                  <a:cubicBezTo>
                    <a:pt x="876" y="144"/>
                    <a:pt x="874" y="141"/>
                    <a:pt x="871" y="138"/>
                  </a:cubicBezTo>
                  <a:cubicBezTo>
                    <a:pt x="867" y="134"/>
                    <a:pt x="862" y="130"/>
                    <a:pt x="858" y="126"/>
                  </a:cubicBezTo>
                  <a:cubicBezTo>
                    <a:pt x="857" y="124"/>
                    <a:pt x="854" y="121"/>
                    <a:pt x="855" y="121"/>
                  </a:cubicBezTo>
                  <a:cubicBezTo>
                    <a:pt x="847" y="115"/>
                    <a:pt x="841" y="110"/>
                    <a:pt x="836" y="105"/>
                  </a:cubicBezTo>
                  <a:cubicBezTo>
                    <a:pt x="838" y="108"/>
                    <a:pt x="849" y="116"/>
                    <a:pt x="853" y="120"/>
                  </a:cubicBezTo>
                  <a:cubicBezTo>
                    <a:pt x="853" y="120"/>
                    <a:pt x="854" y="121"/>
                    <a:pt x="855" y="123"/>
                  </a:cubicBezTo>
                  <a:cubicBezTo>
                    <a:pt x="856" y="124"/>
                    <a:pt x="858" y="126"/>
                    <a:pt x="862" y="130"/>
                  </a:cubicBezTo>
                  <a:cubicBezTo>
                    <a:pt x="861" y="130"/>
                    <a:pt x="858" y="127"/>
                    <a:pt x="853" y="123"/>
                  </a:cubicBezTo>
                  <a:cubicBezTo>
                    <a:pt x="853" y="123"/>
                    <a:pt x="856" y="126"/>
                    <a:pt x="860" y="131"/>
                  </a:cubicBezTo>
                  <a:cubicBezTo>
                    <a:pt x="860" y="131"/>
                    <a:pt x="852" y="122"/>
                    <a:pt x="848" y="119"/>
                  </a:cubicBezTo>
                  <a:cubicBezTo>
                    <a:pt x="855" y="123"/>
                    <a:pt x="843" y="114"/>
                    <a:pt x="847" y="117"/>
                  </a:cubicBezTo>
                  <a:cubicBezTo>
                    <a:pt x="839" y="109"/>
                    <a:pt x="840" y="111"/>
                    <a:pt x="834" y="106"/>
                  </a:cubicBezTo>
                  <a:cubicBezTo>
                    <a:pt x="836" y="106"/>
                    <a:pt x="824" y="99"/>
                    <a:pt x="822" y="96"/>
                  </a:cubicBezTo>
                  <a:cubicBezTo>
                    <a:pt x="825" y="98"/>
                    <a:pt x="826" y="100"/>
                    <a:pt x="833" y="104"/>
                  </a:cubicBezTo>
                  <a:cubicBezTo>
                    <a:pt x="832" y="103"/>
                    <a:pt x="831" y="102"/>
                    <a:pt x="831" y="102"/>
                  </a:cubicBezTo>
                  <a:cubicBezTo>
                    <a:pt x="828" y="99"/>
                    <a:pt x="824" y="97"/>
                    <a:pt x="820" y="94"/>
                  </a:cubicBezTo>
                  <a:cubicBezTo>
                    <a:pt x="819" y="94"/>
                    <a:pt x="817" y="92"/>
                    <a:pt x="808" y="87"/>
                  </a:cubicBezTo>
                  <a:cubicBezTo>
                    <a:pt x="810" y="88"/>
                    <a:pt x="812" y="88"/>
                    <a:pt x="809" y="86"/>
                  </a:cubicBezTo>
                  <a:cubicBezTo>
                    <a:pt x="808" y="86"/>
                    <a:pt x="802" y="83"/>
                    <a:pt x="800" y="83"/>
                  </a:cubicBezTo>
                  <a:cubicBezTo>
                    <a:pt x="798" y="82"/>
                    <a:pt x="798" y="82"/>
                    <a:pt x="798" y="81"/>
                  </a:cubicBezTo>
                  <a:cubicBezTo>
                    <a:pt x="799" y="81"/>
                    <a:pt x="797" y="81"/>
                    <a:pt x="796" y="80"/>
                  </a:cubicBezTo>
                  <a:cubicBezTo>
                    <a:pt x="799" y="81"/>
                    <a:pt x="803" y="83"/>
                    <a:pt x="804" y="83"/>
                  </a:cubicBezTo>
                  <a:cubicBezTo>
                    <a:pt x="793" y="76"/>
                    <a:pt x="793" y="79"/>
                    <a:pt x="779" y="71"/>
                  </a:cubicBezTo>
                  <a:cubicBezTo>
                    <a:pt x="779" y="71"/>
                    <a:pt x="787" y="77"/>
                    <a:pt x="788" y="76"/>
                  </a:cubicBezTo>
                  <a:cubicBezTo>
                    <a:pt x="790" y="78"/>
                    <a:pt x="783" y="74"/>
                    <a:pt x="777" y="71"/>
                  </a:cubicBezTo>
                  <a:cubicBezTo>
                    <a:pt x="773" y="67"/>
                    <a:pt x="769" y="65"/>
                    <a:pt x="773" y="66"/>
                  </a:cubicBezTo>
                  <a:cubicBezTo>
                    <a:pt x="768" y="64"/>
                    <a:pt x="763" y="62"/>
                    <a:pt x="758" y="60"/>
                  </a:cubicBezTo>
                  <a:cubicBezTo>
                    <a:pt x="755" y="58"/>
                    <a:pt x="752" y="57"/>
                    <a:pt x="749" y="56"/>
                  </a:cubicBezTo>
                  <a:cubicBezTo>
                    <a:pt x="746" y="55"/>
                    <a:pt x="744" y="53"/>
                    <a:pt x="742" y="53"/>
                  </a:cubicBezTo>
                  <a:cubicBezTo>
                    <a:pt x="743" y="53"/>
                    <a:pt x="749" y="55"/>
                    <a:pt x="753" y="56"/>
                  </a:cubicBezTo>
                  <a:cubicBezTo>
                    <a:pt x="753" y="56"/>
                    <a:pt x="752" y="56"/>
                    <a:pt x="751" y="55"/>
                  </a:cubicBezTo>
                  <a:cubicBezTo>
                    <a:pt x="749" y="54"/>
                    <a:pt x="747" y="53"/>
                    <a:pt x="745" y="52"/>
                  </a:cubicBezTo>
                  <a:cubicBezTo>
                    <a:pt x="746" y="53"/>
                    <a:pt x="737" y="50"/>
                    <a:pt x="732" y="49"/>
                  </a:cubicBezTo>
                  <a:cubicBezTo>
                    <a:pt x="732" y="49"/>
                    <a:pt x="736" y="51"/>
                    <a:pt x="739" y="52"/>
                  </a:cubicBezTo>
                  <a:cubicBezTo>
                    <a:pt x="737" y="52"/>
                    <a:pt x="732" y="50"/>
                    <a:pt x="726" y="48"/>
                  </a:cubicBezTo>
                  <a:cubicBezTo>
                    <a:pt x="719" y="46"/>
                    <a:pt x="711" y="44"/>
                    <a:pt x="705" y="42"/>
                  </a:cubicBezTo>
                  <a:cubicBezTo>
                    <a:pt x="709" y="44"/>
                    <a:pt x="717" y="46"/>
                    <a:pt x="726" y="48"/>
                  </a:cubicBezTo>
                  <a:cubicBezTo>
                    <a:pt x="723" y="48"/>
                    <a:pt x="720" y="47"/>
                    <a:pt x="715" y="46"/>
                  </a:cubicBezTo>
                  <a:cubicBezTo>
                    <a:pt x="712" y="45"/>
                    <a:pt x="709" y="44"/>
                    <a:pt x="706" y="43"/>
                  </a:cubicBezTo>
                  <a:cubicBezTo>
                    <a:pt x="705" y="43"/>
                    <a:pt x="703" y="42"/>
                    <a:pt x="701" y="42"/>
                  </a:cubicBezTo>
                  <a:cubicBezTo>
                    <a:pt x="700" y="41"/>
                    <a:pt x="698" y="41"/>
                    <a:pt x="696" y="41"/>
                  </a:cubicBezTo>
                  <a:cubicBezTo>
                    <a:pt x="695" y="40"/>
                    <a:pt x="698" y="41"/>
                    <a:pt x="702" y="41"/>
                  </a:cubicBezTo>
                  <a:cubicBezTo>
                    <a:pt x="695" y="40"/>
                    <a:pt x="685" y="38"/>
                    <a:pt x="677" y="36"/>
                  </a:cubicBezTo>
                  <a:cubicBezTo>
                    <a:pt x="668" y="35"/>
                    <a:pt x="660" y="34"/>
                    <a:pt x="659" y="33"/>
                  </a:cubicBezTo>
                  <a:cubicBezTo>
                    <a:pt x="662" y="34"/>
                    <a:pt x="666" y="34"/>
                    <a:pt x="670" y="35"/>
                  </a:cubicBezTo>
                  <a:cubicBezTo>
                    <a:pt x="672" y="34"/>
                    <a:pt x="662" y="33"/>
                    <a:pt x="651" y="31"/>
                  </a:cubicBezTo>
                  <a:cubicBezTo>
                    <a:pt x="648" y="31"/>
                    <a:pt x="657" y="32"/>
                    <a:pt x="662" y="33"/>
                  </a:cubicBezTo>
                  <a:cubicBezTo>
                    <a:pt x="657" y="32"/>
                    <a:pt x="654" y="33"/>
                    <a:pt x="655" y="34"/>
                  </a:cubicBezTo>
                  <a:cubicBezTo>
                    <a:pt x="650" y="33"/>
                    <a:pt x="644" y="33"/>
                    <a:pt x="639" y="33"/>
                  </a:cubicBezTo>
                  <a:cubicBezTo>
                    <a:pt x="633" y="33"/>
                    <a:pt x="628" y="32"/>
                    <a:pt x="622" y="32"/>
                  </a:cubicBezTo>
                  <a:cubicBezTo>
                    <a:pt x="629" y="33"/>
                    <a:pt x="624" y="33"/>
                    <a:pt x="627" y="34"/>
                  </a:cubicBezTo>
                  <a:cubicBezTo>
                    <a:pt x="625" y="34"/>
                    <a:pt x="623" y="34"/>
                    <a:pt x="620" y="34"/>
                  </a:cubicBezTo>
                  <a:cubicBezTo>
                    <a:pt x="617" y="34"/>
                    <a:pt x="613" y="34"/>
                    <a:pt x="608" y="34"/>
                  </a:cubicBezTo>
                  <a:cubicBezTo>
                    <a:pt x="615" y="33"/>
                    <a:pt x="620" y="33"/>
                    <a:pt x="606" y="34"/>
                  </a:cubicBezTo>
                  <a:cubicBezTo>
                    <a:pt x="597" y="34"/>
                    <a:pt x="615" y="33"/>
                    <a:pt x="619" y="33"/>
                  </a:cubicBezTo>
                  <a:cubicBezTo>
                    <a:pt x="618" y="32"/>
                    <a:pt x="609" y="33"/>
                    <a:pt x="611" y="32"/>
                  </a:cubicBezTo>
                  <a:cubicBezTo>
                    <a:pt x="618" y="33"/>
                    <a:pt x="625" y="31"/>
                    <a:pt x="631" y="32"/>
                  </a:cubicBezTo>
                  <a:cubicBezTo>
                    <a:pt x="624" y="30"/>
                    <a:pt x="614" y="32"/>
                    <a:pt x="600" y="32"/>
                  </a:cubicBezTo>
                  <a:cubicBezTo>
                    <a:pt x="600" y="32"/>
                    <a:pt x="603" y="32"/>
                    <a:pt x="603" y="32"/>
                  </a:cubicBezTo>
                  <a:cubicBezTo>
                    <a:pt x="611" y="32"/>
                    <a:pt x="601" y="30"/>
                    <a:pt x="612" y="30"/>
                  </a:cubicBezTo>
                  <a:cubicBezTo>
                    <a:pt x="610" y="30"/>
                    <a:pt x="608" y="30"/>
                    <a:pt x="598" y="30"/>
                  </a:cubicBezTo>
                  <a:cubicBezTo>
                    <a:pt x="599" y="30"/>
                    <a:pt x="603" y="30"/>
                    <a:pt x="606" y="30"/>
                  </a:cubicBezTo>
                  <a:cubicBezTo>
                    <a:pt x="606" y="29"/>
                    <a:pt x="597" y="30"/>
                    <a:pt x="593" y="30"/>
                  </a:cubicBezTo>
                  <a:cubicBezTo>
                    <a:pt x="591" y="30"/>
                    <a:pt x="590" y="30"/>
                    <a:pt x="590" y="30"/>
                  </a:cubicBezTo>
                  <a:cubicBezTo>
                    <a:pt x="593" y="29"/>
                    <a:pt x="593" y="29"/>
                    <a:pt x="593" y="29"/>
                  </a:cubicBezTo>
                  <a:cubicBezTo>
                    <a:pt x="595" y="29"/>
                    <a:pt x="596" y="29"/>
                    <a:pt x="597" y="29"/>
                  </a:cubicBezTo>
                  <a:cubicBezTo>
                    <a:pt x="599" y="29"/>
                    <a:pt x="602" y="28"/>
                    <a:pt x="604" y="28"/>
                  </a:cubicBezTo>
                  <a:cubicBezTo>
                    <a:pt x="608" y="28"/>
                    <a:pt x="611" y="27"/>
                    <a:pt x="613" y="26"/>
                  </a:cubicBezTo>
                  <a:cubicBezTo>
                    <a:pt x="600" y="27"/>
                    <a:pt x="609" y="28"/>
                    <a:pt x="596" y="28"/>
                  </a:cubicBezTo>
                  <a:cubicBezTo>
                    <a:pt x="596" y="28"/>
                    <a:pt x="599" y="28"/>
                    <a:pt x="601" y="28"/>
                  </a:cubicBezTo>
                  <a:cubicBezTo>
                    <a:pt x="602" y="27"/>
                    <a:pt x="598" y="27"/>
                    <a:pt x="594" y="27"/>
                  </a:cubicBezTo>
                  <a:cubicBezTo>
                    <a:pt x="591" y="27"/>
                    <a:pt x="588" y="27"/>
                    <a:pt x="591" y="26"/>
                  </a:cubicBezTo>
                  <a:cubicBezTo>
                    <a:pt x="579" y="28"/>
                    <a:pt x="579" y="28"/>
                    <a:pt x="579" y="28"/>
                  </a:cubicBezTo>
                  <a:cubicBezTo>
                    <a:pt x="593" y="27"/>
                    <a:pt x="600" y="29"/>
                    <a:pt x="579" y="31"/>
                  </a:cubicBezTo>
                  <a:cubicBezTo>
                    <a:pt x="579" y="32"/>
                    <a:pt x="579" y="32"/>
                    <a:pt x="579" y="32"/>
                  </a:cubicBezTo>
                  <a:cubicBezTo>
                    <a:pt x="581" y="32"/>
                    <a:pt x="588" y="30"/>
                    <a:pt x="593" y="30"/>
                  </a:cubicBezTo>
                  <a:cubicBezTo>
                    <a:pt x="593" y="30"/>
                    <a:pt x="593" y="30"/>
                    <a:pt x="593" y="30"/>
                  </a:cubicBezTo>
                  <a:cubicBezTo>
                    <a:pt x="591" y="31"/>
                    <a:pt x="593" y="31"/>
                    <a:pt x="595" y="31"/>
                  </a:cubicBezTo>
                  <a:cubicBezTo>
                    <a:pt x="598" y="31"/>
                    <a:pt x="601" y="31"/>
                    <a:pt x="603" y="31"/>
                  </a:cubicBezTo>
                  <a:cubicBezTo>
                    <a:pt x="603" y="31"/>
                    <a:pt x="601" y="31"/>
                    <a:pt x="599" y="31"/>
                  </a:cubicBezTo>
                  <a:cubicBezTo>
                    <a:pt x="596" y="32"/>
                    <a:pt x="593" y="32"/>
                    <a:pt x="589" y="32"/>
                  </a:cubicBezTo>
                  <a:cubicBezTo>
                    <a:pt x="583" y="33"/>
                    <a:pt x="593" y="32"/>
                    <a:pt x="587" y="33"/>
                  </a:cubicBezTo>
                  <a:cubicBezTo>
                    <a:pt x="589" y="34"/>
                    <a:pt x="593" y="33"/>
                    <a:pt x="597" y="33"/>
                  </a:cubicBezTo>
                  <a:cubicBezTo>
                    <a:pt x="600" y="33"/>
                    <a:pt x="603" y="32"/>
                    <a:pt x="603" y="33"/>
                  </a:cubicBezTo>
                  <a:cubicBezTo>
                    <a:pt x="593" y="33"/>
                    <a:pt x="585" y="35"/>
                    <a:pt x="578" y="36"/>
                  </a:cubicBezTo>
                  <a:cubicBezTo>
                    <a:pt x="572" y="36"/>
                    <a:pt x="581" y="34"/>
                    <a:pt x="584" y="33"/>
                  </a:cubicBezTo>
                  <a:cubicBezTo>
                    <a:pt x="577" y="35"/>
                    <a:pt x="571" y="35"/>
                    <a:pt x="564" y="36"/>
                  </a:cubicBezTo>
                  <a:cubicBezTo>
                    <a:pt x="558" y="37"/>
                    <a:pt x="551" y="38"/>
                    <a:pt x="543" y="40"/>
                  </a:cubicBezTo>
                  <a:cubicBezTo>
                    <a:pt x="543" y="40"/>
                    <a:pt x="544" y="40"/>
                    <a:pt x="544" y="40"/>
                  </a:cubicBezTo>
                  <a:cubicBezTo>
                    <a:pt x="543" y="41"/>
                    <a:pt x="542" y="41"/>
                    <a:pt x="540" y="41"/>
                  </a:cubicBezTo>
                  <a:cubicBezTo>
                    <a:pt x="536" y="42"/>
                    <a:pt x="539" y="42"/>
                    <a:pt x="539" y="43"/>
                  </a:cubicBezTo>
                  <a:cubicBezTo>
                    <a:pt x="540" y="43"/>
                    <a:pt x="540" y="43"/>
                    <a:pt x="538" y="44"/>
                  </a:cubicBezTo>
                  <a:cubicBezTo>
                    <a:pt x="537" y="44"/>
                    <a:pt x="534" y="45"/>
                    <a:pt x="529" y="47"/>
                  </a:cubicBezTo>
                  <a:cubicBezTo>
                    <a:pt x="533" y="45"/>
                    <a:pt x="519" y="50"/>
                    <a:pt x="514" y="51"/>
                  </a:cubicBezTo>
                  <a:cubicBezTo>
                    <a:pt x="519" y="49"/>
                    <a:pt x="522" y="47"/>
                    <a:pt x="524" y="46"/>
                  </a:cubicBezTo>
                  <a:cubicBezTo>
                    <a:pt x="528" y="45"/>
                    <a:pt x="531" y="44"/>
                    <a:pt x="535" y="42"/>
                  </a:cubicBezTo>
                  <a:cubicBezTo>
                    <a:pt x="535" y="42"/>
                    <a:pt x="527" y="45"/>
                    <a:pt x="529" y="44"/>
                  </a:cubicBezTo>
                  <a:cubicBezTo>
                    <a:pt x="523" y="46"/>
                    <a:pt x="519" y="47"/>
                    <a:pt x="511" y="50"/>
                  </a:cubicBezTo>
                  <a:cubicBezTo>
                    <a:pt x="513" y="49"/>
                    <a:pt x="517" y="48"/>
                    <a:pt x="516" y="49"/>
                  </a:cubicBezTo>
                  <a:cubicBezTo>
                    <a:pt x="513" y="50"/>
                    <a:pt x="510" y="51"/>
                    <a:pt x="508" y="51"/>
                  </a:cubicBezTo>
                  <a:cubicBezTo>
                    <a:pt x="506" y="52"/>
                    <a:pt x="504" y="53"/>
                    <a:pt x="503" y="53"/>
                  </a:cubicBezTo>
                  <a:cubicBezTo>
                    <a:pt x="499" y="55"/>
                    <a:pt x="496" y="55"/>
                    <a:pt x="490" y="57"/>
                  </a:cubicBezTo>
                  <a:cubicBezTo>
                    <a:pt x="487" y="58"/>
                    <a:pt x="496" y="55"/>
                    <a:pt x="500" y="53"/>
                  </a:cubicBezTo>
                  <a:cubicBezTo>
                    <a:pt x="500" y="52"/>
                    <a:pt x="487" y="58"/>
                    <a:pt x="487" y="57"/>
                  </a:cubicBezTo>
                  <a:cubicBezTo>
                    <a:pt x="485" y="59"/>
                    <a:pt x="486" y="59"/>
                    <a:pt x="482" y="60"/>
                  </a:cubicBezTo>
                  <a:cubicBezTo>
                    <a:pt x="481" y="61"/>
                    <a:pt x="484" y="60"/>
                    <a:pt x="488" y="59"/>
                  </a:cubicBezTo>
                  <a:cubicBezTo>
                    <a:pt x="488" y="59"/>
                    <a:pt x="485" y="60"/>
                    <a:pt x="483" y="61"/>
                  </a:cubicBezTo>
                  <a:cubicBezTo>
                    <a:pt x="480" y="62"/>
                    <a:pt x="479" y="63"/>
                    <a:pt x="482" y="62"/>
                  </a:cubicBezTo>
                  <a:cubicBezTo>
                    <a:pt x="479" y="64"/>
                    <a:pt x="474" y="66"/>
                    <a:pt x="472" y="66"/>
                  </a:cubicBezTo>
                  <a:cubicBezTo>
                    <a:pt x="467" y="69"/>
                    <a:pt x="462" y="71"/>
                    <a:pt x="458" y="74"/>
                  </a:cubicBezTo>
                  <a:cubicBezTo>
                    <a:pt x="466" y="70"/>
                    <a:pt x="449" y="80"/>
                    <a:pt x="460" y="74"/>
                  </a:cubicBezTo>
                  <a:cubicBezTo>
                    <a:pt x="459" y="75"/>
                    <a:pt x="449" y="81"/>
                    <a:pt x="444" y="85"/>
                  </a:cubicBezTo>
                  <a:cubicBezTo>
                    <a:pt x="438" y="88"/>
                    <a:pt x="449" y="80"/>
                    <a:pt x="448" y="80"/>
                  </a:cubicBezTo>
                  <a:cubicBezTo>
                    <a:pt x="440" y="84"/>
                    <a:pt x="447" y="82"/>
                    <a:pt x="439" y="86"/>
                  </a:cubicBezTo>
                  <a:cubicBezTo>
                    <a:pt x="441" y="84"/>
                    <a:pt x="435" y="87"/>
                    <a:pt x="429" y="91"/>
                  </a:cubicBezTo>
                  <a:cubicBezTo>
                    <a:pt x="430" y="89"/>
                    <a:pt x="427" y="92"/>
                    <a:pt x="421" y="96"/>
                  </a:cubicBezTo>
                  <a:cubicBezTo>
                    <a:pt x="419" y="98"/>
                    <a:pt x="415" y="101"/>
                    <a:pt x="413" y="103"/>
                  </a:cubicBezTo>
                  <a:cubicBezTo>
                    <a:pt x="411" y="104"/>
                    <a:pt x="410" y="105"/>
                    <a:pt x="408" y="107"/>
                  </a:cubicBezTo>
                  <a:cubicBezTo>
                    <a:pt x="407" y="108"/>
                    <a:pt x="406" y="109"/>
                    <a:pt x="405" y="109"/>
                  </a:cubicBezTo>
                  <a:cubicBezTo>
                    <a:pt x="404" y="111"/>
                    <a:pt x="406" y="109"/>
                    <a:pt x="408" y="107"/>
                  </a:cubicBezTo>
                  <a:cubicBezTo>
                    <a:pt x="410" y="105"/>
                    <a:pt x="414" y="103"/>
                    <a:pt x="416" y="101"/>
                  </a:cubicBezTo>
                  <a:cubicBezTo>
                    <a:pt x="415" y="103"/>
                    <a:pt x="412" y="105"/>
                    <a:pt x="408" y="108"/>
                  </a:cubicBezTo>
                  <a:cubicBezTo>
                    <a:pt x="404" y="111"/>
                    <a:pt x="400" y="115"/>
                    <a:pt x="397" y="118"/>
                  </a:cubicBezTo>
                  <a:cubicBezTo>
                    <a:pt x="400" y="115"/>
                    <a:pt x="403" y="112"/>
                    <a:pt x="405" y="109"/>
                  </a:cubicBezTo>
                  <a:cubicBezTo>
                    <a:pt x="404" y="109"/>
                    <a:pt x="400" y="113"/>
                    <a:pt x="400" y="112"/>
                  </a:cubicBezTo>
                  <a:cubicBezTo>
                    <a:pt x="398" y="115"/>
                    <a:pt x="395" y="119"/>
                    <a:pt x="391" y="123"/>
                  </a:cubicBezTo>
                  <a:cubicBezTo>
                    <a:pt x="389" y="124"/>
                    <a:pt x="388" y="125"/>
                    <a:pt x="387" y="126"/>
                  </a:cubicBezTo>
                  <a:cubicBezTo>
                    <a:pt x="386" y="127"/>
                    <a:pt x="385" y="129"/>
                    <a:pt x="384" y="130"/>
                  </a:cubicBezTo>
                  <a:cubicBezTo>
                    <a:pt x="382" y="132"/>
                    <a:pt x="379" y="134"/>
                    <a:pt x="377" y="137"/>
                  </a:cubicBezTo>
                  <a:cubicBezTo>
                    <a:pt x="382" y="130"/>
                    <a:pt x="373" y="138"/>
                    <a:pt x="370" y="141"/>
                  </a:cubicBezTo>
                  <a:cubicBezTo>
                    <a:pt x="375" y="135"/>
                    <a:pt x="375" y="136"/>
                    <a:pt x="380" y="131"/>
                  </a:cubicBezTo>
                  <a:cubicBezTo>
                    <a:pt x="376" y="134"/>
                    <a:pt x="368" y="142"/>
                    <a:pt x="366" y="146"/>
                  </a:cubicBezTo>
                  <a:cubicBezTo>
                    <a:pt x="367" y="145"/>
                    <a:pt x="370" y="142"/>
                    <a:pt x="370" y="142"/>
                  </a:cubicBezTo>
                  <a:cubicBezTo>
                    <a:pt x="371" y="141"/>
                    <a:pt x="372" y="141"/>
                    <a:pt x="372" y="141"/>
                  </a:cubicBezTo>
                  <a:cubicBezTo>
                    <a:pt x="372" y="141"/>
                    <a:pt x="370" y="143"/>
                    <a:pt x="368" y="145"/>
                  </a:cubicBezTo>
                  <a:cubicBezTo>
                    <a:pt x="365" y="148"/>
                    <a:pt x="362" y="152"/>
                    <a:pt x="367" y="147"/>
                  </a:cubicBezTo>
                  <a:cubicBezTo>
                    <a:pt x="367" y="148"/>
                    <a:pt x="362" y="154"/>
                    <a:pt x="363" y="151"/>
                  </a:cubicBezTo>
                  <a:cubicBezTo>
                    <a:pt x="359" y="156"/>
                    <a:pt x="358" y="157"/>
                    <a:pt x="353" y="164"/>
                  </a:cubicBezTo>
                  <a:cubicBezTo>
                    <a:pt x="353" y="165"/>
                    <a:pt x="361" y="154"/>
                    <a:pt x="359" y="158"/>
                  </a:cubicBezTo>
                  <a:cubicBezTo>
                    <a:pt x="356" y="161"/>
                    <a:pt x="349" y="169"/>
                    <a:pt x="345" y="175"/>
                  </a:cubicBezTo>
                  <a:cubicBezTo>
                    <a:pt x="346" y="174"/>
                    <a:pt x="348" y="171"/>
                    <a:pt x="350" y="169"/>
                  </a:cubicBezTo>
                  <a:cubicBezTo>
                    <a:pt x="351" y="168"/>
                    <a:pt x="352" y="167"/>
                    <a:pt x="352" y="167"/>
                  </a:cubicBezTo>
                  <a:cubicBezTo>
                    <a:pt x="348" y="172"/>
                    <a:pt x="345" y="176"/>
                    <a:pt x="339" y="185"/>
                  </a:cubicBezTo>
                  <a:cubicBezTo>
                    <a:pt x="340" y="183"/>
                    <a:pt x="339" y="184"/>
                    <a:pt x="337" y="186"/>
                  </a:cubicBezTo>
                  <a:cubicBezTo>
                    <a:pt x="336" y="188"/>
                    <a:pt x="334" y="190"/>
                    <a:pt x="332" y="194"/>
                  </a:cubicBezTo>
                  <a:cubicBezTo>
                    <a:pt x="331" y="194"/>
                    <a:pt x="331" y="194"/>
                    <a:pt x="331" y="194"/>
                  </a:cubicBezTo>
                  <a:cubicBezTo>
                    <a:pt x="332" y="193"/>
                    <a:pt x="332" y="192"/>
                    <a:pt x="333" y="190"/>
                  </a:cubicBezTo>
                  <a:cubicBezTo>
                    <a:pt x="328" y="198"/>
                    <a:pt x="334" y="183"/>
                    <a:pt x="325" y="201"/>
                  </a:cubicBezTo>
                  <a:cubicBezTo>
                    <a:pt x="326" y="199"/>
                    <a:pt x="327" y="198"/>
                    <a:pt x="325" y="202"/>
                  </a:cubicBezTo>
                  <a:cubicBezTo>
                    <a:pt x="325" y="200"/>
                    <a:pt x="320" y="210"/>
                    <a:pt x="318" y="214"/>
                  </a:cubicBezTo>
                  <a:cubicBezTo>
                    <a:pt x="319" y="212"/>
                    <a:pt x="319" y="211"/>
                    <a:pt x="318" y="212"/>
                  </a:cubicBezTo>
                  <a:cubicBezTo>
                    <a:pt x="317" y="213"/>
                    <a:pt x="316" y="215"/>
                    <a:pt x="315" y="218"/>
                  </a:cubicBezTo>
                  <a:cubicBezTo>
                    <a:pt x="317" y="213"/>
                    <a:pt x="315" y="219"/>
                    <a:pt x="315" y="221"/>
                  </a:cubicBezTo>
                  <a:cubicBezTo>
                    <a:pt x="315" y="220"/>
                    <a:pt x="308" y="234"/>
                    <a:pt x="307" y="236"/>
                  </a:cubicBezTo>
                  <a:cubicBezTo>
                    <a:pt x="307" y="236"/>
                    <a:pt x="307" y="236"/>
                    <a:pt x="307" y="236"/>
                  </a:cubicBezTo>
                  <a:cubicBezTo>
                    <a:pt x="305" y="241"/>
                    <a:pt x="303" y="247"/>
                    <a:pt x="301" y="251"/>
                  </a:cubicBezTo>
                  <a:cubicBezTo>
                    <a:pt x="300" y="255"/>
                    <a:pt x="299" y="257"/>
                    <a:pt x="299" y="254"/>
                  </a:cubicBezTo>
                  <a:cubicBezTo>
                    <a:pt x="296" y="261"/>
                    <a:pt x="294" y="270"/>
                    <a:pt x="297" y="262"/>
                  </a:cubicBezTo>
                  <a:cubicBezTo>
                    <a:pt x="299" y="257"/>
                    <a:pt x="302" y="253"/>
                    <a:pt x="305" y="245"/>
                  </a:cubicBezTo>
                  <a:cubicBezTo>
                    <a:pt x="306" y="245"/>
                    <a:pt x="306" y="245"/>
                    <a:pt x="306" y="245"/>
                  </a:cubicBezTo>
                  <a:cubicBezTo>
                    <a:pt x="306" y="245"/>
                    <a:pt x="306" y="245"/>
                    <a:pt x="306" y="245"/>
                  </a:cubicBezTo>
                  <a:cubicBezTo>
                    <a:pt x="304" y="249"/>
                    <a:pt x="302" y="255"/>
                    <a:pt x="302" y="256"/>
                  </a:cubicBezTo>
                  <a:cubicBezTo>
                    <a:pt x="302" y="256"/>
                    <a:pt x="301" y="257"/>
                    <a:pt x="299" y="260"/>
                  </a:cubicBezTo>
                  <a:cubicBezTo>
                    <a:pt x="299" y="262"/>
                    <a:pt x="298" y="263"/>
                    <a:pt x="297" y="266"/>
                  </a:cubicBezTo>
                  <a:cubicBezTo>
                    <a:pt x="297" y="267"/>
                    <a:pt x="296" y="268"/>
                    <a:pt x="296" y="269"/>
                  </a:cubicBezTo>
                  <a:cubicBezTo>
                    <a:pt x="295" y="271"/>
                    <a:pt x="295" y="273"/>
                    <a:pt x="294" y="275"/>
                  </a:cubicBezTo>
                  <a:cubicBezTo>
                    <a:pt x="295" y="272"/>
                    <a:pt x="296" y="271"/>
                    <a:pt x="296" y="269"/>
                  </a:cubicBezTo>
                  <a:cubicBezTo>
                    <a:pt x="297" y="268"/>
                    <a:pt x="298" y="266"/>
                    <a:pt x="299" y="264"/>
                  </a:cubicBezTo>
                  <a:cubicBezTo>
                    <a:pt x="297" y="269"/>
                    <a:pt x="297" y="273"/>
                    <a:pt x="300" y="264"/>
                  </a:cubicBezTo>
                  <a:cubicBezTo>
                    <a:pt x="301" y="264"/>
                    <a:pt x="296" y="275"/>
                    <a:pt x="300" y="267"/>
                  </a:cubicBezTo>
                  <a:cubicBezTo>
                    <a:pt x="299" y="269"/>
                    <a:pt x="299" y="270"/>
                    <a:pt x="298" y="272"/>
                  </a:cubicBezTo>
                  <a:cubicBezTo>
                    <a:pt x="298" y="274"/>
                    <a:pt x="297" y="276"/>
                    <a:pt x="296" y="282"/>
                  </a:cubicBezTo>
                  <a:cubicBezTo>
                    <a:pt x="296" y="281"/>
                    <a:pt x="297" y="278"/>
                    <a:pt x="297" y="278"/>
                  </a:cubicBezTo>
                  <a:cubicBezTo>
                    <a:pt x="296" y="285"/>
                    <a:pt x="296" y="283"/>
                    <a:pt x="296" y="281"/>
                  </a:cubicBezTo>
                  <a:cubicBezTo>
                    <a:pt x="296" y="278"/>
                    <a:pt x="296" y="276"/>
                    <a:pt x="294" y="279"/>
                  </a:cubicBezTo>
                  <a:cubicBezTo>
                    <a:pt x="292" y="288"/>
                    <a:pt x="294" y="284"/>
                    <a:pt x="292" y="292"/>
                  </a:cubicBezTo>
                  <a:cubicBezTo>
                    <a:pt x="292" y="296"/>
                    <a:pt x="292" y="293"/>
                    <a:pt x="292" y="292"/>
                  </a:cubicBezTo>
                  <a:cubicBezTo>
                    <a:pt x="292" y="290"/>
                    <a:pt x="291" y="290"/>
                    <a:pt x="289" y="297"/>
                  </a:cubicBezTo>
                  <a:cubicBezTo>
                    <a:pt x="290" y="297"/>
                    <a:pt x="290" y="299"/>
                    <a:pt x="289" y="301"/>
                  </a:cubicBezTo>
                  <a:cubicBezTo>
                    <a:pt x="289" y="302"/>
                    <a:pt x="289" y="303"/>
                    <a:pt x="289" y="304"/>
                  </a:cubicBezTo>
                  <a:cubicBezTo>
                    <a:pt x="289" y="305"/>
                    <a:pt x="288" y="306"/>
                    <a:pt x="288" y="307"/>
                  </a:cubicBezTo>
                  <a:cubicBezTo>
                    <a:pt x="288" y="308"/>
                    <a:pt x="288" y="309"/>
                    <a:pt x="287" y="309"/>
                  </a:cubicBezTo>
                  <a:cubicBezTo>
                    <a:pt x="283" y="307"/>
                    <a:pt x="278" y="305"/>
                    <a:pt x="272" y="303"/>
                  </a:cubicBezTo>
                  <a:cubicBezTo>
                    <a:pt x="266" y="300"/>
                    <a:pt x="258" y="297"/>
                    <a:pt x="253" y="296"/>
                  </a:cubicBezTo>
                  <a:cubicBezTo>
                    <a:pt x="253" y="296"/>
                    <a:pt x="254" y="297"/>
                    <a:pt x="256" y="297"/>
                  </a:cubicBezTo>
                  <a:cubicBezTo>
                    <a:pt x="257" y="298"/>
                    <a:pt x="260" y="299"/>
                    <a:pt x="263" y="300"/>
                  </a:cubicBezTo>
                  <a:cubicBezTo>
                    <a:pt x="268" y="302"/>
                    <a:pt x="275" y="304"/>
                    <a:pt x="279" y="306"/>
                  </a:cubicBezTo>
                  <a:cubicBezTo>
                    <a:pt x="275" y="305"/>
                    <a:pt x="267" y="302"/>
                    <a:pt x="260" y="299"/>
                  </a:cubicBezTo>
                  <a:cubicBezTo>
                    <a:pt x="259" y="299"/>
                    <a:pt x="257" y="298"/>
                    <a:pt x="256" y="298"/>
                  </a:cubicBezTo>
                  <a:cubicBezTo>
                    <a:pt x="255" y="297"/>
                    <a:pt x="254" y="297"/>
                    <a:pt x="253" y="297"/>
                  </a:cubicBezTo>
                  <a:cubicBezTo>
                    <a:pt x="252" y="296"/>
                    <a:pt x="251" y="296"/>
                    <a:pt x="250" y="296"/>
                  </a:cubicBezTo>
                  <a:cubicBezTo>
                    <a:pt x="244" y="294"/>
                    <a:pt x="239" y="293"/>
                    <a:pt x="229" y="292"/>
                  </a:cubicBezTo>
                  <a:cubicBezTo>
                    <a:pt x="229" y="291"/>
                    <a:pt x="232" y="292"/>
                    <a:pt x="232" y="291"/>
                  </a:cubicBezTo>
                  <a:cubicBezTo>
                    <a:pt x="225" y="290"/>
                    <a:pt x="227" y="291"/>
                    <a:pt x="224" y="291"/>
                  </a:cubicBezTo>
                  <a:cubicBezTo>
                    <a:pt x="223" y="290"/>
                    <a:pt x="221" y="290"/>
                    <a:pt x="219" y="289"/>
                  </a:cubicBezTo>
                  <a:cubicBezTo>
                    <a:pt x="223" y="290"/>
                    <a:pt x="227" y="290"/>
                    <a:pt x="227" y="290"/>
                  </a:cubicBezTo>
                  <a:cubicBezTo>
                    <a:pt x="223" y="289"/>
                    <a:pt x="217" y="288"/>
                    <a:pt x="211" y="288"/>
                  </a:cubicBezTo>
                  <a:cubicBezTo>
                    <a:pt x="205" y="288"/>
                    <a:pt x="199" y="288"/>
                    <a:pt x="195" y="289"/>
                  </a:cubicBezTo>
                  <a:cubicBezTo>
                    <a:pt x="194" y="289"/>
                    <a:pt x="204" y="288"/>
                    <a:pt x="208" y="289"/>
                  </a:cubicBezTo>
                  <a:cubicBezTo>
                    <a:pt x="203" y="290"/>
                    <a:pt x="203" y="289"/>
                    <a:pt x="186" y="292"/>
                  </a:cubicBezTo>
                  <a:cubicBezTo>
                    <a:pt x="180" y="293"/>
                    <a:pt x="186" y="291"/>
                    <a:pt x="189" y="291"/>
                  </a:cubicBezTo>
                  <a:cubicBezTo>
                    <a:pt x="190" y="290"/>
                    <a:pt x="179" y="292"/>
                    <a:pt x="180" y="292"/>
                  </a:cubicBezTo>
                  <a:cubicBezTo>
                    <a:pt x="181" y="291"/>
                    <a:pt x="181" y="291"/>
                    <a:pt x="181" y="291"/>
                  </a:cubicBezTo>
                  <a:cubicBezTo>
                    <a:pt x="181" y="291"/>
                    <a:pt x="180" y="292"/>
                    <a:pt x="180" y="292"/>
                  </a:cubicBezTo>
                  <a:cubicBezTo>
                    <a:pt x="179" y="292"/>
                    <a:pt x="175" y="293"/>
                    <a:pt x="171" y="293"/>
                  </a:cubicBezTo>
                  <a:cubicBezTo>
                    <a:pt x="166" y="295"/>
                    <a:pt x="161" y="296"/>
                    <a:pt x="160" y="297"/>
                  </a:cubicBezTo>
                  <a:cubicBezTo>
                    <a:pt x="154" y="297"/>
                    <a:pt x="133" y="305"/>
                    <a:pt x="133" y="307"/>
                  </a:cubicBezTo>
                  <a:cubicBezTo>
                    <a:pt x="133" y="307"/>
                    <a:pt x="135" y="306"/>
                    <a:pt x="138" y="305"/>
                  </a:cubicBezTo>
                  <a:cubicBezTo>
                    <a:pt x="141" y="303"/>
                    <a:pt x="145" y="302"/>
                    <a:pt x="147" y="301"/>
                  </a:cubicBezTo>
                  <a:cubicBezTo>
                    <a:pt x="146" y="302"/>
                    <a:pt x="144" y="303"/>
                    <a:pt x="141" y="304"/>
                  </a:cubicBezTo>
                  <a:cubicBezTo>
                    <a:pt x="139" y="306"/>
                    <a:pt x="136" y="307"/>
                    <a:pt x="133" y="309"/>
                  </a:cubicBezTo>
                  <a:cubicBezTo>
                    <a:pt x="140" y="305"/>
                    <a:pt x="122" y="313"/>
                    <a:pt x="121" y="315"/>
                  </a:cubicBezTo>
                  <a:cubicBezTo>
                    <a:pt x="119" y="316"/>
                    <a:pt x="121" y="314"/>
                    <a:pt x="112" y="319"/>
                  </a:cubicBezTo>
                  <a:cubicBezTo>
                    <a:pt x="113" y="318"/>
                    <a:pt x="116" y="316"/>
                    <a:pt x="116" y="315"/>
                  </a:cubicBezTo>
                  <a:cubicBezTo>
                    <a:pt x="116" y="315"/>
                    <a:pt x="113" y="317"/>
                    <a:pt x="110" y="318"/>
                  </a:cubicBezTo>
                  <a:cubicBezTo>
                    <a:pt x="108" y="320"/>
                    <a:pt x="105" y="322"/>
                    <a:pt x="105" y="322"/>
                  </a:cubicBezTo>
                  <a:cubicBezTo>
                    <a:pt x="102" y="325"/>
                    <a:pt x="112" y="317"/>
                    <a:pt x="109" y="320"/>
                  </a:cubicBezTo>
                  <a:cubicBezTo>
                    <a:pt x="107" y="321"/>
                    <a:pt x="106" y="322"/>
                    <a:pt x="105" y="323"/>
                  </a:cubicBezTo>
                  <a:cubicBezTo>
                    <a:pt x="103" y="324"/>
                    <a:pt x="102" y="324"/>
                    <a:pt x="100" y="325"/>
                  </a:cubicBezTo>
                  <a:cubicBezTo>
                    <a:pt x="98" y="327"/>
                    <a:pt x="96" y="329"/>
                    <a:pt x="94" y="330"/>
                  </a:cubicBezTo>
                  <a:cubicBezTo>
                    <a:pt x="93" y="332"/>
                    <a:pt x="92" y="333"/>
                    <a:pt x="93" y="333"/>
                  </a:cubicBezTo>
                  <a:cubicBezTo>
                    <a:pt x="100" y="327"/>
                    <a:pt x="98" y="328"/>
                    <a:pt x="105" y="323"/>
                  </a:cubicBezTo>
                  <a:cubicBezTo>
                    <a:pt x="104" y="324"/>
                    <a:pt x="102" y="326"/>
                    <a:pt x="100" y="328"/>
                  </a:cubicBezTo>
                  <a:cubicBezTo>
                    <a:pt x="97" y="330"/>
                    <a:pt x="94" y="333"/>
                    <a:pt x="91" y="336"/>
                  </a:cubicBezTo>
                  <a:cubicBezTo>
                    <a:pt x="92" y="335"/>
                    <a:pt x="93" y="335"/>
                    <a:pt x="95" y="333"/>
                  </a:cubicBezTo>
                  <a:cubicBezTo>
                    <a:pt x="92" y="336"/>
                    <a:pt x="88" y="339"/>
                    <a:pt x="92" y="337"/>
                  </a:cubicBezTo>
                  <a:cubicBezTo>
                    <a:pt x="90" y="338"/>
                    <a:pt x="89" y="339"/>
                    <a:pt x="88" y="340"/>
                  </a:cubicBezTo>
                  <a:cubicBezTo>
                    <a:pt x="87" y="341"/>
                    <a:pt x="86" y="342"/>
                    <a:pt x="85" y="343"/>
                  </a:cubicBezTo>
                  <a:cubicBezTo>
                    <a:pt x="83" y="345"/>
                    <a:pt x="81" y="347"/>
                    <a:pt x="80" y="348"/>
                  </a:cubicBezTo>
                  <a:cubicBezTo>
                    <a:pt x="77" y="351"/>
                    <a:pt x="74" y="354"/>
                    <a:pt x="71" y="357"/>
                  </a:cubicBezTo>
                  <a:cubicBezTo>
                    <a:pt x="68" y="361"/>
                    <a:pt x="67" y="363"/>
                    <a:pt x="64" y="368"/>
                  </a:cubicBezTo>
                  <a:cubicBezTo>
                    <a:pt x="64" y="368"/>
                    <a:pt x="66" y="366"/>
                    <a:pt x="66" y="365"/>
                  </a:cubicBezTo>
                  <a:cubicBezTo>
                    <a:pt x="65" y="366"/>
                    <a:pt x="64" y="369"/>
                    <a:pt x="62" y="372"/>
                  </a:cubicBezTo>
                  <a:cubicBezTo>
                    <a:pt x="61" y="374"/>
                    <a:pt x="60" y="376"/>
                    <a:pt x="58" y="378"/>
                  </a:cubicBezTo>
                  <a:cubicBezTo>
                    <a:pt x="57" y="380"/>
                    <a:pt x="56" y="382"/>
                    <a:pt x="55" y="385"/>
                  </a:cubicBezTo>
                  <a:cubicBezTo>
                    <a:pt x="53" y="387"/>
                    <a:pt x="52" y="390"/>
                    <a:pt x="51" y="392"/>
                  </a:cubicBezTo>
                  <a:cubicBezTo>
                    <a:pt x="49" y="395"/>
                    <a:pt x="48" y="398"/>
                    <a:pt x="47" y="400"/>
                  </a:cubicBezTo>
                  <a:cubicBezTo>
                    <a:pt x="45" y="405"/>
                    <a:pt x="43" y="411"/>
                    <a:pt x="42" y="416"/>
                  </a:cubicBezTo>
                  <a:cubicBezTo>
                    <a:pt x="42" y="417"/>
                    <a:pt x="41" y="419"/>
                    <a:pt x="39" y="426"/>
                  </a:cubicBezTo>
                  <a:cubicBezTo>
                    <a:pt x="39" y="430"/>
                    <a:pt x="40" y="425"/>
                    <a:pt x="40" y="426"/>
                  </a:cubicBezTo>
                  <a:cubicBezTo>
                    <a:pt x="39" y="430"/>
                    <a:pt x="39" y="429"/>
                    <a:pt x="39" y="430"/>
                  </a:cubicBezTo>
                  <a:cubicBezTo>
                    <a:pt x="39" y="430"/>
                    <a:pt x="38" y="431"/>
                    <a:pt x="38" y="433"/>
                  </a:cubicBezTo>
                  <a:cubicBezTo>
                    <a:pt x="38" y="432"/>
                    <a:pt x="38" y="431"/>
                    <a:pt x="38" y="430"/>
                  </a:cubicBezTo>
                  <a:cubicBezTo>
                    <a:pt x="38" y="429"/>
                    <a:pt x="38" y="429"/>
                    <a:pt x="39" y="428"/>
                  </a:cubicBezTo>
                  <a:cubicBezTo>
                    <a:pt x="39" y="428"/>
                    <a:pt x="39" y="427"/>
                    <a:pt x="39" y="426"/>
                  </a:cubicBezTo>
                  <a:cubicBezTo>
                    <a:pt x="39" y="424"/>
                    <a:pt x="40" y="422"/>
                    <a:pt x="40" y="421"/>
                  </a:cubicBezTo>
                  <a:cubicBezTo>
                    <a:pt x="40" y="421"/>
                    <a:pt x="39" y="423"/>
                    <a:pt x="39" y="424"/>
                  </a:cubicBezTo>
                  <a:cubicBezTo>
                    <a:pt x="39" y="426"/>
                    <a:pt x="38" y="428"/>
                    <a:pt x="38" y="429"/>
                  </a:cubicBezTo>
                  <a:cubicBezTo>
                    <a:pt x="38" y="431"/>
                    <a:pt x="37" y="433"/>
                    <a:pt x="37" y="435"/>
                  </a:cubicBezTo>
                  <a:cubicBezTo>
                    <a:pt x="38" y="435"/>
                    <a:pt x="38" y="434"/>
                    <a:pt x="38" y="432"/>
                  </a:cubicBezTo>
                  <a:cubicBezTo>
                    <a:pt x="39" y="432"/>
                    <a:pt x="39" y="433"/>
                    <a:pt x="39" y="434"/>
                  </a:cubicBezTo>
                  <a:cubicBezTo>
                    <a:pt x="39" y="435"/>
                    <a:pt x="39" y="436"/>
                    <a:pt x="38" y="437"/>
                  </a:cubicBezTo>
                  <a:cubicBezTo>
                    <a:pt x="38" y="437"/>
                    <a:pt x="39" y="437"/>
                    <a:pt x="39" y="437"/>
                  </a:cubicBezTo>
                  <a:cubicBezTo>
                    <a:pt x="39" y="437"/>
                    <a:pt x="40" y="437"/>
                    <a:pt x="40" y="437"/>
                  </a:cubicBezTo>
                  <a:cubicBezTo>
                    <a:pt x="38" y="437"/>
                    <a:pt x="40" y="437"/>
                    <a:pt x="42" y="437"/>
                  </a:cubicBezTo>
                  <a:cubicBezTo>
                    <a:pt x="40" y="438"/>
                    <a:pt x="43" y="438"/>
                    <a:pt x="46" y="439"/>
                  </a:cubicBezTo>
                  <a:cubicBezTo>
                    <a:pt x="45" y="438"/>
                    <a:pt x="49" y="437"/>
                    <a:pt x="63" y="437"/>
                  </a:cubicBezTo>
                  <a:cubicBezTo>
                    <a:pt x="62" y="437"/>
                    <a:pt x="58" y="437"/>
                    <a:pt x="51" y="437"/>
                  </a:cubicBezTo>
                  <a:cubicBezTo>
                    <a:pt x="52" y="437"/>
                    <a:pt x="57" y="437"/>
                    <a:pt x="57" y="436"/>
                  </a:cubicBezTo>
                  <a:cubicBezTo>
                    <a:pt x="61" y="437"/>
                    <a:pt x="62" y="437"/>
                    <a:pt x="71" y="437"/>
                  </a:cubicBezTo>
                  <a:cubicBezTo>
                    <a:pt x="70" y="437"/>
                    <a:pt x="67" y="438"/>
                    <a:pt x="63" y="438"/>
                  </a:cubicBezTo>
                  <a:cubicBezTo>
                    <a:pt x="65" y="438"/>
                    <a:pt x="72" y="438"/>
                    <a:pt x="77" y="438"/>
                  </a:cubicBezTo>
                  <a:cubicBezTo>
                    <a:pt x="77" y="438"/>
                    <a:pt x="77" y="438"/>
                    <a:pt x="77" y="438"/>
                  </a:cubicBezTo>
                  <a:cubicBezTo>
                    <a:pt x="74" y="439"/>
                    <a:pt x="70" y="439"/>
                    <a:pt x="65" y="439"/>
                  </a:cubicBezTo>
                  <a:cubicBezTo>
                    <a:pt x="68" y="439"/>
                    <a:pt x="69" y="439"/>
                    <a:pt x="68" y="440"/>
                  </a:cubicBezTo>
                  <a:cubicBezTo>
                    <a:pt x="74" y="439"/>
                    <a:pt x="74" y="438"/>
                    <a:pt x="88" y="439"/>
                  </a:cubicBezTo>
                  <a:cubicBezTo>
                    <a:pt x="93" y="439"/>
                    <a:pt x="90" y="439"/>
                    <a:pt x="99" y="439"/>
                  </a:cubicBezTo>
                  <a:cubicBezTo>
                    <a:pt x="99" y="439"/>
                    <a:pt x="100" y="437"/>
                    <a:pt x="97" y="437"/>
                  </a:cubicBezTo>
                  <a:cubicBezTo>
                    <a:pt x="97" y="437"/>
                    <a:pt x="121" y="437"/>
                    <a:pt x="109" y="436"/>
                  </a:cubicBezTo>
                  <a:cubicBezTo>
                    <a:pt x="143" y="436"/>
                    <a:pt x="156" y="437"/>
                    <a:pt x="191" y="436"/>
                  </a:cubicBezTo>
                  <a:cubicBezTo>
                    <a:pt x="191" y="436"/>
                    <a:pt x="189" y="437"/>
                    <a:pt x="186" y="437"/>
                  </a:cubicBezTo>
                  <a:cubicBezTo>
                    <a:pt x="181" y="437"/>
                    <a:pt x="174" y="437"/>
                    <a:pt x="168" y="437"/>
                  </a:cubicBezTo>
                  <a:cubicBezTo>
                    <a:pt x="170" y="437"/>
                    <a:pt x="171" y="438"/>
                    <a:pt x="171" y="438"/>
                  </a:cubicBezTo>
                  <a:cubicBezTo>
                    <a:pt x="174" y="438"/>
                    <a:pt x="177" y="438"/>
                    <a:pt x="182" y="438"/>
                  </a:cubicBezTo>
                  <a:cubicBezTo>
                    <a:pt x="176" y="438"/>
                    <a:pt x="185" y="439"/>
                    <a:pt x="179" y="439"/>
                  </a:cubicBezTo>
                  <a:cubicBezTo>
                    <a:pt x="183" y="439"/>
                    <a:pt x="187" y="439"/>
                    <a:pt x="191" y="439"/>
                  </a:cubicBezTo>
                  <a:cubicBezTo>
                    <a:pt x="180" y="439"/>
                    <a:pt x="198" y="438"/>
                    <a:pt x="185" y="437"/>
                  </a:cubicBezTo>
                  <a:cubicBezTo>
                    <a:pt x="186" y="437"/>
                    <a:pt x="186" y="437"/>
                    <a:pt x="186" y="437"/>
                  </a:cubicBezTo>
                  <a:cubicBezTo>
                    <a:pt x="191" y="437"/>
                    <a:pt x="207" y="437"/>
                    <a:pt x="205" y="438"/>
                  </a:cubicBezTo>
                  <a:cubicBezTo>
                    <a:pt x="228" y="437"/>
                    <a:pt x="243" y="437"/>
                    <a:pt x="257" y="436"/>
                  </a:cubicBezTo>
                  <a:cubicBezTo>
                    <a:pt x="251" y="437"/>
                    <a:pt x="273" y="437"/>
                    <a:pt x="286" y="437"/>
                  </a:cubicBezTo>
                  <a:cubicBezTo>
                    <a:pt x="275" y="437"/>
                    <a:pt x="293" y="437"/>
                    <a:pt x="291" y="436"/>
                  </a:cubicBezTo>
                  <a:cubicBezTo>
                    <a:pt x="292" y="437"/>
                    <a:pt x="313" y="437"/>
                    <a:pt x="311" y="436"/>
                  </a:cubicBezTo>
                  <a:cubicBezTo>
                    <a:pt x="319" y="436"/>
                    <a:pt x="326" y="436"/>
                    <a:pt x="334" y="436"/>
                  </a:cubicBezTo>
                  <a:cubicBezTo>
                    <a:pt x="330" y="437"/>
                    <a:pt x="344" y="437"/>
                    <a:pt x="359" y="437"/>
                  </a:cubicBezTo>
                  <a:cubicBezTo>
                    <a:pt x="355" y="436"/>
                    <a:pt x="347" y="436"/>
                    <a:pt x="348" y="436"/>
                  </a:cubicBezTo>
                  <a:cubicBezTo>
                    <a:pt x="382" y="435"/>
                    <a:pt x="392" y="435"/>
                    <a:pt x="423" y="436"/>
                  </a:cubicBezTo>
                  <a:cubicBezTo>
                    <a:pt x="430" y="436"/>
                    <a:pt x="416" y="435"/>
                    <a:pt x="428" y="435"/>
                  </a:cubicBezTo>
                  <a:cubicBezTo>
                    <a:pt x="428" y="434"/>
                    <a:pt x="419" y="435"/>
                    <a:pt x="412" y="434"/>
                  </a:cubicBezTo>
                  <a:cubicBezTo>
                    <a:pt x="409" y="434"/>
                    <a:pt x="426" y="434"/>
                    <a:pt x="417" y="433"/>
                  </a:cubicBezTo>
                  <a:cubicBezTo>
                    <a:pt x="425" y="432"/>
                    <a:pt x="440" y="435"/>
                    <a:pt x="440" y="433"/>
                  </a:cubicBezTo>
                  <a:cubicBezTo>
                    <a:pt x="448" y="433"/>
                    <a:pt x="443" y="434"/>
                    <a:pt x="449" y="434"/>
                  </a:cubicBezTo>
                  <a:cubicBezTo>
                    <a:pt x="448" y="435"/>
                    <a:pt x="441" y="434"/>
                    <a:pt x="440" y="435"/>
                  </a:cubicBezTo>
                  <a:cubicBezTo>
                    <a:pt x="449" y="435"/>
                    <a:pt x="454" y="435"/>
                    <a:pt x="468" y="435"/>
                  </a:cubicBezTo>
                  <a:cubicBezTo>
                    <a:pt x="464" y="433"/>
                    <a:pt x="514" y="432"/>
                    <a:pt x="532" y="433"/>
                  </a:cubicBezTo>
                  <a:cubicBezTo>
                    <a:pt x="539" y="433"/>
                    <a:pt x="534" y="432"/>
                    <a:pt x="543" y="432"/>
                  </a:cubicBezTo>
                  <a:cubicBezTo>
                    <a:pt x="531" y="432"/>
                    <a:pt x="510" y="432"/>
                    <a:pt x="489" y="432"/>
                  </a:cubicBezTo>
                  <a:cubicBezTo>
                    <a:pt x="490" y="432"/>
                    <a:pt x="512" y="431"/>
                    <a:pt x="492" y="431"/>
                  </a:cubicBezTo>
                  <a:cubicBezTo>
                    <a:pt x="577" y="430"/>
                    <a:pt x="715" y="430"/>
                    <a:pt x="752" y="431"/>
                  </a:cubicBezTo>
                  <a:cubicBezTo>
                    <a:pt x="751" y="430"/>
                    <a:pt x="766" y="430"/>
                    <a:pt x="777" y="431"/>
                  </a:cubicBezTo>
                  <a:cubicBezTo>
                    <a:pt x="772" y="432"/>
                    <a:pt x="750" y="431"/>
                    <a:pt x="754" y="432"/>
                  </a:cubicBezTo>
                  <a:cubicBezTo>
                    <a:pt x="744" y="432"/>
                    <a:pt x="738" y="432"/>
                    <a:pt x="734" y="433"/>
                  </a:cubicBezTo>
                  <a:cubicBezTo>
                    <a:pt x="741" y="432"/>
                    <a:pt x="761" y="433"/>
                    <a:pt x="760" y="432"/>
                  </a:cubicBezTo>
                  <a:cubicBezTo>
                    <a:pt x="785" y="433"/>
                    <a:pt x="813" y="431"/>
                    <a:pt x="849" y="432"/>
                  </a:cubicBezTo>
                  <a:cubicBezTo>
                    <a:pt x="839" y="432"/>
                    <a:pt x="853" y="433"/>
                    <a:pt x="857" y="432"/>
                  </a:cubicBezTo>
                  <a:cubicBezTo>
                    <a:pt x="854" y="433"/>
                    <a:pt x="846" y="433"/>
                    <a:pt x="840" y="433"/>
                  </a:cubicBezTo>
                  <a:cubicBezTo>
                    <a:pt x="865" y="433"/>
                    <a:pt x="904" y="431"/>
                    <a:pt x="928" y="432"/>
                  </a:cubicBezTo>
                  <a:cubicBezTo>
                    <a:pt x="931" y="431"/>
                    <a:pt x="941" y="432"/>
                    <a:pt x="940" y="431"/>
                  </a:cubicBezTo>
                  <a:cubicBezTo>
                    <a:pt x="946" y="431"/>
                    <a:pt x="951" y="431"/>
                    <a:pt x="957" y="431"/>
                  </a:cubicBezTo>
                  <a:cubicBezTo>
                    <a:pt x="956" y="431"/>
                    <a:pt x="944" y="431"/>
                    <a:pt x="945" y="431"/>
                  </a:cubicBezTo>
                  <a:cubicBezTo>
                    <a:pt x="948" y="432"/>
                    <a:pt x="978" y="432"/>
                    <a:pt x="982" y="433"/>
                  </a:cubicBezTo>
                  <a:cubicBezTo>
                    <a:pt x="968" y="433"/>
                    <a:pt x="965" y="433"/>
                    <a:pt x="959" y="434"/>
                  </a:cubicBezTo>
                  <a:cubicBezTo>
                    <a:pt x="946" y="432"/>
                    <a:pt x="932" y="435"/>
                    <a:pt x="922" y="434"/>
                  </a:cubicBezTo>
                  <a:cubicBezTo>
                    <a:pt x="919" y="435"/>
                    <a:pt x="909" y="436"/>
                    <a:pt x="916" y="436"/>
                  </a:cubicBezTo>
                  <a:cubicBezTo>
                    <a:pt x="919" y="436"/>
                    <a:pt x="917" y="436"/>
                    <a:pt x="916" y="436"/>
                  </a:cubicBezTo>
                  <a:cubicBezTo>
                    <a:pt x="929" y="435"/>
                    <a:pt x="936" y="434"/>
                    <a:pt x="950" y="434"/>
                  </a:cubicBezTo>
                  <a:cubicBezTo>
                    <a:pt x="942" y="436"/>
                    <a:pt x="960" y="433"/>
                    <a:pt x="962" y="435"/>
                  </a:cubicBezTo>
                  <a:cubicBezTo>
                    <a:pt x="981" y="435"/>
                    <a:pt x="982" y="435"/>
                    <a:pt x="999" y="434"/>
                  </a:cubicBezTo>
                  <a:cubicBezTo>
                    <a:pt x="1004" y="435"/>
                    <a:pt x="997" y="435"/>
                    <a:pt x="996" y="435"/>
                  </a:cubicBezTo>
                  <a:cubicBezTo>
                    <a:pt x="1001" y="435"/>
                    <a:pt x="1005" y="435"/>
                    <a:pt x="1007" y="435"/>
                  </a:cubicBezTo>
                  <a:cubicBezTo>
                    <a:pt x="1017" y="436"/>
                    <a:pt x="1033" y="436"/>
                    <a:pt x="1047" y="435"/>
                  </a:cubicBezTo>
                  <a:cubicBezTo>
                    <a:pt x="1052" y="434"/>
                    <a:pt x="1031" y="435"/>
                    <a:pt x="1033" y="434"/>
                  </a:cubicBezTo>
                  <a:cubicBezTo>
                    <a:pt x="1046" y="434"/>
                    <a:pt x="1066" y="434"/>
                    <a:pt x="1070" y="435"/>
                  </a:cubicBezTo>
                  <a:cubicBezTo>
                    <a:pt x="1067" y="435"/>
                    <a:pt x="1066" y="435"/>
                    <a:pt x="1058" y="435"/>
                  </a:cubicBezTo>
                  <a:cubicBezTo>
                    <a:pt x="1056" y="435"/>
                    <a:pt x="1057" y="434"/>
                    <a:pt x="1053" y="434"/>
                  </a:cubicBezTo>
                  <a:cubicBezTo>
                    <a:pt x="1048" y="434"/>
                    <a:pt x="1055" y="435"/>
                    <a:pt x="1050" y="435"/>
                  </a:cubicBezTo>
                  <a:cubicBezTo>
                    <a:pt x="1054" y="435"/>
                    <a:pt x="1063" y="435"/>
                    <a:pt x="1067" y="436"/>
                  </a:cubicBezTo>
                  <a:cubicBezTo>
                    <a:pt x="1059" y="436"/>
                    <a:pt x="1051" y="436"/>
                    <a:pt x="1041" y="436"/>
                  </a:cubicBezTo>
                  <a:cubicBezTo>
                    <a:pt x="1039" y="437"/>
                    <a:pt x="1051" y="436"/>
                    <a:pt x="1044" y="437"/>
                  </a:cubicBezTo>
                  <a:cubicBezTo>
                    <a:pt x="1055" y="436"/>
                    <a:pt x="1072" y="436"/>
                    <a:pt x="1081" y="436"/>
                  </a:cubicBezTo>
                  <a:cubicBezTo>
                    <a:pt x="1082" y="436"/>
                    <a:pt x="1077" y="436"/>
                    <a:pt x="1073" y="436"/>
                  </a:cubicBezTo>
                  <a:cubicBezTo>
                    <a:pt x="1079" y="435"/>
                    <a:pt x="1087" y="435"/>
                    <a:pt x="1093" y="436"/>
                  </a:cubicBezTo>
                  <a:cubicBezTo>
                    <a:pt x="1076" y="436"/>
                    <a:pt x="1098" y="437"/>
                    <a:pt x="1081" y="437"/>
                  </a:cubicBezTo>
                  <a:cubicBezTo>
                    <a:pt x="1081" y="437"/>
                    <a:pt x="1097" y="437"/>
                    <a:pt x="1101" y="437"/>
                  </a:cubicBezTo>
                  <a:cubicBezTo>
                    <a:pt x="1100" y="438"/>
                    <a:pt x="1093" y="438"/>
                    <a:pt x="1089" y="438"/>
                  </a:cubicBezTo>
                  <a:cubicBezTo>
                    <a:pt x="1089" y="438"/>
                    <a:pt x="1096" y="438"/>
                    <a:pt x="1103" y="438"/>
                  </a:cubicBezTo>
                  <a:cubicBezTo>
                    <a:pt x="1101" y="438"/>
                    <a:pt x="1101" y="437"/>
                    <a:pt x="1098" y="437"/>
                  </a:cubicBezTo>
                  <a:cubicBezTo>
                    <a:pt x="1100" y="436"/>
                    <a:pt x="1107" y="436"/>
                    <a:pt x="1112" y="436"/>
                  </a:cubicBezTo>
                  <a:cubicBezTo>
                    <a:pt x="1114" y="435"/>
                    <a:pt x="1099" y="436"/>
                    <a:pt x="1104" y="435"/>
                  </a:cubicBezTo>
                  <a:cubicBezTo>
                    <a:pt x="1115" y="436"/>
                    <a:pt x="1120" y="436"/>
                    <a:pt x="1130" y="436"/>
                  </a:cubicBezTo>
                  <a:cubicBezTo>
                    <a:pt x="1129" y="437"/>
                    <a:pt x="1129" y="437"/>
                    <a:pt x="1129" y="437"/>
                  </a:cubicBezTo>
                  <a:cubicBezTo>
                    <a:pt x="1120" y="436"/>
                    <a:pt x="1129" y="437"/>
                    <a:pt x="1112" y="437"/>
                  </a:cubicBezTo>
                  <a:cubicBezTo>
                    <a:pt x="1114" y="437"/>
                    <a:pt x="1115" y="437"/>
                    <a:pt x="1115" y="437"/>
                  </a:cubicBezTo>
                  <a:cubicBezTo>
                    <a:pt x="1127" y="438"/>
                    <a:pt x="1145" y="438"/>
                    <a:pt x="1149" y="437"/>
                  </a:cubicBezTo>
                  <a:cubicBezTo>
                    <a:pt x="1148" y="437"/>
                    <a:pt x="1140" y="437"/>
                    <a:pt x="1144" y="436"/>
                  </a:cubicBezTo>
                  <a:cubicBezTo>
                    <a:pt x="1138" y="436"/>
                    <a:pt x="1142" y="437"/>
                    <a:pt x="1135" y="436"/>
                  </a:cubicBezTo>
                  <a:cubicBezTo>
                    <a:pt x="1150" y="435"/>
                    <a:pt x="1152" y="437"/>
                    <a:pt x="1169" y="438"/>
                  </a:cubicBezTo>
                  <a:cubicBezTo>
                    <a:pt x="1176" y="438"/>
                    <a:pt x="1168" y="437"/>
                    <a:pt x="1163" y="437"/>
                  </a:cubicBezTo>
                  <a:cubicBezTo>
                    <a:pt x="1165" y="437"/>
                    <a:pt x="1168" y="437"/>
                    <a:pt x="1169" y="436"/>
                  </a:cubicBezTo>
                  <a:cubicBezTo>
                    <a:pt x="1181" y="438"/>
                    <a:pt x="1211" y="438"/>
                    <a:pt x="1234" y="439"/>
                  </a:cubicBezTo>
                  <a:cubicBezTo>
                    <a:pt x="1232" y="440"/>
                    <a:pt x="1227" y="440"/>
                    <a:pt x="1228" y="439"/>
                  </a:cubicBezTo>
                  <a:cubicBezTo>
                    <a:pt x="1204" y="439"/>
                    <a:pt x="1196" y="438"/>
                    <a:pt x="1174" y="438"/>
                  </a:cubicBezTo>
                  <a:cubicBezTo>
                    <a:pt x="1178" y="439"/>
                    <a:pt x="1184" y="439"/>
                    <a:pt x="1191" y="439"/>
                  </a:cubicBezTo>
                  <a:cubicBezTo>
                    <a:pt x="1191" y="440"/>
                    <a:pt x="1191" y="440"/>
                    <a:pt x="1191" y="440"/>
                  </a:cubicBezTo>
                  <a:cubicBezTo>
                    <a:pt x="1194" y="440"/>
                    <a:pt x="1196" y="440"/>
                    <a:pt x="1197" y="440"/>
                  </a:cubicBezTo>
                  <a:cubicBezTo>
                    <a:pt x="1205" y="440"/>
                    <a:pt x="1188" y="440"/>
                    <a:pt x="1197" y="439"/>
                  </a:cubicBezTo>
                  <a:cubicBezTo>
                    <a:pt x="1208" y="439"/>
                    <a:pt x="1208" y="439"/>
                    <a:pt x="1208" y="439"/>
                  </a:cubicBezTo>
                  <a:cubicBezTo>
                    <a:pt x="1201" y="440"/>
                    <a:pt x="1205" y="441"/>
                    <a:pt x="1216" y="442"/>
                  </a:cubicBezTo>
                  <a:cubicBezTo>
                    <a:pt x="1209" y="443"/>
                    <a:pt x="1187" y="442"/>
                    <a:pt x="1197" y="441"/>
                  </a:cubicBezTo>
                  <a:cubicBezTo>
                    <a:pt x="1194" y="441"/>
                    <a:pt x="1192" y="441"/>
                    <a:pt x="1188" y="441"/>
                  </a:cubicBezTo>
                  <a:cubicBezTo>
                    <a:pt x="1192" y="442"/>
                    <a:pt x="1191" y="442"/>
                    <a:pt x="1182" y="442"/>
                  </a:cubicBezTo>
                  <a:cubicBezTo>
                    <a:pt x="1193" y="443"/>
                    <a:pt x="1200" y="443"/>
                    <a:pt x="1219" y="443"/>
                  </a:cubicBezTo>
                  <a:cubicBezTo>
                    <a:pt x="1220" y="443"/>
                    <a:pt x="1206" y="442"/>
                    <a:pt x="1210" y="443"/>
                  </a:cubicBezTo>
                  <a:cubicBezTo>
                    <a:pt x="1199" y="442"/>
                    <a:pt x="1190" y="443"/>
                    <a:pt x="1176" y="442"/>
                  </a:cubicBezTo>
                  <a:cubicBezTo>
                    <a:pt x="1168" y="442"/>
                    <a:pt x="1185" y="443"/>
                    <a:pt x="1176" y="443"/>
                  </a:cubicBezTo>
                  <a:cubicBezTo>
                    <a:pt x="1180" y="443"/>
                    <a:pt x="1183" y="443"/>
                    <a:pt x="1187" y="443"/>
                  </a:cubicBezTo>
                  <a:cubicBezTo>
                    <a:pt x="1187" y="444"/>
                    <a:pt x="1187" y="444"/>
                    <a:pt x="1187" y="444"/>
                  </a:cubicBezTo>
                  <a:cubicBezTo>
                    <a:pt x="1181" y="444"/>
                    <a:pt x="1175" y="443"/>
                    <a:pt x="1167" y="444"/>
                  </a:cubicBezTo>
                  <a:cubicBezTo>
                    <a:pt x="1174" y="444"/>
                    <a:pt x="1200" y="445"/>
                    <a:pt x="1193" y="443"/>
                  </a:cubicBezTo>
                  <a:cubicBezTo>
                    <a:pt x="1202" y="443"/>
                    <a:pt x="1200" y="444"/>
                    <a:pt x="1204" y="444"/>
                  </a:cubicBezTo>
                  <a:cubicBezTo>
                    <a:pt x="1207" y="444"/>
                    <a:pt x="1207" y="444"/>
                    <a:pt x="1207" y="444"/>
                  </a:cubicBezTo>
                  <a:cubicBezTo>
                    <a:pt x="1214" y="444"/>
                    <a:pt x="1204" y="444"/>
                    <a:pt x="1198" y="444"/>
                  </a:cubicBezTo>
                  <a:cubicBezTo>
                    <a:pt x="1198" y="445"/>
                    <a:pt x="1203" y="445"/>
                    <a:pt x="1207" y="445"/>
                  </a:cubicBezTo>
                  <a:cubicBezTo>
                    <a:pt x="1211" y="445"/>
                    <a:pt x="1207" y="445"/>
                    <a:pt x="1204" y="445"/>
                  </a:cubicBezTo>
                  <a:cubicBezTo>
                    <a:pt x="1207" y="444"/>
                    <a:pt x="1216" y="445"/>
                    <a:pt x="1212" y="445"/>
                  </a:cubicBezTo>
                  <a:cubicBezTo>
                    <a:pt x="1218" y="445"/>
                    <a:pt x="1218" y="446"/>
                    <a:pt x="1224" y="446"/>
                  </a:cubicBezTo>
                  <a:cubicBezTo>
                    <a:pt x="1229" y="445"/>
                    <a:pt x="1242" y="445"/>
                    <a:pt x="1249" y="445"/>
                  </a:cubicBezTo>
                  <a:cubicBezTo>
                    <a:pt x="1248" y="444"/>
                    <a:pt x="1230" y="445"/>
                    <a:pt x="1227" y="445"/>
                  </a:cubicBezTo>
                  <a:cubicBezTo>
                    <a:pt x="1230" y="444"/>
                    <a:pt x="1249" y="444"/>
                    <a:pt x="1252" y="445"/>
                  </a:cubicBezTo>
                  <a:cubicBezTo>
                    <a:pt x="1254" y="444"/>
                    <a:pt x="1245" y="444"/>
                    <a:pt x="1244" y="443"/>
                  </a:cubicBezTo>
                  <a:cubicBezTo>
                    <a:pt x="1242" y="444"/>
                    <a:pt x="1243" y="444"/>
                    <a:pt x="1227" y="444"/>
                  </a:cubicBezTo>
                  <a:cubicBezTo>
                    <a:pt x="1228" y="444"/>
                    <a:pt x="1235" y="444"/>
                    <a:pt x="1239" y="443"/>
                  </a:cubicBezTo>
                  <a:cubicBezTo>
                    <a:pt x="1237" y="443"/>
                    <a:pt x="1227" y="443"/>
                    <a:pt x="1228" y="442"/>
                  </a:cubicBezTo>
                  <a:cubicBezTo>
                    <a:pt x="1230" y="442"/>
                    <a:pt x="1230" y="442"/>
                    <a:pt x="1230" y="442"/>
                  </a:cubicBezTo>
                  <a:cubicBezTo>
                    <a:pt x="1235" y="442"/>
                    <a:pt x="1236" y="442"/>
                    <a:pt x="1242" y="442"/>
                  </a:cubicBezTo>
                  <a:cubicBezTo>
                    <a:pt x="1235" y="443"/>
                    <a:pt x="1254" y="444"/>
                    <a:pt x="1261" y="444"/>
                  </a:cubicBezTo>
                  <a:cubicBezTo>
                    <a:pt x="1261" y="445"/>
                    <a:pt x="1258" y="444"/>
                    <a:pt x="1255" y="444"/>
                  </a:cubicBezTo>
                  <a:cubicBezTo>
                    <a:pt x="1256" y="445"/>
                    <a:pt x="1267" y="445"/>
                    <a:pt x="1272" y="445"/>
                  </a:cubicBezTo>
                  <a:cubicBezTo>
                    <a:pt x="1258" y="446"/>
                    <a:pt x="1234" y="446"/>
                    <a:pt x="1224" y="446"/>
                  </a:cubicBezTo>
                  <a:cubicBezTo>
                    <a:pt x="1224" y="446"/>
                    <a:pt x="1226" y="446"/>
                    <a:pt x="1226" y="447"/>
                  </a:cubicBezTo>
                  <a:cubicBezTo>
                    <a:pt x="1231" y="446"/>
                    <a:pt x="1238" y="446"/>
                    <a:pt x="1241" y="446"/>
                  </a:cubicBezTo>
                  <a:cubicBezTo>
                    <a:pt x="1243" y="446"/>
                    <a:pt x="1241" y="447"/>
                    <a:pt x="1249" y="448"/>
                  </a:cubicBezTo>
                  <a:cubicBezTo>
                    <a:pt x="1255" y="448"/>
                    <a:pt x="1266" y="447"/>
                    <a:pt x="1263" y="448"/>
                  </a:cubicBezTo>
                  <a:cubicBezTo>
                    <a:pt x="1269" y="448"/>
                    <a:pt x="1279" y="447"/>
                    <a:pt x="1280" y="448"/>
                  </a:cubicBezTo>
                  <a:cubicBezTo>
                    <a:pt x="1284" y="448"/>
                    <a:pt x="1285" y="448"/>
                    <a:pt x="1286" y="447"/>
                  </a:cubicBezTo>
                  <a:cubicBezTo>
                    <a:pt x="1288" y="448"/>
                    <a:pt x="1295" y="448"/>
                    <a:pt x="1294" y="448"/>
                  </a:cubicBezTo>
                  <a:cubicBezTo>
                    <a:pt x="1291" y="448"/>
                    <a:pt x="1288" y="448"/>
                    <a:pt x="1286" y="448"/>
                  </a:cubicBezTo>
                  <a:cubicBezTo>
                    <a:pt x="1288" y="449"/>
                    <a:pt x="1293" y="449"/>
                    <a:pt x="1299" y="448"/>
                  </a:cubicBezTo>
                  <a:cubicBezTo>
                    <a:pt x="1300" y="449"/>
                    <a:pt x="1300" y="449"/>
                    <a:pt x="1300" y="449"/>
                  </a:cubicBezTo>
                  <a:cubicBezTo>
                    <a:pt x="1298" y="449"/>
                    <a:pt x="1295" y="449"/>
                    <a:pt x="1291" y="449"/>
                  </a:cubicBezTo>
                  <a:cubicBezTo>
                    <a:pt x="1281" y="449"/>
                    <a:pt x="1280" y="448"/>
                    <a:pt x="1266" y="449"/>
                  </a:cubicBezTo>
                  <a:cubicBezTo>
                    <a:pt x="1265" y="449"/>
                    <a:pt x="1265" y="449"/>
                    <a:pt x="1265" y="449"/>
                  </a:cubicBezTo>
                  <a:cubicBezTo>
                    <a:pt x="1272" y="449"/>
                    <a:pt x="1272" y="449"/>
                    <a:pt x="1280" y="449"/>
                  </a:cubicBezTo>
                  <a:cubicBezTo>
                    <a:pt x="1279" y="450"/>
                    <a:pt x="1270" y="449"/>
                    <a:pt x="1271" y="450"/>
                  </a:cubicBezTo>
                  <a:cubicBezTo>
                    <a:pt x="1279" y="449"/>
                    <a:pt x="1277" y="450"/>
                    <a:pt x="1268" y="450"/>
                  </a:cubicBezTo>
                  <a:cubicBezTo>
                    <a:pt x="1272" y="451"/>
                    <a:pt x="1290" y="449"/>
                    <a:pt x="1288" y="451"/>
                  </a:cubicBezTo>
                  <a:cubicBezTo>
                    <a:pt x="1266" y="450"/>
                    <a:pt x="1254" y="453"/>
                    <a:pt x="1236" y="451"/>
                  </a:cubicBezTo>
                  <a:cubicBezTo>
                    <a:pt x="1233" y="451"/>
                    <a:pt x="1232" y="451"/>
                    <a:pt x="1228" y="451"/>
                  </a:cubicBezTo>
                  <a:cubicBezTo>
                    <a:pt x="1237" y="453"/>
                    <a:pt x="1260" y="452"/>
                    <a:pt x="1261" y="454"/>
                  </a:cubicBezTo>
                  <a:cubicBezTo>
                    <a:pt x="1258" y="454"/>
                    <a:pt x="1259" y="454"/>
                    <a:pt x="1258" y="453"/>
                  </a:cubicBezTo>
                  <a:cubicBezTo>
                    <a:pt x="1255" y="454"/>
                    <a:pt x="1253" y="454"/>
                    <a:pt x="1250" y="454"/>
                  </a:cubicBezTo>
                  <a:cubicBezTo>
                    <a:pt x="1238" y="454"/>
                    <a:pt x="1234" y="454"/>
                    <a:pt x="1219" y="453"/>
                  </a:cubicBezTo>
                  <a:cubicBezTo>
                    <a:pt x="1227" y="454"/>
                    <a:pt x="1235" y="455"/>
                    <a:pt x="1245" y="455"/>
                  </a:cubicBezTo>
                  <a:cubicBezTo>
                    <a:pt x="1243" y="455"/>
                    <a:pt x="1246" y="456"/>
                    <a:pt x="1238" y="456"/>
                  </a:cubicBezTo>
                  <a:cubicBezTo>
                    <a:pt x="1241" y="456"/>
                    <a:pt x="1253" y="456"/>
                    <a:pt x="1249" y="455"/>
                  </a:cubicBezTo>
                  <a:cubicBezTo>
                    <a:pt x="1258" y="456"/>
                    <a:pt x="1267" y="455"/>
                    <a:pt x="1275" y="455"/>
                  </a:cubicBezTo>
                  <a:cubicBezTo>
                    <a:pt x="1261" y="456"/>
                    <a:pt x="1282" y="456"/>
                    <a:pt x="1286" y="456"/>
                  </a:cubicBezTo>
                  <a:cubicBezTo>
                    <a:pt x="1275" y="457"/>
                    <a:pt x="1273" y="455"/>
                    <a:pt x="1258" y="455"/>
                  </a:cubicBezTo>
                  <a:cubicBezTo>
                    <a:pt x="1238" y="457"/>
                    <a:pt x="1196" y="457"/>
                    <a:pt x="1178" y="456"/>
                  </a:cubicBezTo>
                  <a:cubicBezTo>
                    <a:pt x="1174" y="456"/>
                    <a:pt x="1175" y="457"/>
                    <a:pt x="1175" y="457"/>
                  </a:cubicBezTo>
                  <a:cubicBezTo>
                    <a:pt x="1170" y="457"/>
                    <a:pt x="1165" y="457"/>
                    <a:pt x="1160" y="457"/>
                  </a:cubicBezTo>
                  <a:cubicBezTo>
                    <a:pt x="1161" y="456"/>
                    <a:pt x="1165" y="456"/>
                    <a:pt x="1158" y="456"/>
                  </a:cubicBezTo>
                  <a:cubicBezTo>
                    <a:pt x="1156" y="456"/>
                    <a:pt x="1157" y="455"/>
                    <a:pt x="1167" y="455"/>
                  </a:cubicBezTo>
                  <a:cubicBezTo>
                    <a:pt x="1163" y="454"/>
                    <a:pt x="1158" y="455"/>
                    <a:pt x="1147" y="455"/>
                  </a:cubicBezTo>
                  <a:cubicBezTo>
                    <a:pt x="1142" y="456"/>
                    <a:pt x="1154" y="456"/>
                    <a:pt x="1152" y="457"/>
                  </a:cubicBezTo>
                  <a:cubicBezTo>
                    <a:pt x="1147" y="456"/>
                    <a:pt x="1144" y="456"/>
                    <a:pt x="1138" y="456"/>
                  </a:cubicBezTo>
                  <a:cubicBezTo>
                    <a:pt x="1133" y="456"/>
                    <a:pt x="1136" y="457"/>
                    <a:pt x="1132" y="457"/>
                  </a:cubicBezTo>
                  <a:cubicBezTo>
                    <a:pt x="1140" y="456"/>
                    <a:pt x="1147" y="456"/>
                    <a:pt x="1155" y="457"/>
                  </a:cubicBezTo>
                  <a:cubicBezTo>
                    <a:pt x="1154" y="457"/>
                    <a:pt x="1144" y="457"/>
                    <a:pt x="1140" y="458"/>
                  </a:cubicBezTo>
                  <a:cubicBezTo>
                    <a:pt x="1148" y="459"/>
                    <a:pt x="1166" y="457"/>
                    <a:pt x="1171" y="458"/>
                  </a:cubicBezTo>
                  <a:cubicBezTo>
                    <a:pt x="1179" y="459"/>
                    <a:pt x="1174" y="457"/>
                    <a:pt x="1183" y="458"/>
                  </a:cubicBezTo>
                  <a:cubicBezTo>
                    <a:pt x="1174" y="459"/>
                    <a:pt x="1189" y="458"/>
                    <a:pt x="1194" y="458"/>
                  </a:cubicBezTo>
                  <a:cubicBezTo>
                    <a:pt x="1184" y="459"/>
                    <a:pt x="1170" y="459"/>
                    <a:pt x="1165" y="461"/>
                  </a:cubicBezTo>
                  <a:cubicBezTo>
                    <a:pt x="1154" y="460"/>
                    <a:pt x="1152" y="461"/>
                    <a:pt x="1145" y="460"/>
                  </a:cubicBezTo>
                  <a:cubicBezTo>
                    <a:pt x="1139" y="460"/>
                    <a:pt x="1144" y="461"/>
                    <a:pt x="1139" y="461"/>
                  </a:cubicBezTo>
                  <a:cubicBezTo>
                    <a:pt x="1139" y="462"/>
                    <a:pt x="1151" y="461"/>
                    <a:pt x="1156" y="462"/>
                  </a:cubicBezTo>
                  <a:cubicBezTo>
                    <a:pt x="1150" y="462"/>
                    <a:pt x="1131" y="462"/>
                    <a:pt x="1125" y="462"/>
                  </a:cubicBezTo>
                  <a:cubicBezTo>
                    <a:pt x="1128" y="463"/>
                    <a:pt x="1132" y="464"/>
                    <a:pt x="1147" y="464"/>
                  </a:cubicBezTo>
                  <a:cubicBezTo>
                    <a:pt x="1128" y="464"/>
                    <a:pt x="1104" y="463"/>
                    <a:pt x="1079" y="463"/>
                  </a:cubicBezTo>
                  <a:cubicBezTo>
                    <a:pt x="1073" y="463"/>
                    <a:pt x="1083" y="464"/>
                    <a:pt x="1073" y="464"/>
                  </a:cubicBezTo>
                  <a:cubicBezTo>
                    <a:pt x="1078" y="465"/>
                    <a:pt x="1083" y="465"/>
                    <a:pt x="1095" y="465"/>
                  </a:cubicBezTo>
                  <a:cubicBezTo>
                    <a:pt x="1102" y="466"/>
                    <a:pt x="1067" y="465"/>
                    <a:pt x="1064" y="465"/>
                  </a:cubicBezTo>
                  <a:cubicBezTo>
                    <a:pt x="1064" y="466"/>
                    <a:pt x="1067" y="466"/>
                    <a:pt x="1067" y="465"/>
                  </a:cubicBezTo>
                  <a:cubicBezTo>
                    <a:pt x="1076" y="465"/>
                    <a:pt x="1059" y="466"/>
                    <a:pt x="1072" y="466"/>
                  </a:cubicBezTo>
                  <a:cubicBezTo>
                    <a:pt x="1055" y="467"/>
                    <a:pt x="1031" y="465"/>
                    <a:pt x="1013" y="465"/>
                  </a:cubicBezTo>
                  <a:cubicBezTo>
                    <a:pt x="1022" y="464"/>
                    <a:pt x="1037" y="466"/>
                    <a:pt x="1053" y="465"/>
                  </a:cubicBezTo>
                  <a:cubicBezTo>
                    <a:pt x="1035" y="464"/>
                    <a:pt x="1004" y="464"/>
                    <a:pt x="987" y="465"/>
                  </a:cubicBezTo>
                  <a:cubicBezTo>
                    <a:pt x="981" y="464"/>
                    <a:pt x="981" y="464"/>
                    <a:pt x="985" y="464"/>
                  </a:cubicBezTo>
                  <a:cubicBezTo>
                    <a:pt x="966" y="463"/>
                    <a:pt x="962" y="464"/>
                    <a:pt x="950" y="464"/>
                  </a:cubicBezTo>
                  <a:cubicBezTo>
                    <a:pt x="946" y="464"/>
                    <a:pt x="951" y="464"/>
                    <a:pt x="944" y="465"/>
                  </a:cubicBezTo>
                  <a:cubicBezTo>
                    <a:pt x="938" y="464"/>
                    <a:pt x="948" y="464"/>
                    <a:pt x="942" y="464"/>
                  </a:cubicBezTo>
                  <a:cubicBezTo>
                    <a:pt x="922" y="465"/>
                    <a:pt x="918" y="464"/>
                    <a:pt x="899" y="465"/>
                  </a:cubicBezTo>
                  <a:cubicBezTo>
                    <a:pt x="891" y="464"/>
                    <a:pt x="886" y="464"/>
                    <a:pt x="870" y="464"/>
                  </a:cubicBezTo>
                  <a:cubicBezTo>
                    <a:pt x="882" y="465"/>
                    <a:pt x="869" y="465"/>
                    <a:pt x="859" y="465"/>
                  </a:cubicBezTo>
                  <a:cubicBezTo>
                    <a:pt x="869" y="465"/>
                    <a:pt x="864" y="466"/>
                    <a:pt x="870" y="465"/>
                  </a:cubicBezTo>
                  <a:cubicBezTo>
                    <a:pt x="874" y="465"/>
                    <a:pt x="872" y="466"/>
                    <a:pt x="873" y="466"/>
                  </a:cubicBezTo>
                  <a:cubicBezTo>
                    <a:pt x="881" y="466"/>
                    <a:pt x="881" y="466"/>
                    <a:pt x="890" y="466"/>
                  </a:cubicBezTo>
                  <a:cubicBezTo>
                    <a:pt x="890" y="465"/>
                    <a:pt x="885" y="465"/>
                    <a:pt x="881" y="465"/>
                  </a:cubicBezTo>
                  <a:cubicBezTo>
                    <a:pt x="897" y="464"/>
                    <a:pt x="903" y="466"/>
                    <a:pt x="915" y="467"/>
                  </a:cubicBezTo>
                  <a:cubicBezTo>
                    <a:pt x="919" y="467"/>
                    <a:pt x="918" y="466"/>
                    <a:pt x="918" y="466"/>
                  </a:cubicBezTo>
                  <a:cubicBezTo>
                    <a:pt x="923" y="466"/>
                    <a:pt x="932" y="467"/>
                    <a:pt x="936" y="466"/>
                  </a:cubicBezTo>
                  <a:cubicBezTo>
                    <a:pt x="940" y="466"/>
                    <a:pt x="945" y="467"/>
                    <a:pt x="947" y="467"/>
                  </a:cubicBezTo>
                  <a:cubicBezTo>
                    <a:pt x="967" y="467"/>
                    <a:pt x="998" y="467"/>
                    <a:pt x="1015" y="467"/>
                  </a:cubicBezTo>
                  <a:cubicBezTo>
                    <a:pt x="1022" y="468"/>
                    <a:pt x="985" y="467"/>
                    <a:pt x="984" y="467"/>
                  </a:cubicBezTo>
                  <a:cubicBezTo>
                    <a:pt x="976" y="467"/>
                    <a:pt x="978" y="468"/>
                    <a:pt x="977" y="469"/>
                  </a:cubicBezTo>
                  <a:cubicBezTo>
                    <a:pt x="983" y="468"/>
                    <a:pt x="996" y="468"/>
                    <a:pt x="1006" y="468"/>
                  </a:cubicBezTo>
                  <a:cubicBezTo>
                    <a:pt x="995" y="469"/>
                    <a:pt x="962" y="469"/>
                    <a:pt x="952" y="469"/>
                  </a:cubicBezTo>
                  <a:cubicBezTo>
                    <a:pt x="945" y="469"/>
                    <a:pt x="959" y="468"/>
                    <a:pt x="966" y="468"/>
                  </a:cubicBezTo>
                  <a:cubicBezTo>
                    <a:pt x="963" y="468"/>
                    <a:pt x="961" y="468"/>
                    <a:pt x="958" y="467"/>
                  </a:cubicBezTo>
                  <a:cubicBezTo>
                    <a:pt x="951" y="467"/>
                    <a:pt x="951" y="468"/>
                    <a:pt x="946" y="468"/>
                  </a:cubicBezTo>
                  <a:cubicBezTo>
                    <a:pt x="941" y="468"/>
                    <a:pt x="946" y="468"/>
                    <a:pt x="946" y="467"/>
                  </a:cubicBezTo>
                  <a:cubicBezTo>
                    <a:pt x="942" y="467"/>
                    <a:pt x="941" y="468"/>
                    <a:pt x="941" y="468"/>
                  </a:cubicBezTo>
                  <a:cubicBezTo>
                    <a:pt x="924" y="467"/>
                    <a:pt x="924" y="467"/>
                    <a:pt x="898" y="467"/>
                  </a:cubicBezTo>
                  <a:cubicBezTo>
                    <a:pt x="900" y="467"/>
                    <a:pt x="901" y="467"/>
                    <a:pt x="901" y="468"/>
                  </a:cubicBezTo>
                  <a:cubicBezTo>
                    <a:pt x="892" y="467"/>
                    <a:pt x="884" y="468"/>
                    <a:pt x="875" y="467"/>
                  </a:cubicBezTo>
                  <a:cubicBezTo>
                    <a:pt x="879" y="468"/>
                    <a:pt x="881" y="467"/>
                    <a:pt x="872" y="468"/>
                  </a:cubicBezTo>
                  <a:cubicBezTo>
                    <a:pt x="881" y="468"/>
                    <a:pt x="893" y="468"/>
                    <a:pt x="904" y="468"/>
                  </a:cubicBezTo>
                  <a:cubicBezTo>
                    <a:pt x="901" y="470"/>
                    <a:pt x="873" y="468"/>
                    <a:pt x="863" y="469"/>
                  </a:cubicBezTo>
                  <a:cubicBezTo>
                    <a:pt x="861" y="468"/>
                    <a:pt x="861" y="468"/>
                    <a:pt x="861" y="468"/>
                  </a:cubicBezTo>
                  <a:cubicBezTo>
                    <a:pt x="839" y="468"/>
                    <a:pt x="831" y="467"/>
                    <a:pt x="818" y="468"/>
                  </a:cubicBezTo>
                  <a:cubicBezTo>
                    <a:pt x="823" y="468"/>
                    <a:pt x="829" y="468"/>
                    <a:pt x="841" y="468"/>
                  </a:cubicBezTo>
                  <a:cubicBezTo>
                    <a:pt x="840" y="468"/>
                    <a:pt x="836" y="468"/>
                    <a:pt x="832" y="468"/>
                  </a:cubicBezTo>
                  <a:cubicBezTo>
                    <a:pt x="838" y="469"/>
                    <a:pt x="851" y="468"/>
                    <a:pt x="846" y="469"/>
                  </a:cubicBezTo>
                  <a:cubicBezTo>
                    <a:pt x="854" y="468"/>
                    <a:pt x="866" y="469"/>
                    <a:pt x="880" y="469"/>
                  </a:cubicBezTo>
                  <a:cubicBezTo>
                    <a:pt x="880" y="470"/>
                    <a:pt x="871" y="469"/>
                    <a:pt x="863" y="469"/>
                  </a:cubicBezTo>
                  <a:cubicBezTo>
                    <a:pt x="863" y="470"/>
                    <a:pt x="867" y="470"/>
                    <a:pt x="869" y="470"/>
                  </a:cubicBezTo>
                  <a:cubicBezTo>
                    <a:pt x="861" y="470"/>
                    <a:pt x="847" y="469"/>
                    <a:pt x="826" y="470"/>
                  </a:cubicBezTo>
                  <a:cubicBezTo>
                    <a:pt x="838" y="471"/>
                    <a:pt x="812" y="470"/>
                    <a:pt x="797" y="470"/>
                  </a:cubicBezTo>
                  <a:cubicBezTo>
                    <a:pt x="798" y="470"/>
                    <a:pt x="794" y="470"/>
                    <a:pt x="795" y="469"/>
                  </a:cubicBezTo>
                  <a:cubicBezTo>
                    <a:pt x="801" y="469"/>
                    <a:pt x="800" y="470"/>
                    <a:pt x="800" y="470"/>
                  </a:cubicBezTo>
                  <a:cubicBezTo>
                    <a:pt x="805" y="470"/>
                    <a:pt x="810" y="470"/>
                    <a:pt x="815" y="470"/>
                  </a:cubicBezTo>
                  <a:cubicBezTo>
                    <a:pt x="807" y="470"/>
                    <a:pt x="802" y="469"/>
                    <a:pt x="795" y="469"/>
                  </a:cubicBezTo>
                  <a:cubicBezTo>
                    <a:pt x="782" y="469"/>
                    <a:pt x="789" y="470"/>
                    <a:pt x="780" y="470"/>
                  </a:cubicBezTo>
                  <a:cubicBezTo>
                    <a:pt x="787" y="469"/>
                    <a:pt x="772" y="468"/>
                    <a:pt x="758" y="468"/>
                  </a:cubicBezTo>
                  <a:cubicBezTo>
                    <a:pt x="757" y="469"/>
                    <a:pt x="762" y="469"/>
                    <a:pt x="767" y="469"/>
                  </a:cubicBezTo>
                  <a:cubicBezTo>
                    <a:pt x="760" y="470"/>
                    <a:pt x="741" y="467"/>
                    <a:pt x="761" y="468"/>
                  </a:cubicBezTo>
                  <a:cubicBezTo>
                    <a:pt x="760" y="468"/>
                    <a:pt x="755" y="468"/>
                    <a:pt x="756" y="467"/>
                  </a:cubicBezTo>
                  <a:cubicBezTo>
                    <a:pt x="739" y="467"/>
                    <a:pt x="735" y="468"/>
                    <a:pt x="718" y="467"/>
                  </a:cubicBezTo>
                  <a:cubicBezTo>
                    <a:pt x="714" y="467"/>
                    <a:pt x="721" y="467"/>
                    <a:pt x="716" y="466"/>
                  </a:cubicBezTo>
                  <a:cubicBezTo>
                    <a:pt x="715" y="467"/>
                    <a:pt x="712" y="467"/>
                    <a:pt x="698" y="468"/>
                  </a:cubicBezTo>
                  <a:cubicBezTo>
                    <a:pt x="701" y="468"/>
                    <a:pt x="717" y="468"/>
                    <a:pt x="715" y="469"/>
                  </a:cubicBezTo>
                  <a:cubicBezTo>
                    <a:pt x="695" y="469"/>
                    <a:pt x="683" y="469"/>
                    <a:pt x="664" y="469"/>
                  </a:cubicBezTo>
                  <a:cubicBezTo>
                    <a:pt x="666" y="468"/>
                    <a:pt x="656" y="469"/>
                    <a:pt x="658" y="468"/>
                  </a:cubicBezTo>
                  <a:cubicBezTo>
                    <a:pt x="656" y="468"/>
                    <a:pt x="655" y="468"/>
                    <a:pt x="653" y="468"/>
                  </a:cubicBezTo>
                  <a:cubicBezTo>
                    <a:pt x="649" y="469"/>
                    <a:pt x="662" y="468"/>
                    <a:pt x="658" y="469"/>
                  </a:cubicBezTo>
                  <a:cubicBezTo>
                    <a:pt x="652" y="469"/>
                    <a:pt x="636" y="468"/>
                    <a:pt x="638" y="470"/>
                  </a:cubicBezTo>
                  <a:cubicBezTo>
                    <a:pt x="630" y="470"/>
                    <a:pt x="632" y="469"/>
                    <a:pt x="624" y="469"/>
                  </a:cubicBezTo>
                  <a:cubicBezTo>
                    <a:pt x="623" y="468"/>
                    <a:pt x="638" y="469"/>
                    <a:pt x="636" y="468"/>
                  </a:cubicBezTo>
                  <a:cubicBezTo>
                    <a:pt x="622" y="467"/>
                    <a:pt x="618" y="469"/>
                    <a:pt x="610" y="468"/>
                  </a:cubicBezTo>
                  <a:cubicBezTo>
                    <a:pt x="604" y="468"/>
                    <a:pt x="609" y="467"/>
                    <a:pt x="607" y="467"/>
                  </a:cubicBezTo>
                  <a:cubicBezTo>
                    <a:pt x="617" y="468"/>
                    <a:pt x="614" y="467"/>
                    <a:pt x="613" y="466"/>
                  </a:cubicBezTo>
                  <a:cubicBezTo>
                    <a:pt x="620" y="466"/>
                    <a:pt x="615" y="466"/>
                    <a:pt x="625" y="466"/>
                  </a:cubicBezTo>
                  <a:cubicBezTo>
                    <a:pt x="624" y="465"/>
                    <a:pt x="622" y="465"/>
                    <a:pt x="622" y="465"/>
                  </a:cubicBezTo>
                  <a:cubicBezTo>
                    <a:pt x="600" y="465"/>
                    <a:pt x="586" y="465"/>
                    <a:pt x="579" y="467"/>
                  </a:cubicBezTo>
                  <a:cubicBezTo>
                    <a:pt x="566" y="466"/>
                    <a:pt x="579" y="467"/>
                    <a:pt x="565" y="467"/>
                  </a:cubicBezTo>
                  <a:cubicBezTo>
                    <a:pt x="565" y="466"/>
                    <a:pt x="565" y="466"/>
                    <a:pt x="565" y="466"/>
                  </a:cubicBezTo>
                  <a:cubicBezTo>
                    <a:pt x="551" y="467"/>
                    <a:pt x="548" y="467"/>
                    <a:pt x="528" y="467"/>
                  </a:cubicBezTo>
                  <a:cubicBezTo>
                    <a:pt x="527" y="465"/>
                    <a:pt x="522" y="466"/>
                    <a:pt x="514" y="466"/>
                  </a:cubicBezTo>
                  <a:cubicBezTo>
                    <a:pt x="509" y="467"/>
                    <a:pt x="514" y="467"/>
                    <a:pt x="502" y="466"/>
                  </a:cubicBezTo>
                  <a:cubicBezTo>
                    <a:pt x="498" y="466"/>
                    <a:pt x="502" y="467"/>
                    <a:pt x="505" y="467"/>
                  </a:cubicBezTo>
                  <a:cubicBezTo>
                    <a:pt x="501" y="467"/>
                    <a:pt x="495" y="466"/>
                    <a:pt x="488" y="467"/>
                  </a:cubicBezTo>
                  <a:cubicBezTo>
                    <a:pt x="489" y="466"/>
                    <a:pt x="493" y="466"/>
                    <a:pt x="494" y="466"/>
                  </a:cubicBezTo>
                  <a:cubicBezTo>
                    <a:pt x="482" y="467"/>
                    <a:pt x="465" y="465"/>
                    <a:pt x="456" y="467"/>
                  </a:cubicBezTo>
                  <a:cubicBezTo>
                    <a:pt x="450" y="466"/>
                    <a:pt x="427" y="466"/>
                    <a:pt x="422" y="467"/>
                  </a:cubicBezTo>
                  <a:cubicBezTo>
                    <a:pt x="415" y="467"/>
                    <a:pt x="413" y="466"/>
                    <a:pt x="411" y="467"/>
                  </a:cubicBezTo>
                  <a:cubicBezTo>
                    <a:pt x="404" y="466"/>
                    <a:pt x="387" y="466"/>
                    <a:pt x="376" y="467"/>
                  </a:cubicBezTo>
                  <a:cubicBezTo>
                    <a:pt x="377" y="468"/>
                    <a:pt x="384" y="467"/>
                    <a:pt x="388" y="467"/>
                  </a:cubicBezTo>
                  <a:cubicBezTo>
                    <a:pt x="389" y="468"/>
                    <a:pt x="374" y="467"/>
                    <a:pt x="376" y="468"/>
                  </a:cubicBezTo>
                  <a:cubicBezTo>
                    <a:pt x="368" y="468"/>
                    <a:pt x="373" y="467"/>
                    <a:pt x="374" y="467"/>
                  </a:cubicBezTo>
                  <a:cubicBezTo>
                    <a:pt x="372" y="467"/>
                    <a:pt x="370" y="467"/>
                    <a:pt x="368" y="467"/>
                  </a:cubicBezTo>
                  <a:cubicBezTo>
                    <a:pt x="359" y="467"/>
                    <a:pt x="370" y="467"/>
                    <a:pt x="368" y="468"/>
                  </a:cubicBezTo>
                  <a:cubicBezTo>
                    <a:pt x="357" y="468"/>
                    <a:pt x="349" y="467"/>
                    <a:pt x="345" y="468"/>
                  </a:cubicBezTo>
                  <a:cubicBezTo>
                    <a:pt x="339" y="468"/>
                    <a:pt x="339" y="468"/>
                    <a:pt x="342" y="468"/>
                  </a:cubicBezTo>
                  <a:cubicBezTo>
                    <a:pt x="337" y="467"/>
                    <a:pt x="334" y="468"/>
                    <a:pt x="333" y="468"/>
                  </a:cubicBezTo>
                  <a:cubicBezTo>
                    <a:pt x="328" y="468"/>
                    <a:pt x="326" y="468"/>
                    <a:pt x="325" y="469"/>
                  </a:cubicBezTo>
                  <a:cubicBezTo>
                    <a:pt x="317" y="469"/>
                    <a:pt x="324" y="468"/>
                    <a:pt x="325" y="468"/>
                  </a:cubicBezTo>
                  <a:cubicBezTo>
                    <a:pt x="320" y="468"/>
                    <a:pt x="317" y="468"/>
                    <a:pt x="316" y="468"/>
                  </a:cubicBezTo>
                  <a:cubicBezTo>
                    <a:pt x="312" y="468"/>
                    <a:pt x="317" y="468"/>
                    <a:pt x="316" y="469"/>
                  </a:cubicBezTo>
                  <a:cubicBezTo>
                    <a:pt x="312" y="468"/>
                    <a:pt x="304" y="468"/>
                    <a:pt x="303" y="468"/>
                  </a:cubicBezTo>
                  <a:cubicBezTo>
                    <a:pt x="304" y="468"/>
                    <a:pt x="305" y="468"/>
                    <a:pt x="305" y="468"/>
                  </a:cubicBezTo>
                  <a:cubicBezTo>
                    <a:pt x="303" y="468"/>
                    <a:pt x="302" y="468"/>
                    <a:pt x="303" y="468"/>
                  </a:cubicBezTo>
                  <a:cubicBezTo>
                    <a:pt x="298" y="469"/>
                    <a:pt x="286" y="469"/>
                    <a:pt x="288" y="468"/>
                  </a:cubicBezTo>
                  <a:cubicBezTo>
                    <a:pt x="280" y="468"/>
                    <a:pt x="282" y="468"/>
                    <a:pt x="276" y="468"/>
                  </a:cubicBezTo>
                  <a:cubicBezTo>
                    <a:pt x="271" y="468"/>
                    <a:pt x="266" y="469"/>
                    <a:pt x="270" y="469"/>
                  </a:cubicBezTo>
                  <a:cubicBezTo>
                    <a:pt x="263" y="469"/>
                    <a:pt x="263" y="470"/>
                    <a:pt x="259" y="470"/>
                  </a:cubicBezTo>
                  <a:cubicBezTo>
                    <a:pt x="251" y="470"/>
                    <a:pt x="241" y="470"/>
                    <a:pt x="242" y="469"/>
                  </a:cubicBezTo>
                  <a:cubicBezTo>
                    <a:pt x="238" y="469"/>
                    <a:pt x="239" y="470"/>
                    <a:pt x="239" y="470"/>
                  </a:cubicBezTo>
                  <a:cubicBezTo>
                    <a:pt x="230" y="470"/>
                    <a:pt x="231" y="470"/>
                    <a:pt x="224" y="470"/>
                  </a:cubicBezTo>
                  <a:cubicBezTo>
                    <a:pt x="224" y="470"/>
                    <a:pt x="223" y="470"/>
                    <a:pt x="223" y="470"/>
                  </a:cubicBezTo>
                  <a:cubicBezTo>
                    <a:pt x="226" y="469"/>
                    <a:pt x="224" y="468"/>
                    <a:pt x="208" y="467"/>
                  </a:cubicBezTo>
                  <a:cubicBezTo>
                    <a:pt x="201" y="467"/>
                    <a:pt x="209" y="468"/>
                    <a:pt x="199" y="468"/>
                  </a:cubicBezTo>
                  <a:cubicBezTo>
                    <a:pt x="201" y="467"/>
                    <a:pt x="188" y="466"/>
                    <a:pt x="188" y="467"/>
                  </a:cubicBezTo>
                  <a:cubicBezTo>
                    <a:pt x="177" y="467"/>
                    <a:pt x="188" y="466"/>
                    <a:pt x="194" y="466"/>
                  </a:cubicBezTo>
                  <a:cubicBezTo>
                    <a:pt x="189" y="465"/>
                    <a:pt x="182" y="466"/>
                    <a:pt x="180" y="467"/>
                  </a:cubicBezTo>
                  <a:cubicBezTo>
                    <a:pt x="176" y="466"/>
                    <a:pt x="174" y="466"/>
                    <a:pt x="174" y="466"/>
                  </a:cubicBezTo>
                  <a:cubicBezTo>
                    <a:pt x="160" y="467"/>
                    <a:pt x="146" y="466"/>
                    <a:pt x="135" y="467"/>
                  </a:cubicBezTo>
                  <a:cubicBezTo>
                    <a:pt x="139" y="467"/>
                    <a:pt x="133" y="467"/>
                    <a:pt x="131" y="467"/>
                  </a:cubicBezTo>
                  <a:cubicBezTo>
                    <a:pt x="126" y="467"/>
                    <a:pt x="135" y="468"/>
                    <a:pt x="122" y="468"/>
                  </a:cubicBezTo>
                  <a:cubicBezTo>
                    <a:pt x="130" y="466"/>
                    <a:pt x="109" y="468"/>
                    <a:pt x="111" y="467"/>
                  </a:cubicBezTo>
                  <a:cubicBezTo>
                    <a:pt x="107" y="467"/>
                    <a:pt x="102" y="467"/>
                    <a:pt x="102" y="468"/>
                  </a:cubicBezTo>
                  <a:cubicBezTo>
                    <a:pt x="98" y="468"/>
                    <a:pt x="97" y="467"/>
                    <a:pt x="86" y="467"/>
                  </a:cubicBezTo>
                  <a:cubicBezTo>
                    <a:pt x="87" y="467"/>
                    <a:pt x="88" y="468"/>
                    <a:pt x="91" y="468"/>
                  </a:cubicBezTo>
                  <a:cubicBezTo>
                    <a:pt x="88" y="468"/>
                    <a:pt x="59" y="467"/>
                    <a:pt x="51" y="468"/>
                  </a:cubicBezTo>
                  <a:cubicBezTo>
                    <a:pt x="60" y="468"/>
                    <a:pt x="66" y="469"/>
                    <a:pt x="82" y="468"/>
                  </a:cubicBezTo>
                  <a:cubicBezTo>
                    <a:pt x="88" y="469"/>
                    <a:pt x="57" y="468"/>
                    <a:pt x="65" y="470"/>
                  </a:cubicBezTo>
                  <a:cubicBezTo>
                    <a:pt x="62" y="469"/>
                    <a:pt x="58" y="469"/>
                    <a:pt x="53" y="469"/>
                  </a:cubicBezTo>
                  <a:cubicBezTo>
                    <a:pt x="50" y="469"/>
                    <a:pt x="47" y="469"/>
                    <a:pt x="44" y="469"/>
                  </a:cubicBezTo>
                  <a:cubicBezTo>
                    <a:pt x="39" y="469"/>
                    <a:pt x="34" y="469"/>
                    <a:pt x="29" y="469"/>
                  </a:cubicBezTo>
                  <a:cubicBezTo>
                    <a:pt x="24" y="469"/>
                    <a:pt x="20" y="470"/>
                    <a:pt x="14" y="470"/>
                  </a:cubicBezTo>
                  <a:cubicBezTo>
                    <a:pt x="11" y="470"/>
                    <a:pt x="8" y="470"/>
                    <a:pt x="3" y="470"/>
                  </a:cubicBezTo>
                  <a:cubicBezTo>
                    <a:pt x="0" y="471"/>
                    <a:pt x="2" y="467"/>
                    <a:pt x="2" y="465"/>
                  </a:cubicBezTo>
                  <a:cubicBezTo>
                    <a:pt x="2" y="462"/>
                    <a:pt x="2" y="459"/>
                    <a:pt x="3" y="456"/>
                  </a:cubicBezTo>
                  <a:cubicBezTo>
                    <a:pt x="2" y="455"/>
                    <a:pt x="2" y="460"/>
                    <a:pt x="1" y="466"/>
                  </a:cubicBezTo>
                  <a:cubicBezTo>
                    <a:pt x="1" y="467"/>
                    <a:pt x="1" y="468"/>
                    <a:pt x="0" y="469"/>
                  </a:cubicBezTo>
                  <a:cubicBezTo>
                    <a:pt x="0" y="466"/>
                    <a:pt x="1" y="461"/>
                    <a:pt x="1" y="456"/>
                  </a:cubicBezTo>
                  <a:cubicBezTo>
                    <a:pt x="2" y="449"/>
                    <a:pt x="3" y="441"/>
                    <a:pt x="4" y="433"/>
                  </a:cubicBezTo>
                  <a:cubicBezTo>
                    <a:pt x="4" y="430"/>
                    <a:pt x="5" y="426"/>
                    <a:pt x="6" y="423"/>
                  </a:cubicBezTo>
                  <a:cubicBezTo>
                    <a:pt x="6" y="421"/>
                    <a:pt x="7" y="419"/>
                    <a:pt x="7" y="417"/>
                  </a:cubicBezTo>
                  <a:cubicBezTo>
                    <a:pt x="8" y="414"/>
                    <a:pt x="8" y="412"/>
                    <a:pt x="8" y="411"/>
                  </a:cubicBezTo>
                  <a:cubicBezTo>
                    <a:pt x="10" y="408"/>
                    <a:pt x="12" y="409"/>
                    <a:pt x="14" y="397"/>
                  </a:cubicBezTo>
                  <a:cubicBezTo>
                    <a:pt x="14" y="397"/>
                    <a:pt x="14" y="396"/>
                    <a:pt x="16" y="393"/>
                  </a:cubicBezTo>
                  <a:cubicBezTo>
                    <a:pt x="17" y="390"/>
                    <a:pt x="19" y="387"/>
                    <a:pt x="20" y="383"/>
                  </a:cubicBezTo>
                  <a:cubicBezTo>
                    <a:pt x="21" y="380"/>
                    <a:pt x="22" y="379"/>
                    <a:pt x="23" y="377"/>
                  </a:cubicBezTo>
                  <a:cubicBezTo>
                    <a:pt x="26" y="370"/>
                    <a:pt x="24" y="377"/>
                    <a:pt x="23" y="378"/>
                  </a:cubicBezTo>
                  <a:cubicBezTo>
                    <a:pt x="30" y="366"/>
                    <a:pt x="28" y="367"/>
                    <a:pt x="32" y="361"/>
                  </a:cubicBezTo>
                  <a:cubicBezTo>
                    <a:pt x="33" y="356"/>
                    <a:pt x="25" y="374"/>
                    <a:pt x="27" y="369"/>
                  </a:cubicBezTo>
                  <a:cubicBezTo>
                    <a:pt x="28" y="366"/>
                    <a:pt x="30" y="364"/>
                    <a:pt x="31" y="361"/>
                  </a:cubicBezTo>
                  <a:cubicBezTo>
                    <a:pt x="32" y="359"/>
                    <a:pt x="34" y="357"/>
                    <a:pt x="35" y="355"/>
                  </a:cubicBezTo>
                  <a:cubicBezTo>
                    <a:pt x="38" y="352"/>
                    <a:pt x="40" y="350"/>
                    <a:pt x="41" y="349"/>
                  </a:cubicBezTo>
                  <a:cubicBezTo>
                    <a:pt x="43" y="346"/>
                    <a:pt x="43" y="345"/>
                    <a:pt x="44" y="345"/>
                  </a:cubicBezTo>
                  <a:cubicBezTo>
                    <a:pt x="44" y="344"/>
                    <a:pt x="43" y="345"/>
                    <a:pt x="42" y="346"/>
                  </a:cubicBezTo>
                  <a:cubicBezTo>
                    <a:pt x="41" y="347"/>
                    <a:pt x="39" y="350"/>
                    <a:pt x="38" y="350"/>
                  </a:cubicBezTo>
                  <a:cubicBezTo>
                    <a:pt x="39" y="348"/>
                    <a:pt x="41" y="347"/>
                    <a:pt x="42" y="345"/>
                  </a:cubicBezTo>
                  <a:cubicBezTo>
                    <a:pt x="43" y="344"/>
                    <a:pt x="43" y="343"/>
                    <a:pt x="43" y="342"/>
                  </a:cubicBezTo>
                  <a:cubicBezTo>
                    <a:pt x="46" y="339"/>
                    <a:pt x="43" y="345"/>
                    <a:pt x="52" y="334"/>
                  </a:cubicBezTo>
                  <a:cubicBezTo>
                    <a:pt x="53" y="333"/>
                    <a:pt x="49" y="338"/>
                    <a:pt x="46" y="341"/>
                  </a:cubicBezTo>
                  <a:cubicBezTo>
                    <a:pt x="48" y="340"/>
                    <a:pt x="51" y="337"/>
                    <a:pt x="55" y="333"/>
                  </a:cubicBezTo>
                  <a:cubicBezTo>
                    <a:pt x="55" y="333"/>
                    <a:pt x="48" y="341"/>
                    <a:pt x="49" y="341"/>
                  </a:cubicBezTo>
                  <a:cubicBezTo>
                    <a:pt x="49" y="341"/>
                    <a:pt x="51" y="339"/>
                    <a:pt x="52" y="337"/>
                  </a:cubicBezTo>
                  <a:cubicBezTo>
                    <a:pt x="54" y="335"/>
                    <a:pt x="56" y="332"/>
                    <a:pt x="59" y="330"/>
                  </a:cubicBezTo>
                  <a:cubicBezTo>
                    <a:pt x="63" y="325"/>
                    <a:pt x="65" y="322"/>
                    <a:pt x="59" y="328"/>
                  </a:cubicBezTo>
                  <a:cubicBezTo>
                    <a:pt x="61" y="326"/>
                    <a:pt x="64" y="323"/>
                    <a:pt x="67" y="320"/>
                  </a:cubicBezTo>
                  <a:cubicBezTo>
                    <a:pt x="70" y="317"/>
                    <a:pt x="74" y="314"/>
                    <a:pt x="77" y="312"/>
                  </a:cubicBezTo>
                  <a:cubicBezTo>
                    <a:pt x="81" y="308"/>
                    <a:pt x="80" y="309"/>
                    <a:pt x="77" y="311"/>
                  </a:cubicBezTo>
                  <a:cubicBezTo>
                    <a:pt x="75" y="313"/>
                    <a:pt x="73" y="314"/>
                    <a:pt x="71" y="316"/>
                  </a:cubicBezTo>
                  <a:cubicBezTo>
                    <a:pt x="70" y="317"/>
                    <a:pt x="69" y="318"/>
                    <a:pt x="68" y="319"/>
                  </a:cubicBezTo>
                  <a:cubicBezTo>
                    <a:pt x="67" y="320"/>
                    <a:pt x="66" y="321"/>
                    <a:pt x="65" y="322"/>
                  </a:cubicBezTo>
                  <a:cubicBezTo>
                    <a:pt x="68" y="318"/>
                    <a:pt x="72" y="315"/>
                    <a:pt x="76" y="311"/>
                  </a:cubicBezTo>
                  <a:cubicBezTo>
                    <a:pt x="78" y="310"/>
                    <a:pt x="80" y="308"/>
                    <a:pt x="82" y="306"/>
                  </a:cubicBezTo>
                  <a:cubicBezTo>
                    <a:pt x="84" y="304"/>
                    <a:pt x="86" y="303"/>
                    <a:pt x="88" y="301"/>
                  </a:cubicBezTo>
                  <a:cubicBezTo>
                    <a:pt x="89" y="301"/>
                    <a:pt x="88" y="302"/>
                    <a:pt x="86" y="304"/>
                  </a:cubicBezTo>
                  <a:cubicBezTo>
                    <a:pt x="89" y="302"/>
                    <a:pt x="92" y="300"/>
                    <a:pt x="94" y="299"/>
                  </a:cubicBezTo>
                  <a:cubicBezTo>
                    <a:pt x="95" y="298"/>
                    <a:pt x="96" y="297"/>
                    <a:pt x="97" y="296"/>
                  </a:cubicBezTo>
                  <a:cubicBezTo>
                    <a:pt x="98" y="296"/>
                    <a:pt x="100" y="295"/>
                    <a:pt x="101" y="294"/>
                  </a:cubicBezTo>
                  <a:cubicBezTo>
                    <a:pt x="103" y="293"/>
                    <a:pt x="106" y="292"/>
                    <a:pt x="108" y="290"/>
                  </a:cubicBezTo>
                  <a:cubicBezTo>
                    <a:pt x="110" y="289"/>
                    <a:pt x="111" y="288"/>
                    <a:pt x="113" y="287"/>
                  </a:cubicBezTo>
                  <a:cubicBezTo>
                    <a:pt x="114" y="287"/>
                    <a:pt x="116" y="286"/>
                    <a:pt x="118" y="285"/>
                  </a:cubicBezTo>
                  <a:cubicBezTo>
                    <a:pt x="118" y="284"/>
                    <a:pt x="116" y="285"/>
                    <a:pt x="114" y="286"/>
                  </a:cubicBezTo>
                  <a:cubicBezTo>
                    <a:pt x="112" y="287"/>
                    <a:pt x="111" y="288"/>
                    <a:pt x="112" y="287"/>
                  </a:cubicBezTo>
                  <a:cubicBezTo>
                    <a:pt x="123" y="281"/>
                    <a:pt x="118" y="286"/>
                    <a:pt x="126" y="281"/>
                  </a:cubicBezTo>
                  <a:cubicBezTo>
                    <a:pt x="131" y="279"/>
                    <a:pt x="128" y="281"/>
                    <a:pt x="124" y="283"/>
                  </a:cubicBezTo>
                  <a:cubicBezTo>
                    <a:pt x="123" y="284"/>
                    <a:pt x="125" y="283"/>
                    <a:pt x="128" y="282"/>
                  </a:cubicBezTo>
                  <a:cubicBezTo>
                    <a:pt x="131" y="280"/>
                    <a:pt x="136" y="279"/>
                    <a:pt x="138" y="279"/>
                  </a:cubicBezTo>
                  <a:cubicBezTo>
                    <a:pt x="142" y="277"/>
                    <a:pt x="144" y="275"/>
                    <a:pt x="141" y="276"/>
                  </a:cubicBezTo>
                  <a:cubicBezTo>
                    <a:pt x="137" y="278"/>
                    <a:pt x="138" y="278"/>
                    <a:pt x="138" y="278"/>
                  </a:cubicBezTo>
                  <a:cubicBezTo>
                    <a:pt x="134" y="279"/>
                    <a:pt x="132" y="280"/>
                    <a:pt x="132" y="279"/>
                  </a:cubicBezTo>
                  <a:cubicBezTo>
                    <a:pt x="144" y="275"/>
                    <a:pt x="130" y="279"/>
                    <a:pt x="138" y="276"/>
                  </a:cubicBezTo>
                  <a:cubicBezTo>
                    <a:pt x="143" y="276"/>
                    <a:pt x="147" y="273"/>
                    <a:pt x="152" y="272"/>
                  </a:cubicBezTo>
                  <a:cubicBezTo>
                    <a:pt x="159" y="270"/>
                    <a:pt x="155" y="269"/>
                    <a:pt x="149" y="271"/>
                  </a:cubicBezTo>
                  <a:cubicBezTo>
                    <a:pt x="154" y="270"/>
                    <a:pt x="160" y="268"/>
                    <a:pt x="162" y="267"/>
                  </a:cubicBezTo>
                  <a:cubicBezTo>
                    <a:pt x="168" y="265"/>
                    <a:pt x="160" y="268"/>
                    <a:pt x="155" y="270"/>
                  </a:cubicBezTo>
                  <a:cubicBezTo>
                    <a:pt x="157" y="270"/>
                    <a:pt x="160" y="269"/>
                    <a:pt x="163" y="268"/>
                  </a:cubicBezTo>
                  <a:cubicBezTo>
                    <a:pt x="167" y="267"/>
                    <a:pt x="171" y="267"/>
                    <a:pt x="173" y="266"/>
                  </a:cubicBezTo>
                  <a:cubicBezTo>
                    <a:pt x="177" y="266"/>
                    <a:pt x="175" y="266"/>
                    <a:pt x="171" y="267"/>
                  </a:cubicBezTo>
                  <a:cubicBezTo>
                    <a:pt x="169" y="267"/>
                    <a:pt x="167" y="268"/>
                    <a:pt x="165" y="268"/>
                  </a:cubicBezTo>
                  <a:cubicBezTo>
                    <a:pt x="162" y="269"/>
                    <a:pt x="160" y="269"/>
                    <a:pt x="158" y="270"/>
                  </a:cubicBezTo>
                  <a:cubicBezTo>
                    <a:pt x="158" y="270"/>
                    <a:pt x="159" y="270"/>
                    <a:pt x="161" y="270"/>
                  </a:cubicBezTo>
                  <a:cubicBezTo>
                    <a:pt x="163" y="270"/>
                    <a:pt x="164" y="269"/>
                    <a:pt x="165" y="269"/>
                  </a:cubicBezTo>
                  <a:cubicBezTo>
                    <a:pt x="167" y="269"/>
                    <a:pt x="169" y="268"/>
                    <a:pt x="170" y="268"/>
                  </a:cubicBezTo>
                  <a:cubicBezTo>
                    <a:pt x="176" y="267"/>
                    <a:pt x="182" y="265"/>
                    <a:pt x="180" y="266"/>
                  </a:cubicBezTo>
                  <a:cubicBezTo>
                    <a:pt x="184" y="265"/>
                    <a:pt x="186" y="265"/>
                    <a:pt x="187" y="265"/>
                  </a:cubicBezTo>
                  <a:cubicBezTo>
                    <a:pt x="188" y="265"/>
                    <a:pt x="188" y="266"/>
                    <a:pt x="189" y="266"/>
                  </a:cubicBezTo>
                  <a:cubicBezTo>
                    <a:pt x="197" y="266"/>
                    <a:pt x="197" y="265"/>
                    <a:pt x="204" y="265"/>
                  </a:cubicBezTo>
                  <a:cubicBezTo>
                    <a:pt x="203" y="264"/>
                    <a:pt x="205" y="264"/>
                    <a:pt x="207" y="263"/>
                  </a:cubicBezTo>
                  <a:cubicBezTo>
                    <a:pt x="212" y="264"/>
                    <a:pt x="219" y="264"/>
                    <a:pt x="226" y="265"/>
                  </a:cubicBezTo>
                  <a:cubicBezTo>
                    <a:pt x="234" y="266"/>
                    <a:pt x="243" y="267"/>
                    <a:pt x="250" y="270"/>
                  </a:cubicBezTo>
                  <a:cubicBezTo>
                    <a:pt x="251" y="270"/>
                    <a:pt x="253" y="270"/>
                    <a:pt x="256" y="271"/>
                  </a:cubicBezTo>
                  <a:cubicBezTo>
                    <a:pt x="257" y="271"/>
                    <a:pt x="259" y="271"/>
                    <a:pt x="261" y="272"/>
                  </a:cubicBezTo>
                  <a:cubicBezTo>
                    <a:pt x="262" y="272"/>
                    <a:pt x="263" y="272"/>
                    <a:pt x="264" y="273"/>
                  </a:cubicBezTo>
                  <a:cubicBezTo>
                    <a:pt x="265" y="273"/>
                    <a:pt x="266" y="273"/>
                    <a:pt x="266" y="273"/>
                  </a:cubicBezTo>
                  <a:cubicBezTo>
                    <a:pt x="267" y="274"/>
                    <a:pt x="267" y="274"/>
                    <a:pt x="268" y="274"/>
                  </a:cubicBezTo>
                  <a:cubicBezTo>
                    <a:pt x="269" y="275"/>
                    <a:pt x="270" y="275"/>
                    <a:pt x="271" y="276"/>
                  </a:cubicBezTo>
                  <a:cubicBezTo>
                    <a:pt x="271" y="276"/>
                    <a:pt x="271" y="276"/>
                    <a:pt x="271" y="276"/>
                  </a:cubicBezTo>
                  <a:cubicBezTo>
                    <a:pt x="271" y="276"/>
                    <a:pt x="271" y="276"/>
                    <a:pt x="271" y="276"/>
                  </a:cubicBezTo>
                  <a:cubicBezTo>
                    <a:pt x="271" y="275"/>
                    <a:pt x="271" y="275"/>
                    <a:pt x="272" y="275"/>
                  </a:cubicBezTo>
                  <a:cubicBezTo>
                    <a:pt x="272" y="274"/>
                    <a:pt x="272" y="274"/>
                    <a:pt x="272" y="273"/>
                  </a:cubicBezTo>
                  <a:cubicBezTo>
                    <a:pt x="272" y="273"/>
                    <a:pt x="272" y="272"/>
                    <a:pt x="272" y="271"/>
                  </a:cubicBezTo>
                  <a:cubicBezTo>
                    <a:pt x="273" y="269"/>
                    <a:pt x="274" y="264"/>
                    <a:pt x="275" y="263"/>
                  </a:cubicBezTo>
                  <a:cubicBezTo>
                    <a:pt x="275" y="265"/>
                    <a:pt x="274" y="265"/>
                    <a:pt x="273" y="270"/>
                  </a:cubicBezTo>
                  <a:cubicBezTo>
                    <a:pt x="273" y="270"/>
                    <a:pt x="273" y="270"/>
                    <a:pt x="273" y="270"/>
                  </a:cubicBezTo>
                  <a:cubicBezTo>
                    <a:pt x="274" y="268"/>
                    <a:pt x="275" y="267"/>
                    <a:pt x="275" y="265"/>
                  </a:cubicBezTo>
                  <a:cubicBezTo>
                    <a:pt x="275" y="264"/>
                    <a:pt x="277" y="259"/>
                    <a:pt x="279" y="254"/>
                  </a:cubicBezTo>
                  <a:cubicBezTo>
                    <a:pt x="282" y="245"/>
                    <a:pt x="285" y="235"/>
                    <a:pt x="291" y="223"/>
                  </a:cubicBezTo>
                  <a:cubicBezTo>
                    <a:pt x="293" y="217"/>
                    <a:pt x="291" y="220"/>
                    <a:pt x="296" y="208"/>
                  </a:cubicBezTo>
                  <a:cubicBezTo>
                    <a:pt x="296" y="212"/>
                    <a:pt x="297" y="211"/>
                    <a:pt x="299" y="207"/>
                  </a:cubicBezTo>
                  <a:cubicBezTo>
                    <a:pt x="302" y="203"/>
                    <a:pt x="306" y="196"/>
                    <a:pt x="310" y="189"/>
                  </a:cubicBezTo>
                  <a:cubicBezTo>
                    <a:pt x="314" y="182"/>
                    <a:pt x="308" y="191"/>
                    <a:pt x="309" y="189"/>
                  </a:cubicBezTo>
                  <a:cubicBezTo>
                    <a:pt x="311" y="185"/>
                    <a:pt x="313" y="182"/>
                    <a:pt x="314" y="180"/>
                  </a:cubicBezTo>
                  <a:cubicBezTo>
                    <a:pt x="315" y="178"/>
                    <a:pt x="316" y="176"/>
                    <a:pt x="314" y="177"/>
                  </a:cubicBezTo>
                  <a:cubicBezTo>
                    <a:pt x="318" y="174"/>
                    <a:pt x="323" y="166"/>
                    <a:pt x="327" y="160"/>
                  </a:cubicBezTo>
                  <a:cubicBezTo>
                    <a:pt x="332" y="154"/>
                    <a:pt x="336" y="149"/>
                    <a:pt x="336" y="151"/>
                  </a:cubicBezTo>
                  <a:cubicBezTo>
                    <a:pt x="342" y="143"/>
                    <a:pt x="345" y="141"/>
                    <a:pt x="352" y="132"/>
                  </a:cubicBezTo>
                  <a:cubicBezTo>
                    <a:pt x="351" y="132"/>
                    <a:pt x="351" y="132"/>
                    <a:pt x="351" y="132"/>
                  </a:cubicBezTo>
                  <a:cubicBezTo>
                    <a:pt x="348" y="136"/>
                    <a:pt x="347" y="137"/>
                    <a:pt x="344" y="141"/>
                  </a:cubicBezTo>
                  <a:cubicBezTo>
                    <a:pt x="348" y="135"/>
                    <a:pt x="341" y="145"/>
                    <a:pt x="341" y="143"/>
                  </a:cubicBezTo>
                  <a:cubicBezTo>
                    <a:pt x="345" y="137"/>
                    <a:pt x="348" y="134"/>
                    <a:pt x="351" y="131"/>
                  </a:cubicBezTo>
                  <a:cubicBezTo>
                    <a:pt x="353" y="128"/>
                    <a:pt x="355" y="126"/>
                    <a:pt x="356" y="123"/>
                  </a:cubicBezTo>
                  <a:cubicBezTo>
                    <a:pt x="364" y="116"/>
                    <a:pt x="371" y="109"/>
                    <a:pt x="377" y="103"/>
                  </a:cubicBezTo>
                  <a:cubicBezTo>
                    <a:pt x="375" y="106"/>
                    <a:pt x="377" y="104"/>
                    <a:pt x="380" y="102"/>
                  </a:cubicBezTo>
                  <a:cubicBezTo>
                    <a:pt x="386" y="97"/>
                    <a:pt x="375" y="105"/>
                    <a:pt x="382" y="99"/>
                  </a:cubicBezTo>
                  <a:cubicBezTo>
                    <a:pt x="385" y="96"/>
                    <a:pt x="388" y="94"/>
                    <a:pt x="390" y="92"/>
                  </a:cubicBezTo>
                  <a:cubicBezTo>
                    <a:pt x="391" y="91"/>
                    <a:pt x="392" y="90"/>
                    <a:pt x="394" y="89"/>
                  </a:cubicBezTo>
                  <a:cubicBezTo>
                    <a:pt x="395" y="88"/>
                    <a:pt x="396" y="87"/>
                    <a:pt x="398" y="85"/>
                  </a:cubicBezTo>
                  <a:cubicBezTo>
                    <a:pt x="401" y="83"/>
                    <a:pt x="403" y="83"/>
                    <a:pt x="408" y="79"/>
                  </a:cubicBezTo>
                  <a:cubicBezTo>
                    <a:pt x="410" y="77"/>
                    <a:pt x="412" y="74"/>
                    <a:pt x="415" y="74"/>
                  </a:cubicBezTo>
                  <a:cubicBezTo>
                    <a:pt x="416" y="72"/>
                    <a:pt x="420" y="69"/>
                    <a:pt x="418" y="70"/>
                  </a:cubicBezTo>
                  <a:cubicBezTo>
                    <a:pt x="428" y="64"/>
                    <a:pt x="438" y="57"/>
                    <a:pt x="437" y="59"/>
                  </a:cubicBezTo>
                  <a:cubicBezTo>
                    <a:pt x="445" y="54"/>
                    <a:pt x="450" y="51"/>
                    <a:pt x="455" y="49"/>
                  </a:cubicBezTo>
                  <a:cubicBezTo>
                    <a:pt x="460" y="46"/>
                    <a:pt x="464" y="43"/>
                    <a:pt x="471" y="40"/>
                  </a:cubicBezTo>
                  <a:cubicBezTo>
                    <a:pt x="472" y="41"/>
                    <a:pt x="476" y="39"/>
                    <a:pt x="477" y="40"/>
                  </a:cubicBezTo>
                  <a:cubicBezTo>
                    <a:pt x="480" y="38"/>
                    <a:pt x="484" y="35"/>
                    <a:pt x="493" y="32"/>
                  </a:cubicBezTo>
                  <a:cubicBezTo>
                    <a:pt x="488" y="34"/>
                    <a:pt x="493" y="33"/>
                    <a:pt x="493" y="33"/>
                  </a:cubicBezTo>
                  <a:cubicBezTo>
                    <a:pt x="501" y="30"/>
                    <a:pt x="487" y="36"/>
                    <a:pt x="490" y="34"/>
                  </a:cubicBezTo>
                  <a:cubicBezTo>
                    <a:pt x="482" y="37"/>
                    <a:pt x="492" y="34"/>
                    <a:pt x="490" y="35"/>
                  </a:cubicBezTo>
                  <a:cubicBezTo>
                    <a:pt x="485" y="38"/>
                    <a:pt x="485" y="37"/>
                    <a:pt x="485" y="37"/>
                  </a:cubicBezTo>
                  <a:cubicBezTo>
                    <a:pt x="480" y="38"/>
                    <a:pt x="476" y="40"/>
                    <a:pt x="471" y="42"/>
                  </a:cubicBezTo>
                  <a:cubicBezTo>
                    <a:pt x="472" y="42"/>
                    <a:pt x="476" y="40"/>
                    <a:pt x="479" y="39"/>
                  </a:cubicBezTo>
                  <a:cubicBezTo>
                    <a:pt x="480" y="40"/>
                    <a:pt x="471" y="43"/>
                    <a:pt x="472" y="44"/>
                  </a:cubicBezTo>
                  <a:cubicBezTo>
                    <a:pt x="473" y="43"/>
                    <a:pt x="474" y="43"/>
                    <a:pt x="477" y="42"/>
                  </a:cubicBezTo>
                  <a:cubicBezTo>
                    <a:pt x="484" y="39"/>
                    <a:pt x="473" y="43"/>
                    <a:pt x="477" y="41"/>
                  </a:cubicBezTo>
                  <a:cubicBezTo>
                    <a:pt x="494" y="34"/>
                    <a:pt x="493" y="34"/>
                    <a:pt x="499" y="32"/>
                  </a:cubicBezTo>
                  <a:cubicBezTo>
                    <a:pt x="497" y="33"/>
                    <a:pt x="504" y="31"/>
                    <a:pt x="499" y="33"/>
                  </a:cubicBezTo>
                  <a:cubicBezTo>
                    <a:pt x="494" y="35"/>
                    <a:pt x="492" y="35"/>
                    <a:pt x="485" y="38"/>
                  </a:cubicBezTo>
                  <a:cubicBezTo>
                    <a:pt x="482" y="39"/>
                    <a:pt x="483" y="39"/>
                    <a:pt x="482" y="40"/>
                  </a:cubicBezTo>
                  <a:cubicBezTo>
                    <a:pt x="487" y="38"/>
                    <a:pt x="491" y="37"/>
                    <a:pt x="494" y="36"/>
                  </a:cubicBezTo>
                  <a:cubicBezTo>
                    <a:pt x="498" y="34"/>
                    <a:pt x="501" y="33"/>
                    <a:pt x="507" y="31"/>
                  </a:cubicBezTo>
                  <a:cubicBezTo>
                    <a:pt x="515" y="28"/>
                    <a:pt x="511" y="29"/>
                    <a:pt x="510" y="29"/>
                  </a:cubicBezTo>
                  <a:cubicBezTo>
                    <a:pt x="515" y="26"/>
                    <a:pt x="520" y="26"/>
                    <a:pt x="516" y="26"/>
                  </a:cubicBezTo>
                  <a:cubicBezTo>
                    <a:pt x="517" y="25"/>
                    <a:pt x="529" y="22"/>
                    <a:pt x="530" y="21"/>
                  </a:cubicBezTo>
                  <a:cubicBezTo>
                    <a:pt x="534" y="20"/>
                    <a:pt x="532" y="21"/>
                    <a:pt x="541" y="19"/>
                  </a:cubicBezTo>
                  <a:cubicBezTo>
                    <a:pt x="541" y="20"/>
                    <a:pt x="536" y="21"/>
                    <a:pt x="541" y="20"/>
                  </a:cubicBezTo>
                  <a:cubicBezTo>
                    <a:pt x="548" y="19"/>
                    <a:pt x="555" y="17"/>
                    <a:pt x="556" y="16"/>
                  </a:cubicBezTo>
                  <a:cubicBezTo>
                    <a:pt x="556" y="16"/>
                    <a:pt x="557" y="16"/>
                    <a:pt x="560" y="16"/>
                  </a:cubicBezTo>
                  <a:cubicBezTo>
                    <a:pt x="563" y="15"/>
                    <a:pt x="568" y="15"/>
                    <a:pt x="576" y="14"/>
                  </a:cubicBezTo>
                  <a:cubicBezTo>
                    <a:pt x="574" y="15"/>
                    <a:pt x="562" y="16"/>
                    <a:pt x="558" y="17"/>
                  </a:cubicBezTo>
                  <a:cubicBezTo>
                    <a:pt x="570" y="16"/>
                    <a:pt x="569" y="15"/>
                    <a:pt x="579" y="15"/>
                  </a:cubicBezTo>
                  <a:cubicBezTo>
                    <a:pt x="586" y="14"/>
                    <a:pt x="579" y="14"/>
                    <a:pt x="579" y="13"/>
                  </a:cubicBezTo>
                  <a:cubicBezTo>
                    <a:pt x="586" y="12"/>
                    <a:pt x="588" y="11"/>
                    <a:pt x="590" y="11"/>
                  </a:cubicBezTo>
                  <a:cubicBezTo>
                    <a:pt x="591" y="10"/>
                    <a:pt x="592" y="10"/>
                    <a:pt x="597" y="10"/>
                  </a:cubicBezTo>
                  <a:cubicBezTo>
                    <a:pt x="594" y="9"/>
                    <a:pt x="582" y="11"/>
                    <a:pt x="573" y="11"/>
                  </a:cubicBezTo>
                  <a:cubicBezTo>
                    <a:pt x="579" y="10"/>
                    <a:pt x="589" y="9"/>
                    <a:pt x="594" y="7"/>
                  </a:cubicBezTo>
                  <a:cubicBezTo>
                    <a:pt x="592" y="8"/>
                    <a:pt x="608" y="8"/>
                    <a:pt x="614" y="9"/>
                  </a:cubicBezTo>
                  <a:cubicBezTo>
                    <a:pt x="609" y="9"/>
                    <a:pt x="608" y="9"/>
                    <a:pt x="603" y="9"/>
                  </a:cubicBezTo>
                  <a:cubicBezTo>
                    <a:pt x="613" y="9"/>
                    <a:pt x="602" y="10"/>
                    <a:pt x="608" y="10"/>
                  </a:cubicBezTo>
                  <a:cubicBezTo>
                    <a:pt x="613" y="10"/>
                    <a:pt x="614" y="9"/>
                    <a:pt x="620" y="8"/>
                  </a:cubicBezTo>
                  <a:cubicBezTo>
                    <a:pt x="614" y="8"/>
                    <a:pt x="612" y="7"/>
                    <a:pt x="627" y="7"/>
                  </a:cubicBezTo>
                  <a:cubicBezTo>
                    <a:pt x="627" y="8"/>
                    <a:pt x="636" y="9"/>
                    <a:pt x="626" y="10"/>
                  </a:cubicBezTo>
                  <a:cubicBezTo>
                    <a:pt x="635" y="10"/>
                    <a:pt x="635" y="9"/>
                    <a:pt x="644" y="10"/>
                  </a:cubicBezTo>
                  <a:cubicBezTo>
                    <a:pt x="642" y="10"/>
                    <a:pt x="640" y="10"/>
                    <a:pt x="644" y="10"/>
                  </a:cubicBezTo>
                  <a:cubicBezTo>
                    <a:pt x="642" y="11"/>
                    <a:pt x="639" y="11"/>
                    <a:pt x="635" y="10"/>
                  </a:cubicBezTo>
                  <a:cubicBezTo>
                    <a:pt x="639" y="11"/>
                    <a:pt x="638" y="12"/>
                    <a:pt x="634" y="12"/>
                  </a:cubicBezTo>
                  <a:cubicBezTo>
                    <a:pt x="639" y="12"/>
                    <a:pt x="642" y="12"/>
                    <a:pt x="645" y="12"/>
                  </a:cubicBezTo>
                  <a:cubicBezTo>
                    <a:pt x="647" y="11"/>
                    <a:pt x="648" y="11"/>
                    <a:pt x="651" y="11"/>
                  </a:cubicBezTo>
                  <a:cubicBezTo>
                    <a:pt x="653" y="11"/>
                    <a:pt x="657" y="12"/>
                    <a:pt x="661" y="13"/>
                  </a:cubicBezTo>
                  <a:cubicBezTo>
                    <a:pt x="662" y="12"/>
                    <a:pt x="656" y="10"/>
                    <a:pt x="664" y="12"/>
                  </a:cubicBezTo>
                  <a:cubicBezTo>
                    <a:pt x="668" y="12"/>
                    <a:pt x="666" y="12"/>
                    <a:pt x="670" y="12"/>
                  </a:cubicBezTo>
                  <a:cubicBezTo>
                    <a:pt x="669" y="12"/>
                    <a:pt x="661" y="11"/>
                    <a:pt x="665" y="10"/>
                  </a:cubicBezTo>
                  <a:cubicBezTo>
                    <a:pt x="661" y="10"/>
                    <a:pt x="656" y="9"/>
                    <a:pt x="651" y="9"/>
                  </a:cubicBezTo>
                  <a:cubicBezTo>
                    <a:pt x="646" y="8"/>
                    <a:pt x="641" y="8"/>
                    <a:pt x="638" y="8"/>
                  </a:cubicBezTo>
                  <a:cubicBezTo>
                    <a:pt x="639" y="8"/>
                    <a:pt x="637" y="6"/>
                    <a:pt x="639" y="6"/>
                  </a:cubicBezTo>
                  <a:cubicBezTo>
                    <a:pt x="639" y="5"/>
                    <a:pt x="627" y="5"/>
                    <a:pt x="628" y="4"/>
                  </a:cubicBezTo>
                  <a:close/>
                  <a:moveTo>
                    <a:pt x="773" y="66"/>
                  </a:moveTo>
                  <a:cubicBezTo>
                    <a:pt x="773" y="66"/>
                    <a:pt x="774" y="67"/>
                    <a:pt x="775" y="67"/>
                  </a:cubicBezTo>
                  <a:cubicBezTo>
                    <a:pt x="774" y="67"/>
                    <a:pt x="773" y="66"/>
                    <a:pt x="773" y="66"/>
                  </a:cubicBezTo>
                  <a:close/>
                  <a:moveTo>
                    <a:pt x="1074" y="463"/>
                  </a:moveTo>
                  <a:cubicBezTo>
                    <a:pt x="1089" y="462"/>
                    <a:pt x="1115" y="463"/>
                    <a:pt x="1128" y="462"/>
                  </a:cubicBezTo>
                  <a:cubicBezTo>
                    <a:pt x="1122" y="462"/>
                    <a:pt x="1126" y="461"/>
                    <a:pt x="1122" y="461"/>
                  </a:cubicBezTo>
                  <a:cubicBezTo>
                    <a:pt x="1131" y="461"/>
                    <a:pt x="1134" y="460"/>
                    <a:pt x="1137" y="460"/>
                  </a:cubicBezTo>
                  <a:cubicBezTo>
                    <a:pt x="1126" y="460"/>
                    <a:pt x="1131" y="461"/>
                    <a:pt x="1122" y="460"/>
                  </a:cubicBezTo>
                  <a:cubicBezTo>
                    <a:pt x="1127" y="460"/>
                    <a:pt x="1125" y="459"/>
                    <a:pt x="1134" y="459"/>
                  </a:cubicBezTo>
                  <a:cubicBezTo>
                    <a:pt x="1134" y="459"/>
                    <a:pt x="1130" y="460"/>
                    <a:pt x="1134" y="460"/>
                  </a:cubicBezTo>
                  <a:cubicBezTo>
                    <a:pt x="1135" y="459"/>
                    <a:pt x="1145" y="459"/>
                    <a:pt x="1148" y="459"/>
                  </a:cubicBezTo>
                  <a:cubicBezTo>
                    <a:pt x="1151" y="458"/>
                    <a:pt x="1135" y="458"/>
                    <a:pt x="1134" y="459"/>
                  </a:cubicBezTo>
                  <a:cubicBezTo>
                    <a:pt x="1132" y="458"/>
                    <a:pt x="1122" y="459"/>
                    <a:pt x="1123" y="459"/>
                  </a:cubicBezTo>
                  <a:cubicBezTo>
                    <a:pt x="1122" y="458"/>
                    <a:pt x="1131" y="458"/>
                    <a:pt x="1132" y="458"/>
                  </a:cubicBezTo>
                  <a:cubicBezTo>
                    <a:pt x="1121" y="458"/>
                    <a:pt x="1126" y="457"/>
                    <a:pt x="1118" y="457"/>
                  </a:cubicBezTo>
                  <a:cubicBezTo>
                    <a:pt x="1117" y="458"/>
                    <a:pt x="1121" y="458"/>
                    <a:pt x="1120" y="458"/>
                  </a:cubicBezTo>
                  <a:cubicBezTo>
                    <a:pt x="1112" y="459"/>
                    <a:pt x="1106" y="458"/>
                    <a:pt x="1103" y="458"/>
                  </a:cubicBezTo>
                  <a:cubicBezTo>
                    <a:pt x="1105" y="458"/>
                    <a:pt x="1111" y="459"/>
                    <a:pt x="1106" y="459"/>
                  </a:cubicBezTo>
                  <a:cubicBezTo>
                    <a:pt x="1101" y="459"/>
                    <a:pt x="1095" y="458"/>
                    <a:pt x="1089" y="459"/>
                  </a:cubicBezTo>
                  <a:cubicBezTo>
                    <a:pt x="1096" y="459"/>
                    <a:pt x="1112" y="459"/>
                    <a:pt x="1120" y="459"/>
                  </a:cubicBezTo>
                  <a:cubicBezTo>
                    <a:pt x="1121" y="459"/>
                    <a:pt x="1125" y="459"/>
                    <a:pt x="1126" y="459"/>
                  </a:cubicBezTo>
                  <a:cubicBezTo>
                    <a:pt x="1119" y="459"/>
                    <a:pt x="1108" y="460"/>
                    <a:pt x="1103" y="460"/>
                  </a:cubicBezTo>
                  <a:cubicBezTo>
                    <a:pt x="1122" y="460"/>
                    <a:pt x="1103" y="461"/>
                    <a:pt x="1119" y="461"/>
                  </a:cubicBezTo>
                  <a:cubicBezTo>
                    <a:pt x="1116" y="461"/>
                    <a:pt x="1125" y="462"/>
                    <a:pt x="1119" y="462"/>
                  </a:cubicBezTo>
                  <a:cubicBezTo>
                    <a:pt x="1108" y="461"/>
                    <a:pt x="1086" y="462"/>
                    <a:pt x="1074" y="463"/>
                  </a:cubicBezTo>
                  <a:close/>
                  <a:moveTo>
                    <a:pt x="628" y="4"/>
                  </a:moveTo>
                  <a:cubicBezTo>
                    <a:pt x="628" y="4"/>
                    <a:pt x="628" y="4"/>
                    <a:pt x="628" y="4"/>
                  </a:cubicBezTo>
                  <a:cubicBezTo>
                    <a:pt x="628" y="4"/>
                    <a:pt x="628" y="4"/>
                    <a:pt x="628" y="4"/>
                  </a:cubicBezTo>
                  <a:close/>
                  <a:moveTo>
                    <a:pt x="1165" y="440"/>
                  </a:moveTo>
                  <a:cubicBezTo>
                    <a:pt x="1164" y="438"/>
                    <a:pt x="1177" y="441"/>
                    <a:pt x="1180" y="440"/>
                  </a:cubicBezTo>
                  <a:cubicBezTo>
                    <a:pt x="1171" y="439"/>
                    <a:pt x="1165" y="438"/>
                    <a:pt x="1160" y="439"/>
                  </a:cubicBezTo>
                  <a:cubicBezTo>
                    <a:pt x="1162" y="438"/>
                    <a:pt x="1149" y="439"/>
                    <a:pt x="1149" y="438"/>
                  </a:cubicBezTo>
                  <a:cubicBezTo>
                    <a:pt x="1150" y="438"/>
                    <a:pt x="1152" y="438"/>
                    <a:pt x="1149" y="438"/>
                  </a:cubicBezTo>
                  <a:cubicBezTo>
                    <a:pt x="1148" y="438"/>
                    <a:pt x="1146" y="438"/>
                    <a:pt x="1143" y="438"/>
                  </a:cubicBezTo>
                  <a:cubicBezTo>
                    <a:pt x="1143" y="439"/>
                    <a:pt x="1143" y="439"/>
                    <a:pt x="1140" y="440"/>
                  </a:cubicBezTo>
                  <a:cubicBezTo>
                    <a:pt x="1148" y="440"/>
                    <a:pt x="1155" y="439"/>
                    <a:pt x="1165" y="440"/>
                  </a:cubicBezTo>
                  <a:close/>
                  <a:moveTo>
                    <a:pt x="1170" y="442"/>
                  </a:moveTo>
                  <a:cubicBezTo>
                    <a:pt x="1166" y="442"/>
                    <a:pt x="1153" y="442"/>
                    <a:pt x="1148" y="443"/>
                  </a:cubicBezTo>
                  <a:cubicBezTo>
                    <a:pt x="1159" y="443"/>
                    <a:pt x="1163" y="443"/>
                    <a:pt x="1170" y="442"/>
                  </a:cubicBezTo>
                  <a:close/>
                  <a:moveTo>
                    <a:pt x="1142" y="440"/>
                  </a:moveTo>
                  <a:cubicBezTo>
                    <a:pt x="1142" y="441"/>
                    <a:pt x="1155" y="442"/>
                    <a:pt x="1159" y="442"/>
                  </a:cubicBezTo>
                  <a:cubicBezTo>
                    <a:pt x="1152" y="441"/>
                    <a:pt x="1149" y="441"/>
                    <a:pt x="1157" y="441"/>
                  </a:cubicBezTo>
                  <a:cubicBezTo>
                    <a:pt x="1152" y="440"/>
                    <a:pt x="1148" y="441"/>
                    <a:pt x="1142" y="440"/>
                  </a:cubicBezTo>
                  <a:close/>
                  <a:moveTo>
                    <a:pt x="1150" y="318"/>
                  </a:moveTo>
                  <a:cubicBezTo>
                    <a:pt x="1151" y="317"/>
                    <a:pt x="1151" y="317"/>
                    <a:pt x="1151" y="317"/>
                  </a:cubicBezTo>
                  <a:cubicBezTo>
                    <a:pt x="1144" y="308"/>
                    <a:pt x="1142" y="307"/>
                    <a:pt x="1136" y="300"/>
                  </a:cubicBezTo>
                  <a:cubicBezTo>
                    <a:pt x="1136" y="300"/>
                    <a:pt x="1134" y="299"/>
                    <a:pt x="1134" y="298"/>
                  </a:cubicBezTo>
                  <a:cubicBezTo>
                    <a:pt x="1137" y="300"/>
                    <a:pt x="1139" y="302"/>
                    <a:pt x="1141" y="304"/>
                  </a:cubicBezTo>
                  <a:cubicBezTo>
                    <a:pt x="1137" y="300"/>
                    <a:pt x="1135" y="298"/>
                    <a:pt x="1133" y="296"/>
                  </a:cubicBezTo>
                  <a:cubicBezTo>
                    <a:pt x="1132" y="295"/>
                    <a:pt x="1130" y="293"/>
                    <a:pt x="1127" y="290"/>
                  </a:cubicBezTo>
                  <a:cubicBezTo>
                    <a:pt x="1125" y="289"/>
                    <a:pt x="1130" y="294"/>
                    <a:pt x="1125" y="290"/>
                  </a:cubicBezTo>
                  <a:cubicBezTo>
                    <a:pt x="1135" y="300"/>
                    <a:pt x="1141" y="306"/>
                    <a:pt x="1150" y="318"/>
                  </a:cubicBezTo>
                  <a:close/>
                  <a:moveTo>
                    <a:pt x="1146" y="309"/>
                  </a:moveTo>
                  <a:cubicBezTo>
                    <a:pt x="1148" y="311"/>
                    <a:pt x="1150" y="314"/>
                    <a:pt x="1153" y="317"/>
                  </a:cubicBezTo>
                  <a:cubicBezTo>
                    <a:pt x="1147" y="309"/>
                    <a:pt x="1144" y="305"/>
                    <a:pt x="1137" y="299"/>
                  </a:cubicBezTo>
                  <a:cubicBezTo>
                    <a:pt x="1141" y="303"/>
                    <a:pt x="1144" y="306"/>
                    <a:pt x="1146" y="309"/>
                  </a:cubicBezTo>
                  <a:close/>
                  <a:moveTo>
                    <a:pt x="1140" y="439"/>
                  </a:moveTo>
                  <a:cubicBezTo>
                    <a:pt x="1134" y="438"/>
                    <a:pt x="1131" y="439"/>
                    <a:pt x="1126" y="439"/>
                  </a:cubicBezTo>
                  <a:cubicBezTo>
                    <a:pt x="1125" y="439"/>
                    <a:pt x="1121" y="439"/>
                    <a:pt x="1120" y="438"/>
                  </a:cubicBezTo>
                  <a:cubicBezTo>
                    <a:pt x="1124" y="438"/>
                    <a:pt x="1136" y="439"/>
                    <a:pt x="1129" y="438"/>
                  </a:cubicBezTo>
                  <a:cubicBezTo>
                    <a:pt x="1115" y="438"/>
                    <a:pt x="1114" y="437"/>
                    <a:pt x="1104" y="437"/>
                  </a:cubicBezTo>
                  <a:cubicBezTo>
                    <a:pt x="1105" y="438"/>
                    <a:pt x="1112" y="438"/>
                    <a:pt x="1103" y="439"/>
                  </a:cubicBezTo>
                  <a:cubicBezTo>
                    <a:pt x="1115" y="439"/>
                    <a:pt x="1125" y="440"/>
                    <a:pt x="1140" y="439"/>
                  </a:cubicBezTo>
                  <a:close/>
                  <a:moveTo>
                    <a:pt x="1126" y="289"/>
                  </a:moveTo>
                  <a:cubicBezTo>
                    <a:pt x="1130" y="292"/>
                    <a:pt x="1132" y="294"/>
                    <a:pt x="1134" y="295"/>
                  </a:cubicBezTo>
                  <a:cubicBezTo>
                    <a:pt x="1130" y="292"/>
                    <a:pt x="1126" y="288"/>
                    <a:pt x="1123" y="285"/>
                  </a:cubicBezTo>
                  <a:cubicBezTo>
                    <a:pt x="1121" y="283"/>
                    <a:pt x="1119" y="282"/>
                    <a:pt x="1118" y="281"/>
                  </a:cubicBezTo>
                  <a:cubicBezTo>
                    <a:pt x="1116" y="280"/>
                    <a:pt x="1115" y="279"/>
                    <a:pt x="1114" y="278"/>
                  </a:cubicBezTo>
                  <a:cubicBezTo>
                    <a:pt x="1116" y="280"/>
                    <a:pt x="1118" y="282"/>
                    <a:pt x="1120" y="284"/>
                  </a:cubicBezTo>
                  <a:cubicBezTo>
                    <a:pt x="1122" y="286"/>
                    <a:pt x="1124" y="287"/>
                    <a:pt x="1126" y="289"/>
                  </a:cubicBezTo>
                  <a:close/>
                  <a:moveTo>
                    <a:pt x="1120" y="284"/>
                  </a:moveTo>
                  <a:cubicBezTo>
                    <a:pt x="1122" y="286"/>
                    <a:pt x="1123" y="288"/>
                    <a:pt x="1124" y="288"/>
                  </a:cubicBezTo>
                  <a:cubicBezTo>
                    <a:pt x="1116" y="281"/>
                    <a:pt x="1113" y="279"/>
                    <a:pt x="1104" y="272"/>
                  </a:cubicBezTo>
                  <a:cubicBezTo>
                    <a:pt x="1103" y="271"/>
                    <a:pt x="1107" y="275"/>
                    <a:pt x="1112" y="279"/>
                  </a:cubicBezTo>
                  <a:cubicBezTo>
                    <a:pt x="1113" y="280"/>
                    <a:pt x="1115" y="281"/>
                    <a:pt x="1116" y="282"/>
                  </a:cubicBezTo>
                  <a:cubicBezTo>
                    <a:pt x="1117" y="283"/>
                    <a:pt x="1118" y="284"/>
                    <a:pt x="1120" y="284"/>
                  </a:cubicBezTo>
                  <a:close/>
                  <a:moveTo>
                    <a:pt x="1109" y="275"/>
                  </a:moveTo>
                  <a:cubicBezTo>
                    <a:pt x="1109" y="274"/>
                    <a:pt x="1110" y="275"/>
                    <a:pt x="1107" y="273"/>
                  </a:cubicBezTo>
                  <a:cubicBezTo>
                    <a:pt x="1107" y="272"/>
                    <a:pt x="1091" y="262"/>
                    <a:pt x="1090" y="262"/>
                  </a:cubicBezTo>
                  <a:cubicBezTo>
                    <a:pt x="1094" y="264"/>
                    <a:pt x="1096" y="266"/>
                    <a:pt x="1098" y="267"/>
                  </a:cubicBezTo>
                  <a:cubicBezTo>
                    <a:pt x="1099" y="268"/>
                    <a:pt x="1100" y="269"/>
                    <a:pt x="1102" y="270"/>
                  </a:cubicBezTo>
                  <a:cubicBezTo>
                    <a:pt x="1104" y="271"/>
                    <a:pt x="1106" y="273"/>
                    <a:pt x="1109" y="275"/>
                  </a:cubicBezTo>
                  <a:close/>
                  <a:moveTo>
                    <a:pt x="1082" y="461"/>
                  </a:moveTo>
                  <a:cubicBezTo>
                    <a:pt x="1082" y="461"/>
                    <a:pt x="1100" y="462"/>
                    <a:pt x="1099" y="461"/>
                  </a:cubicBezTo>
                  <a:cubicBezTo>
                    <a:pt x="1085" y="461"/>
                    <a:pt x="1109" y="460"/>
                    <a:pt x="1094" y="459"/>
                  </a:cubicBezTo>
                  <a:cubicBezTo>
                    <a:pt x="1093" y="461"/>
                    <a:pt x="1085" y="459"/>
                    <a:pt x="1080" y="459"/>
                  </a:cubicBezTo>
                  <a:cubicBezTo>
                    <a:pt x="1079" y="460"/>
                    <a:pt x="1076" y="461"/>
                    <a:pt x="1082" y="461"/>
                  </a:cubicBezTo>
                  <a:close/>
                  <a:moveTo>
                    <a:pt x="1102" y="277"/>
                  </a:moveTo>
                  <a:cubicBezTo>
                    <a:pt x="1099" y="274"/>
                    <a:pt x="1095" y="272"/>
                    <a:pt x="1092" y="270"/>
                  </a:cubicBezTo>
                  <a:cubicBezTo>
                    <a:pt x="1089" y="268"/>
                    <a:pt x="1087" y="267"/>
                    <a:pt x="1087" y="268"/>
                  </a:cubicBezTo>
                  <a:cubicBezTo>
                    <a:pt x="1096" y="273"/>
                    <a:pt x="1100" y="275"/>
                    <a:pt x="1102" y="277"/>
                  </a:cubicBezTo>
                  <a:close/>
                  <a:moveTo>
                    <a:pt x="1085" y="255"/>
                  </a:moveTo>
                  <a:cubicBezTo>
                    <a:pt x="1086" y="255"/>
                    <a:pt x="1081" y="253"/>
                    <a:pt x="1080" y="252"/>
                  </a:cubicBezTo>
                  <a:cubicBezTo>
                    <a:pt x="1081" y="253"/>
                    <a:pt x="1083" y="254"/>
                    <a:pt x="1083" y="253"/>
                  </a:cubicBezTo>
                  <a:cubicBezTo>
                    <a:pt x="1081" y="252"/>
                    <a:pt x="1077" y="251"/>
                    <a:pt x="1078" y="250"/>
                  </a:cubicBezTo>
                  <a:cubicBezTo>
                    <a:pt x="1076" y="249"/>
                    <a:pt x="1074" y="249"/>
                    <a:pt x="1072" y="248"/>
                  </a:cubicBezTo>
                  <a:cubicBezTo>
                    <a:pt x="1071" y="247"/>
                    <a:pt x="1069" y="247"/>
                    <a:pt x="1067" y="246"/>
                  </a:cubicBezTo>
                  <a:cubicBezTo>
                    <a:pt x="1064" y="244"/>
                    <a:pt x="1061" y="243"/>
                    <a:pt x="1058" y="242"/>
                  </a:cubicBezTo>
                  <a:cubicBezTo>
                    <a:pt x="1052" y="240"/>
                    <a:pt x="1047" y="238"/>
                    <a:pt x="1042" y="237"/>
                  </a:cubicBezTo>
                  <a:cubicBezTo>
                    <a:pt x="1041" y="236"/>
                    <a:pt x="1042" y="236"/>
                    <a:pt x="1039" y="235"/>
                  </a:cubicBezTo>
                  <a:cubicBezTo>
                    <a:pt x="1039" y="236"/>
                    <a:pt x="1039" y="236"/>
                    <a:pt x="1039" y="236"/>
                  </a:cubicBezTo>
                  <a:cubicBezTo>
                    <a:pt x="1048" y="239"/>
                    <a:pt x="1049" y="240"/>
                    <a:pt x="1056" y="241"/>
                  </a:cubicBezTo>
                  <a:cubicBezTo>
                    <a:pt x="1055" y="242"/>
                    <a:pt x="1057" y="243"/>
                    <a:pt x="1061" y="244"/>
                  </a:cubicBezTo>
                  <a:cubicBezTo>
                    <a:pt x="1058" y="243"/>
                    <a:pt x="1058" y="243"/>
                    <a:pt x="1063" y="246"/>
                  </a:cubicBezTo>
                  <a:cubicBezTo>
                    <a:pt x="1061" y="245"/>
                    <a:pt x="1058" y="243"/>
                    <a:pt x="1057" y="244"/>
                  </a:cubicBezTo>
                  <a:cubicBezTo>
                    <a:pt x="1063" y="246"/>
                    <a:pt x="1067" y="247"/>
                    <a:pt x="1072" y="249"/>
                  </a:cubicBezTo>
                  <a:cubicBezTo>
                    <a:pt x="1076" y="250"/>
                    <a:pt x="1079" y="252"/>
                    <a:pt x="1085" y="255"/>
                  </a:cubicBezTo>
                  <a:close/>
                  <a:moveTo>
                    <a:pt x="1080" y="439"/>
                  </a:moveTo>
                  <a:cubicBezTo>
                    <a:pt x="1078" y="438"/>
                    <a:pt x="1085" y="438"/>
                    <a:pt x="1084" y="437"/>
                  </a:cubicBezTo>
                  <a:cubicBezTo>
                    <a:pt x="1080" y="437"/>
                    <a:pt x="1077" y="437"/>
                    <a:pt x="1078" y="438"/>
                  </a:cubicBezTo>
                  <a:cubicBezTo>
                    <a:pt x="1063" y="438"/>
                    <a:pt x="1062" y="438"/>
                    <a:pt x="1072" y="438"/>
                  </a:cubicBezTo>
                  <a:cubicBezTo>
                    <a:pt x="1065" y="438"/>
                    <a:pt x="1059" y="438"/>
                    <a:pt x="1057" y="439"/>
                  </a:cubicBezTo>
                  <a:cubicBezTo>
                    <a:pt x="1067" y="439"/>
                    <a:pt x="1071" y="438"/>
                    <a:pt x="1080" y="439"/>
                  </a:cubicBezTo>
                  <a:close/>
                  <a:moveTo>
                    <a:pt x="1056" y="462"/>
                  </a:moveTo>
                  <a:cubicBezTo>
                    <a:pt x="1063" y="462"/>
                    <a:pt x="1067" y="462"/>
                    <a:pt x="1076" y="462"/>
                  </a:cubicBezTo>
                  <a:cubicBezTo>
                    <a:pt x="1073" y="460"/>
                    <a:pt x="1015" y="462"/>
                    <a:pt x="1036" y="462"/>
                  </a:cubicBezTo>
                  <a:cubicBezTo>
                    <a:pt x="1032" y="462"/>
                    <a:pt x="1053" y="461"/>
                    <a:pt x="1056" y="462"/>
                  </a:cubicBezTo>
                  <a:close/>
                  <a:moveTo>
                    <a:pt x="1063" y="440"/>
                  </a:moveTo>
                  <a:cubicBezTo>
                    <a:pt x="1063" y="440"/>
                    <a:pt x="1064" y="440"/>
                    <a:pt x="1066" y="440"/>
                  </a:cubicBezTo>
                  <a:cubicBezTo>
                    <a:pt x="1065" y="440"/>
                    <a:pt x="1063" y="440"/>
                    <a:pt x="1060" y="439"/>
                  </a:cubicBezTo>
                  <a:cubicBezTo>
                    <a:pt x="1058" y="440"/>
                    <a:pt x="1052" y="440"/>
                    <a:pt x="1057" y="439"/>
                  </a:cubicBezTo>
                  <a:cubicBezTo>
                    <a:pt x="1052" y="439"/>
                    <a:pt x="1048" y="439"/>
                    <a:pt x="1046" y="439"/>
                  </a:cubicBezTo>
                  <a:cubicBezTo>
                    <a:pt x="1043" y="440"/>
                    <a:pt x="1057" y="440"/>
                    <a:pt x="1063" y="440"/>
                  </a:cubicBezTo>
                  <a:close/>
                  <a:moveTo>
                    <a:pt x="1045" y="461"/>
                  </a:moveTo>
                  <a:cubicBezTo>
                    <a:pt x="1044" y="460"/>
                    <a:pt x="1061" y="461"/>
                    <a:pt x="1063" y="460"/>
                  </a:cubicBezTo>
                  <a:cubicBezTo>
                    <a:pt x="1051" y="459"/>
                    <a:pt x="1047" y="459"/>
                    <a:pt x="1037" y="459"/>
                  </a:cubicBezTo>
                  <a:cubicBezTo>
                    <a:pt x="1037" y="459"/>
                    <a:pt x="1038" y="460"/>
                    <a:pt x="1043" y="460"/>
                  </a:cubicBezTo>
                  <a:cubicBezTo>
                    <a:pt x="1043" y="460"/>
                    <a:pt x="1041" y="461"/>
                    <a:pt x="1045" y="461"/>
                  </a:cubicBezTo>
                  <a:close/>
                  <a:moveTo>
                    <a:pt x="984" y="243"/>
                  </a:moveTo>
                  <a:cubicBezTo>
                    <a:pt x="988" y="243"/>
                    <a:pt x="994" y="243"/>
                    <a:pt x="995" y="243"/>
                  </a:cubicBezTo>
                  <a:cubicBezTo>
                    <a:pt x="988" y="243"/>
                    <a:pt x="993" y="242"/>
                    <a:pt x="987" y="242"/>
                  </a:cubicBezTo>
                  <a:cubicBezTo>
                    <a:pt x="985" y="242"/>
                    <a:pt x="978" y="242"/>
                    <a:pt x="984" y="243"/>
                  </a:cubicBezTo>
                  <a:close/>
                  <a:moveTo>
                    <a:pt x="988" y="241"/>
                  </a:moveTo>
                  <a:cubicBezTo>
                    <a:pt x="989" y="240"/>
                    <a:pt x="988" y="240"/>
                    <a:pt x="986" y="240"/>
                  </a:cubicBezTo>
                  <a:cubicBezTo>
                    <a:pt x="984" y="239"/>
                    <a:pt x="980" y="239"/>
                    <a:pt x="975" y="239"/>
                  </a:cubicBezTo>
                  <a:cubicBezTo>
                    <a:pt x="971" y="239"/>
                    <a:pt x="966" y="239"/>
                    <a:pt x="961" y="240"/>
                  </a:cubicBezTo>
                  <a:cubicBezTo>
                    <a:pt x="956" y="240"/>
                    <a:pt x="952" y="241"/>
                    <a:pt x="948" y="241"/>
                  </a:cubicBezTo>
                  <a:cubicBezTo>
                    <a:pt x="948" y="241"/>
                    <a:pt x="948" y="241"/>
                    <a:pt x="948" y="241"/>
                  </a:cubicBezTo>
                  <a:cubicBezTo>
                    <a:pt x="948" y="241"/>
                    <a:pt x="948" y="241"/>
                    <a:pt x="948" y="241"/>
                  </a:cubicBezTo>
                  <a:cubicBezTo>
                    <a:pt x="953" y="241"/>
                    <a:pt x="958" y="240"/>
                    <a:pt x="957" y="240"/>
                  </a:cubicBezTo>
                  <a:cubicBezTo>
                    <a:pt x="954" y="240"/>
                    <a:pt x="951" y="240"/>
                    <a:pt x="949" y="241"/>
                  </a:cubicBezTo>
                  <a:cubicBezTo>
                    <a:pt x="948" y="241"/>
                    <a:pt x="948" y="241"/>
                    <a:pt x="948" y="240"/>
                  </a:cubicBezTo>
                  <a:cubicBezTo>
                    <a:pt x="948" y="240"/>
                    <a:pt x="948" y="240"/>
                    <a:pt x="948" y="240"/>
                  </a:cubicBezTo>
                  <a:cubicBezTo>
                    <a:pt x="947" y="238"/>
                    <a:pt x="947" y="238"/>
                    <a:pt x="947" y="238"/>
                  </a:cubicBezTo>
                  <a:cubicBezTo>
                    <a:pt x="946" y="237"/>
                    <a:pt x="946" y="236"/>
                    <a:pt x="946" y="235"/>
                  </a:cubicBezTo>
                  <a:cubicBezTo>
                    <a:pt x="945" y="233"/>
                    <a:pt x="944" y="231"/>
                    <a:pt x="943" y="229"/>
                  </a:cubicBezTo>
                  <a:cubicBezTo>
                    <a:pt x="942" y="226"/>
                    <a:pt x="941" y="223"/>
                    <a:pt x="940" y="221"/>
                  </a:cubicBezTo>
                  <a:cubicBezTo>
                    <a:pt x="942" y="225"/>
                    <a:pt x="942" y="225"/>
                    <a:pt x="944" y="229"/>
                  </a:cubicBezTo>
                  <a:cubicBezTo>
                    <a:pt x="946" y="232"/>
                    <a:pt x="940" y="221"/>
                    <a:pt x="938" y="216"/>
                  </a:cubicBezTo>
                  <a:cubicBezTo>
                    <a:pt x="939" y="220"/>
                    <a:pt x="935" y="211"/>
                    <a:pt x="934" y="211"/>
                  </a:cubicBezTo>
                  <a:cubicBezTo>
                    <a:pt x="937" y="218"/>
                    <a:pt x="939" y="220"/>
                    <a:pt x="943" y="229"/>
                  </a:cubicBezTo>
                  <a:cubicBezTo>
                    <a:pt x="943" y="229"/>
                    <a:pt x="943" y="229"/>
                    <a:pt x="943" y="229"/>
                  </a:cubicBezTo>
                  <a:cubicBezTo>
                    <a:pt x="942" y="228"/>
                    <a:pt x="943" y="229"/>
                    <a:pt x="944" y="232"/>
                  </a:cubicBezTo>
                  <a:cubicBezTo>
                    <a:pt x="944" y="233"/>
                    <a:pt x="945" y="234"/>
                    <a:pt x="945" y="236"/>
                  </a:cubicBezTo>
                  <a:cubicBezTo>
                    <a:pt x="946" y="237"/>
                    <a:pt x="946" y="238"/>
                    <a:pt x="947" y="239"/>
                  </a:cubicBezTo>
                  <a:cubicBezTo>
                    <a:pt x="947" y="241"/>
                    <a:pt x="947" y="241"/>
                    <a:pt x="947" y="241"/>
                  </a:cubicBezTo>
                  <a:cubicBezTo>
                    <a:pt x="948" y="241"/>
                    <a:pt x="948" y="241"/>
                    <a:pt x="948" y="241"/>
                  </a:cubicBezTo>
                  <a:cubicBezTo>
                    <a:pt x="948" y="242"/>
                    <a:pt x="948" y="242"/>
                    <a:pt x="948" y="242"/>
                  </a:cubicBezTo>
                  <a:cubicBezTo>
                    <a:pt x="954" y="241"/>
                    <a:pt x="960" y="240"/>
                    <a:pt x="963" y="240"/>
                  </a:cubicBezTo>
                  <a:cubicBezTo>
                    <a:pt x="967" y="240"/>
                    <a:pt x="967" y="240"/>
                    <a:pt x="963" y="240"/>
                  </a:cubicBezTo>
                  <a:cubicBezTo>
                    <a:pt x="970" y="239"/>
                    <a:pt x="973" y="239"/>
                    <a:pt x="977" y="240"/>
                  </a:cubicBezTo>
                  <a:cubicBezTo>
                    <a:pt x="980" y="240"/>
                    <a:pt x="982" y="240"/>
                    <a:pt x="988" y="241"/>
                  </a:cubicBezTo>
                  <a:close/>
                  <a:moveTo>
                    <a:pt x="970" y="225"/>
                  </a:moveTo>
                  <a:cubicBezTo>
                    <a:pt x="975" y="225"/>
                    <a:pt x="981" y="225"/>
                    <a:pt x="987" y="225"/>
                  </a:cubicBezTo>
                  <a:cubicBezTo>
                    <a:pt x="977" y="224"/>
                    <a:pt x="971" y="225"/>
                    <a:pt x="965" y="225"/>
                  </a:cubicBezTo>
                  <a:cubicBezTo>
                    <a:pt x="963" y="225"/>
                    <a:pt x="963" y="225"/>
                    <a:pt x="962" y="225"/>
                  </a:cubicBezTo>
                  <a:cubicBezTo>
                    <a:pt x="962" y="225"/>
                    <a:pt x="961" y="225"/>
                    <a:pt x="961" y="225"/>
                  </a:cubicBezTo>
                  <a:cubicBezTo>
                    <a:pt x="960" y="225"/>
                    <a:pt x="958" y="225"/>
                    <a:pt x="957" y="225"/>
                  </a:cubicBezTo>
                  <a:cubicBezTo>
                    <a:pt x="957" y="225"/>
                    <a:pt x="957" y="225"/>
                    <a:pt x="957" y="225"/>
                  </a:cubicBezTo>
                  <a:cubicBezTo>
                    <a:pt x="957" y="225"/>
                    <a:pt x="957" y="226"/>
                    <a:pt x="957" y="226"/>
                  </a:cubicBezTo>
                  <a:cubicBezTo>
                    <a:pt x="959" y="225"/>
                    <a:pt x="960" y="224"/>
                    <a:pt x="961" y="225"/>
                  </a:cubicBezTo>
                  <a:cubicBezTo>
                    <a:pt x="960" y="225"/>
                    <a:pt x="958" y="226"/>
                    <a:pt x="957" y="226"/>
                  </a:cubicBezTo>
                  <a:cubicBezTo>
                    <a:pt x="956" y="225"/>
                    <a:pt x="955" y="223"/>
                    <a:pt x="956" y="226"/>
                  </a:cubicBezTo>
                  <a:cubicBezTo>
                    <a:pt x="956" y="226"/>
                    <a:pt x="956" y="226"/>
                    <a:pt x="957" y="226"/>
                  </a:cubicBezTo>
                  <a:cubicBezTo>
                    <a:pt x="958" y="226"/>
                    <a:pt x="961" y="225"/>
                    <a:pt x="962" y="226"/>
                  </a:cubicBezTo>
                  <a:cubicBezTo>
                    <a:pt x="962" y="226"/>
                    <a:pt x="958" y="226"/>
                    <a:pt x="958" y="227"/>
                  </a:cubicBezTo>
                  <a:cubicBezTo>
                    <a:pt x="959" y="226"/>
                    <a:pt x="961" y="226"/>
                    <a:pt x="962" y="226"/>
                  </a:cubicBezTo>
                  <a:cubicBezTo>
                    <a:pt x="963" y="226"/>
                    <a:pt x="963" y="226"/>
                    <a:pt x="963" y="226"/>
                  </a:cubicBezTo>
                  <a:cubicBezTo>
                    <a:pt x="964" y="226"/>
                    <a:pt x="965" y="226"/>
                    <a:pt x="965" y="226"/>
                  </a:cubicBezTo>
                  <a:cubicBezTo>
                    <a:pt x="967" y="226"/>
                    <a:pt x="968" y="225"/>
                    <a:pt x="970" y="225"/>
                  </a:cubicBezTo>
                  <a:close/>
                  <a:moveTo>
                    <a:pt x="966" y="242"/>
                  </a:moveTo>
                  <a:cubicBezTo>
                    <a:pt x="967" y="242"/>
                    <a:pt x="968" y="242"/>
                    <a:pt x="968" y="241"/>
                  </a:cubicBezTo>
                  <a:cubicBezTo>
                    <a:pt x="963" y="242"/>
                    <a:pt x="962" y="242"/>
                    <a:pt x="961" y="242"/>
                  </a:cubicBezTo>
                  <a:cubicBezTo>
                    <a:pt x="960" y="241"/>
                    <a:pt x="959" y="241"/>
                    <a:pt x="953" y="242"/>
                  </a:cubicBezTo>
                  <a:cubicBezTo>
                    <a:pt x="949" y="243"/>
                    <a:pt x="949" y="243"/>
                    <a:pt x="947" y="243"/>
                  </a:cubicBezTo>
                  <a:cubicBezTo>
                    <a:pt x="947" y="243"/>
                    <a:pt x="947" y="243"/>
                    <a:pt x="946" y="242"/>
                  </a:cubicBezTo>
                  <a:cubicBezTo>
                    <a:pt x="947" y="242"/>
                    <a:pt x="943" y="233"/>
                    <a:pt x="942" y="230"/>
                  </a:cubicBezTo>
                  <a:cubicBezTo>
                    <a:pt x="942" y="231"/>
                    <a:pt x="941" y="229"/>
                    <a:pt x="939" y="226"/>
                  </a:cubicBezTo>
                  <a:cubicBezTo>
                    <a:pt x="938" y="223"/>
                    <a:pt x="936" y="219"/>
                    <a:pt x="934" y="217"/>
                  </a:cubicBezTo>
                  <a:cubicBezTo>
                    <a:pt x="936" y="221"/>
                    <a:pt x="938" y="225"/>
                    <a:pt x="940" y="228"/>
                  </a:cubicBezTo>
                  <a:cubicBezTo>
                    <a:pt x="941" y="232"/>
                    <a:pt x="943" y="235"/>
                    <a:pt x="944" y="236"/>
                  </a:cubicBezTo>
                  <a:cubicBezTo>
                    <a:pt x="944" y="239"/>
                    <a:pt x="941" y="234"/>
                    <a:pt x="940" y="230"/>
                  </a:cubicBezTo>
                  <a:cubicBezTo>
                    <a:pt x="941" y="233"/>
                    <a:pt x="942" y="237"/>
                    <a:pt x="944" y="239"/>
                  </a:cubicBezTo>
                  <a:cubicBezTo>
                    <a:pt x="945" y="242"/>
                    <a:pt x="945" y="244"/>
                    <a:pt x="946" y="245"/>
                  </a:cubicBezTo>
                  <a:cubicBezTo>
                    <a:pt x="947" y="245"/>
                    <a:pt x="947" y="245"/>
                    <a:pt x="948" y="245"/>
                  </a:cubicBezTo>
                  <a:cubicBezTo>
                    <a:pt x="945" y="244"/>
                    <a:pt x="950" y="244"/>
                    <a:pt x="958" y="244"/>
                  </a:cubicBezTo>
                  <a:cubicBezTo>
                    <a:pt x="964" y="242"/>
                    <a:pt x="946" y="244"/>
                    <a:pt x="955" y="243"/>
                  </a:cubicBezTo>
                  <a:cubicBezTo>
                    <a:pt x="956" y="242"/>
                    <a:pt x="959" y="242"/>
                    <a:pt x="962" y="242"/>
                  </a:cubicBezTo>
                  <a:cubicBezTo>
                    <a:pt x="964" y="242"/>
                    <a:pt x="965" y="242"/>
                    <a:pt x="966" y="242"/>
                  </a:cubicBezTo>
                  <a:close/>
                  <a:moveTo>
                    <a:pt x="957" y="239"/>
                  </a:moveTo>
                  <a:cubicBezTo>
                    <a:pt x="957" y="239"/>
                    <a:pt x="965" y="238"/>
                    <a:pt x="963" y="238"/>
                  </a:cubicBezTo>
                  <a:cubicBezTo>
                    <a:pt x="955" y="239"/>
                    <a:pt x="953" y="239"/>
                    <a:pt x="949" y="239"/>
                  </a:cubicBezTo>
                  <a:cubicBezTo>
                    <a:pt x="949" y="240"/>
                    <a:pt x="949" y="239"/>
                    <a:pt x="949" y="239"/>
                  </a:cubicBezTo>
                  <a:cubicBezTo>
                    <a:pt x="949" y="239"/>
                    <a:pt x="949" y="239"/>
                    <a:pt x="948" y="238"/>
                  </a:cubicBezTo>
                  <a:cubicBezTo>
                    <a:pt x="948" y="238"/>
                    <a:pt x="948" y="238"/>
                    <a:pt x="948" y="237"/>
                  </a:cubicBezTo>
                  <a:cubicBezTo>
                    <a:pt x="948" y="238"/>
                    <a:pt x="948" y="238"/>
                    <a:pt x="948" y="239"/>
                  </a:cubicBezTo>
                  <a:cubicBezTo>
                    <a:pt x="948" y="239"/>
                    <a:pt x="949" y="239"/>
                    <a:pt x="949" y="239"/>
                  </a:cubicBezTo>
                  <a:cubicBezTo>
                    <a:pt x="949" y="240"/>
                    <a:pt x="949" y="240"/>
                    <a:pt x="949" y="240"/>
                  </a:cubicBezTo>
                  <a:cubicBezTo>
                    <a:pt x="953" y="239"/>
                    <a:pt x="952" y="240"/>
                    <a:pt x="957" y="239"/>
                  </a:cubicBezTo>
                  <a:close/>
                  <a:moveTo>
                    <a:pt x="956" y="227"/>
                  </a:moveTo>
                  <a:cubicBezTo>
                    <a:pt x="956" y="227"/>
                    <a:pt x="956" y="227"/>
                    <a:pt x="956" y="227"/>
                  </a:cubicBezTo>
                  <a:cubicBezTo>
                    <a:pt x="956" y="227"/>
                    <a:pt x="956" y="227"/>
                    <a:pt x="956" y="227"/>
                  </a:cubicBezTo>
                  <a:cubicBezTo>
                    <a:pt x="955" y="225"/>
                    <a:pt x="954" y="223"/>
                    <a:pt x="953" y="221"/>
                  </a:cubicBezTo>
                  <a:cubicBezTo>
                    <a:pt x="953" y="221"/>
                    <a:pt x="952" y="218"/>
                    <a:pt x="951" y="216"/>
                  </a:cubicBezTo>
                  <a:cubicBezTo>
                    <a:pt x="950" y="215"/>
                    <a:pt x="949" y="213"/>
                    <a:pt x="948" y="211"/>
                  </a:cubicBezTo>
                  <a:cubicBezTo>
                    <a:pt x="949" y="213"/>
                    <a:pt x="950" y="215"/>
                    <a:pt x="951" y="217"/>
                  </a:cubicBezTo>
                  <a:cubicBezTo>
                    <a:pt x="952" y="219"/>
                    <a:pt x="952" y="221"/>
                    <a:pt x="953" y="222"/>
                  </a:cubicBezTo>
                  <a:cubicBezTo>
                    <a:pt x="954" y="225"/>
                    <a:pt x="955" y="227"/>
                    <a:pt x="956" y="227"/>
                  </a:cubicBezTo>
                  <a:close/>
                  <a:moveTo>
                    <a:pt x="955" y="222"/>
                  </a:moveTo>
                  <a:cubicBezTo>
                    <a:pt x="955" y="223"/>
                    <a:pt x="956" y="224"/>
                    <a:pt x="956" y="224"/>
                  </a:cubicBezTo>
                  <a:cubicBezTo>
                    <a:pt x="956" y="223"/>
                    <a:pt x="956" y="222"/>
                    <a:pt x="955" y="222"/>
                  </a:cubicBezTo>
                  <a:cubicBezTo>
                    <a:pt x="955" y="221"/>
                    <a:pt x="954" y="220"/>
                    <a:pt x="954" y="219"/>
                  </a:cubicBezTo>
                  <a:cubicBezTo>
                    <a:pt x="952" y="215"/>
                    <a:pt x="951" y="212"/>
                    <a:pt x="950" y="211"/>
                  </a:cubicBezTo>
                  <a:cubicBezTo>
                    <a:pt x="952" y="214"/>
                    <a:pt x="953" y="218"/>
                    <a:pt x="952" y="217"/>
                  </a:cubicBezTo>
                  <a:cubicBezTo>
                    <a:pt x="953" y="218"/>
                    <a:pt x="953" y="219"/>
                    <a:pt x="954" y="221"/>
                  </a:cubicBezTo>
                  <a:cubicBezTo>
                    <a:pt x="954" y="221"/>
                    <a:pt x="955" y="222"/>
                    <a:pt x="955" y="222"/>
                  </a:cubicBezTo>
                  <a:close/>
                  <a:moveTo>
                    <a:pt x="953" y="226"/>
                  </a:moveTo>
                  <a:cubicBezTo>
                    <a:pt x="950" y="219"/>
                    <a:pt x="953" y="224"/>
                    <a:pt x="952" y="221"/>
                  </a:cubicBezTo>
                  <a:cubicBezTo>
                    <a:pt x="952" y="221"/>
                    <a:pt x="952" y="221"/>
                    <a:pt x="952" y="220"/>
                  </a:cubicBezTo>
                  <a:cubicBezTo>
                    <a:pt x="951" y="220"/>
                    <a:pt x="951" y="219"/>
                    <a:pt x="950" y="218"/>
                  </a:cubicBezTo>
                  <a:cubicBezTo>
                    <a:pt x="950" y="217"/>
                    <a:pt x="949" y="215"/>
                    <a:pt x="949" y="214"/>
                  </a:cubicBezTo>
                  <a:cubicBezTo>
                    <a:pt x="947" y="211"/>
                    <a:pt x="946" y="208"/>
                    <a:pt x="944" y="207"/>
                  </a:cubicBezTo>
                  <a:cubicBezTo>
                    <a:pt x="948" y="212"/>
                    <a:pt x="950" y="217"/>
                    <a:pt x="951" y="220"/>
                  </a:cubicBezTo>
                  <a:cubicBezTo>
                    <a:pt x="951" y="221"/>
                    <a:pt x="951" y="221"/>
                    <a:pt x="951" y="221"/>
                  </a:cubicBezTo>
                  <a:cubicBezTo>
                    <a:pt x="951" y="221"/>
                    <a:pt x="950" y="220"/>
                    <a:pt x="949" y="217"/>
                  </a:cubicBezTo>
                  <a:cubicBezTo>
                    <a:pt x="950" y="219"/>
                    <a:pt x="950" y="220"/>
                    <a:pt x="951" y="221"/>
                  </a:cubicBezTo>
                  <a:cubicBezTo>
                    <a:pt x="951" y="222"/>
                    <a:pt x="951" y="222"/>
                    <a:pt x="951" y="222"/>
                  </a:cubicBezTo>
                  <a:cubicBezTo>
                    <a:pt x="951" y="223"/>
                    <a:pt x="951" y="224"/>
                    <a:pt x="952" y="225"/>
                  </a:cubicBezTo>
                  <a:cubicBezTo>
                    <a:pt x="952" y="225"/>
                    <a:pt x="953" y="225"/>
                    <a:pt x="953" y="226"/>
                  </a:cubicBezTo>
                  <a:close/>
                  <a:moveTo>
                    <a:pt x="949" y="210"/>
                  </a:moveTo>
                  <a:cubicBezTo>
                    <a:pt x="950" y="214"/>
                    <a:pt x="951" y="217"/>
                    <a:pt x="952" y="217"/>
                  </a:cubicBezTo>
                  <a:cubicBezTo>
                    <a:pt x="951" y="215"/>
                    <a:pt x="950" y="213"/>
                    <a:pt x="950" y="211"/>
                  </a:cubicBezTo>
                  <a:cubicBezTo>
                    <a:pt x="949" y="209"/>
                    <a:pt x="948" y="207"/>
                    <a:pt x="947" y="206"/>
                  </a:cubicBezTo>
                  <a:cubicBezTo>
                    <a:pt x="948" y="207"/>
                    <a:pt x="949" y="209"/>
                    <a:pt x="948" y="206"/>
                  </a:cubicBezTo>
                  <a:cubicBezTo>
                    <a:pt x="946" y="203"/>
                    <a:pt x="945" y="203"/>
                    <a:pt x="947" y="206"/>
                  </a:cubicBezTo>
                  <a:cubicBezTo>
                    <a:pt x="945" y="204"/>
                    <a:pt x="944" y="201"/>
                    <a:pt x="943" y="201"/>
                  </a:cubicBezTo>
                  <a:cubicBezTo>
                    <a:pt x="945" y="203"/>
                    <a:pt x="947" y="207"/>
                    <a:pt x="949" y="210"/>
                  </a:cubicBezTo>
                  <a:close/>
                  <a:moveTo>
                    <a:pt x="945" y="248"/>
                  </a:moveTo>
                  <a:cubicBezTo>
                    <a:pt x="946" y="247"/>
                    <a:pt x="951" y="246"/>
                    <a:pt x="945" y="247"/>
                  </a:cubicBezTo>
                  <a:cubicBezTo>
                    <a:pt x="945" y="247"/>
                    <a:pt x="944" y="245"/>
                    <a:pt x="944" y="244"/>
                  </a:cubicBezTo>
                  <a:cubicBezTo>
                    <a:pt x="943" y="245"/>
                    <a:pt x="942" y="243"/>
                    <a:pt x="941" y="239"/>
                  </a:cubicBezTo>
                  <a:cubicBezTo>
                    <a:pt x="940" y="237"/>
                    <a:pt x="939" y="235"/>
                    <a:pt x="938" y="233"/>
                  </a:cubicBezTo>
                  <a:cubicBezTo>
                    <a:pt x="937" y="230"/>
                    <a:pt x="936" y="228"/>
                    <a:pt x="934" y="225"/>
                  </a:cubicBezTo>
                  <a:cubicBezTo>
                    <a:pt x="934" y="225"/>
                    <a:pt x="933" y="224"/>
                    <a:pt x="933" y="223"/>
                  </a:cubicBezTo>
                  <a:cubicBezTo>
                    <a:pt x="933" y="224"/>
                    <a:pt x="934" y="226"/>
                    <a:pt x="934" y="227"/>
                  </a:cubicBezTo>
                  <a:cubicBezTo>
                    <a:pt x="935" y="228"/>
                    <a:pt x="935" y="229"/>
                    <a:pt x="936" y="230"/>
                  </a:cubicBezTo>
                  <a:cubicBezTo>
                    <a:pt x="937" y="232"/>
                    <a:pt x="937" y="233"/>
                    <a:pt x="937" y="234"/>
                  </a:cubicBezTo>
                  <a:cubicBezTo>
                    <a:pt x="937" y="235"/>
                    <a:pt x="936" y="233"/>
                    <a:pt x="935" y="231"/>
                  </a:cubicBezTo>
                  <a:cubicBezTo>
                    <a:pt x="942" y="247"/>
                    <a:pt x="938" y="235"/>
                    <a:pt x="938" y="234"/>
                  </a:cubicBezTo>
                  <a:cubicBezTo>
                    <a:pt x="940" y="239"/>
                    <a:pt x="941" y="241"/>
                    <a:pt x="945" y="248"/>
                  </a:cubicBezTo>
                  <a:cubicBezTo>
                    <a:pt x="945" y="248"/>
                    <a:pt x="945" y="248"/>
                    <a:pt x="945" y="248"/>
                  </a:cubicBezTo>
                  <a:close/>
                  <a:moveTo>
                    <a:pt x="938" y="193"/>
                  </a:moveTo>
                  <a:cubicBezTo>
                    <a:pt x="941" y="198"/>
                    <a:pt x="946" y="207"/>
                    <a:pt x="946" y="206"/>
                  </a:cubicBezTo>
                  <a:cubicBezTo>
                    <a:pt x="942" y="199"/>
                    <a:pt x="938" y="192"/>
                    <a:pt x="938" y="193"/>
                  </a:cubicBezTo>
                  <a:close/>
                  <a:moveTo>
                    <a:pt x="944" y="201"/>
                  </a:moveTo>
                  <a:cubicBezTo>
                    <a:pt x="943" y="199"/>
                    <a:pt x="942" y="196"/>
                    <a:pt x="940" y="192"/>
                  </a:cubicBezTo>
                  <a:cubicBezTo>
                    <a:pt x="939" y="191"/>
                    <a:pt x="938" y="189"/>
                    <a:pt x="937" y="187"/>
                  </a:cubicBezTo>
                  <a:cubicBezTo>
                    <a:pt x="936" y="185"/>
                    <a:pt x="935" y="183"/>
                    <a:pt x="934" y="182"/>
                  </a:cubicBezTo>
                  <a:cubicBezTo>
                    <a:pt x="929" y="175"/>
                    <a:pt x="925" y="168"/>
                    <a:pt x="923" y="165"/>
                  </a:cubicBezTo>
                  <a:cubicBezTo>
                    <a:pt x="929" y="175"/>
                    <a:pt x="933" y="181"/>
                    <a:pt x="936" y="186"/>
                  </a:cubicBezTo>
                  <a:cubicBezTo>
                    <a:pt x="938" y="191"/>
                    <a:pt x="940" y="194"/>
                    <a:pt x="940" y="196"/>
                  </a:cubicBezTo>
                  <a:cubicBezTo>
                    <a:pt x="940" y="193"/>
                    <a:pt x="943" y="200"/>
                    <a:pt x="944" y="201"/>
                  </a:cubicBezTo>
                  <a:close/>
                  <a:moveTo>
                    <a:pt x="927" y="176"/>
                  </a:moveTo>
                  <a:cubicBezTo>
                    <a:pt x="931" y="182"/>
                    <a:pt x="935" y="187"/>
                    <a:pt x="936" y="188"/>
                  </a:cubicBezTo>
                  <a:cubicBezTo>
                    <a:pt x="928" y="175"/>
                    <a:pt x="929" y="177"/>
                    <a:pt x="929" y="175"/>
                  </a:cubicBezTo>
                  <a:cubicBezTo>
                    <a:pt x="926" y="171"/>
                    <a:pt x="924" y="168"/>
                    <a:pt x="922" y="166"/>
                  </a:cubicBezTo>
                  <a:cubicBezTo>
                    <a:pt x="921" y="163"/>
                    <a:pt x="919" y="161"/>
                    <a:pt x="917" y="159"/>
                  </a:cubicBezTo>
                  <a:cubicBezTo>
                    <a:pt x="918" y="161"/>
                    <a:pt x="920" y="164"/>
                    <a:pt x="922" y="167"/>
                  </a:cubicBezTo>
                  <a:cubicBezTo>
                    <a:pt x="924" y="170"/>
                    <a:pt x="926" y="173"/>
                    <a:pt x="927" y="176"/>
                  </a:cubicBezTo>
                  <a:close/>
                  <a:moveTo>
                    <a:pt x="925" y="191"/>
                  </a:moveTo>
                  <a:cubicBezTo>
                    <a:pt x="931" y="201"/>
                    <a:pt x="932" y="206"/>
                    <a:pt x="936" y="211"/>
                  </a:cubicBezTo>
                  <a:cubicBezTo>
                    <a:pt x="932" y="204"/>
                    <a:pt x="928" y="194"/>
                    <a:pt x="925" y="191"/>
                  </a:cubicBezTo>
                  <a:close/>
                  <a:moveTo>
                    <a:pt x="923" y="205"/>
                  </a:moveTo>
                  <a:cubicBezTo>
                    <a:pt x="925" y="209"/>
                    <a:pt x="927" y="212"/>
                    <a:pt x="929" y="215"/>
                  </a:cubicBezTo>
                  <a:cubicBezTo>
                    <a:pt x="927" y="211"/>
                    <a:pt x="921" y="201"/>
                    <a:pt x="921" y="200"/>
                  </a:cubicBezTo>
                  <a:cubicBezTo>
                    <a:pt x="926" y="207"/>
                    <a:pt x="920" y="197"/>
                    <a:pt x="919" y="195"/>
                  </a:cubicBezTo>
                  <a:cubicBezTo>
                    <a:pt x="922" y="197"/>
                    <a:pt x="921" y="199"/>
                    <a:pt x="922" y="200"/>
                  </a:cubicBezTo>
                  <a:cubicBezTo>
                    <a:pt x="926" y="206"/>
                    <a:pt x="925" y="201"/>
                    <a:pt x="920" y="195"/>
                  </a:cubicBezTo>
                  <a:cubicBezTo>
                    <a:pt x="923" y="199"/>
                    <a:pt x="912" y="186"/>
                    <a:pt x="915" y="191"/>
                  </a:cubicBezTo>
                  <a:cubicBezTo>
                    <a:pt x="916" y="192"/>
                    <a:pt x="916" y="192"/>
                    <a:pt x="916" y="192"/>
                  </a:cubicBezTo>
                  <a:cubicBezTo>
                    <a:pt x="916" y="192"/>
                    <a:pt x="914" y="191"/>
                    <a:pt x="916" y="194"/>
                  </a:cubicBezTo>
                  <a:cubicBezTo>
                    <a:pt x="920" y="198"/>
                    <a:pt x="921" y="202"/>
                    <a:pt x="923" y="205"/>
                  </a:cubicBezTo>
                  <a:close/>
                  <a:moveTo>
                    <a:pt x="924" y="214"/>
                  </a:moveTo>
                  <a:cubicBezTo>
                    <a:pt x="929" y="221"/>
                    <a:pt x="924" y="208"/>
                    <a:pt x="921" y="206"/>
                  </a:cubicBezTo>
                  <a:cubicBezTo>
                    <a:pt x="926" y="215"/>
                    <a:pt x="921" y="208"/>
                    <a:pt x="924" y="214"/>
                  </a:cubicBezTo>
                  <a:close/>
                  <a:moveTo>
                    <a:pt x="916" y="156"/>
                  </a:moveTo>
                  <a:cubicBezTo>
                    <a:pt x="913" y="151"/>
                    <a:pt x="919" y="159"/>
                    <a:pt x="919" y="158"/>
                  </a:cubicBezTo>
                  <a:cubicBezTo>
                    <a:pt x="915" y="152"/>
                    <a:pt x="913" y="149"/>
                    <a:pt x="911" y="146"/>
                  </a:cubicBezTo>
                  <a:cubicBezTo>
                    <a:pt x="910" y="145"/>
                    <a:pt x="909" y="144"/>
                    <a:pt x="908" y="142"/>
                  </a:cubicBezTo>
                  <a:cubicBezTo>
                    <a:pt x="907" y="141"/>
                    <a:pt x="905" y="139"/>
                    <a:pt x="903" y="137"/>
                  </a:cubicBezTo>
                  <a:cubicBezTo>
                    <a:pt x="902" y="136"/>
                    <a:pt x="904" y="139"/>
                    <a:pt x="907" y="142"/>
                  </a:cubicBezTo>
                  <a:cubicBezTo>
                    <a:pt x="910" y="146"/>
                    <a:pt x="913" y="150"/>
                    <a:pt x="913" y="151"/>
                  </a:cubicBezTo>
                  <a:cubicBezTo>
                    <a:pt x="911" y="150"/>
                    <a:pt x="908" y="145"/>
                    <a:pt x="905" y="140"/>
                  </a:cubicBezTo>
                  <a:cubicBezTo>
                    <a:pt x="901" y="136"/>
                    <a:pt x="898" y="131"/>
                    <a:pt x="897" y="130"/>
                  </a:cubicBezTo>
                  <a:cubicBezTo>
                    <a:pt x="900" y="134"/>
                    <a:pt x="895" y="129"/>
                    <a:pt x="894" y="128"/>
                  </a:cubicBezTo>
                  <a:cubicBezTo>
                    <a:pt x="906" y="142"/>
                    <a:pt x="896" y="132"/>
                    <a:pt x="905" y="142"/>
                  </a:cubicBezTo>
                  <a:cubicBezTo>
                    <a:pt x="899" y="135"/>
                    <a:pt x="897" y="133"/>
                    <a:pt x="895" y="131"/>
                  </a:cubicBezTo>
                  <a:cubicBezTo>
                    <a:pt x="897" y="134"/>
                    <a:pt x="896" y="133"/>
                    <a:pt x="894" y="131"/>
                  </a:cubicBezTo>
                  <a:cubicBezTo>
                    <a:pt x="897" y="135"/>
                    <a:pt x="905" y="143"/>
                    <a:pt x="903" y="143"/>
                  </a:cubicBezTo>
                  <a:cubicBezTo>
                    <a:pt x="907" y="147"/>
                    <a:pt x="911" y="152"/>
                    <a:pt x="915" y="156"/>
                  </a:cubicBezTo>
                  <a:cubicBezTo>
                    <a:pt x="911" y="150"/>
                    <a:pt x="909" y="149"/>
                    <a:pt x="908" y="147"/>
                  </a:cubicBezTo>
                  <a:cubicBezTo>
                    <a:pt x="913" y="154"/>
                    <a:pt x="907" y="144"/>
                    <a:pt x="909" y="146"/>
                  </a:cubicBezTo>
                  <a:cubicBezTo>
                    <a:pt x="912" y="151"/>
                    <a:pt x="914" y="154"/>
                    <a:pt x="916" y="156"/>
                  </a:cubicBezTo>
                  <a:close/>
                  <a:moveTo>
                    <a:pt x="913" y="186"/>
                  </a:moveTo>
                  <a:cubicBezTo>
                    <a:pt x="914" y="186"/>
                    <a:pt x="908" y="176"/>
                    <a:pt x="912" y="181"/>
                  </a:cubicBezTo>
                  <a:cubicBezTo>
                    <a:pt x="910" y="176"/>
                    <a:pt x="908" y="173"/>
                    <a:pt x="906" y="172"/>
                  </a:cubicBezTo>
                  <a:cubicBezTo>
                    <a:pt x="905" y="170"/>
                    <a:pt x="904" y="169"/>
                    <a:pt x="903" y="169"/>
                  </a:cubicBezTo>
                  <a:cubicBezTo>
                    <a:pt x="908" y="176"/>
                    <a:pt x="909" y="180"/>
                    <a:pt x="913" y="186"/>
                  </a:cubicBezTo>
                  <a:close/>
                  <a:moveTo>
                    <a:pt x="901" y="162"/>
                  </a:moveTo>
                  <a:cubicBezTo>
                    <a:pt x="902" y="162"/>
                    <a:pt x="914" y="179"/>
                    <a:pt x="910" y="173"/>
                  </a:cubicBezTo>
                  <a:cubicBezTo>
                    <a:pt x="906" y="167"/>
                    <a:pt x="901" y="160"/>
                    <a:pt x="898" y="157"/>
                  </a:cubicBezTo>
                  <a:cubicBezTo>
                    <a:pt x="901" y="160"/>
                    <a:pt x="899" y="159"/>
                    <a:pt x="901" y="162"/>
                  </a:cubicBezTo>
                  <a:close/>
                  <a:moveTo>
                    <a:pt x="910" y="167"/>
                  </a:moveTo>
                  <a:cubicBezTo>
                    <a:pt x="913" y="170"/>
                    <a:pt x="906" y="160"/>
                    <a:pt x="904" y="158"/>
                  </a:cubicBezTo>
                  <a:cubicBezTo>
                    <a:pt x="907" y="162"/>
                    <a:pt x="907" y="163"/>
                    <a:pt x="906" y="162"/>
                  </a:cubicBezTo>
                  <a:cubicBezTo>
                    <a:pt x="903" y="158"/>
                    <a:pt x="903" y="158"/>
                    <a:pt x="903" y="158"/>
                  </a:cubicBezTo>
                  <a:cubicBezTo>
                    <a:pt x="903" y="157"/>
                    <a:pt x="903" y="158"/>
                    <a:pt x="902" y="155"/>
                  </a:cubicBezTo>
                  <a:cubicBezTo>
                    <a:pt x="897" y="150"/>
                    <a:pt x="904" y="160"/>
                    <a:pt x="910" y="167"/>
                  </a:cubicBezTo>
                  <a:close/>
                  <a:moveTo>
                    <a:pt x="893" y="435"/>
                  </a:moveTo>
                  <a:cubicBezTo>
                    <a:pt x="900" y="435"/>
                    <a:pt x="910" y="435"/>
                    <a:pt x="910" y="434"/>
                  </a:cubicBezTo>
                  <a:cubicBezTo>
                    <a:pt x="902" y="434"/>
                    <a:pt x="905" y="434"/>
                    <a:pt x="896" y="434"/>
                  </a:cubicBezTo>
                  <a:cubicBezTo>
                    <a:pt x="896" y="435"/>
                    <a:pt x="895" y="435"/>
                    <a:pt x="893" y="435"/>
                  </a:cubicBezTo>
                  <a:close/>
                  <a:moveTo>
                    <a:pt x="892" y="127"/>
                  </a:moveTo>
                  <a:cubicBezTo>
                    <a:pt x="895" y="131"/>
                    <a:pt x="899" y="135"/>
                    <a:pt x="896" y="131"/>
                  </a:cubicBezTo>
                  <a:cubicBezTo>
                    <a:pt x="894" y="129"/>
                    <a:pt x="892" y="126"/>
                    <a:pt x="892" y="126"/>
                  </a:cubicBezTo>
                  <a:cubicBezTo>
                    <a:pt x="892" y="126"/>
                    <a:pt x="892" y="126"/>
                    <a:pt x="891" y="124"/>
                  </a:cubicBezTo>
                  <a:cubicBezTo>
                    <a:pt x="890" y="125"/>
                    <a:pt x="884" y="117"/>
                    <a:pt x="880" y="113"/>
                  </a:cubicBezTo>
                  <a:cubicBezTo>
                    <a:pt x="880" y="115"/>
                    <a:pt x="872" y="106"/>
                    <a:pt x="871" y="105"/>
                  </a:cubicBezTo>
                  <a:cubicBezTo>
                    <a:pt x="877" y="112"/>
                    <a:pt x="879" y="113"/>
                    <a:pt x="882" y="116"/>
                  </a:cubicBezTo>
                  <a:cubicBezTo>
                    <a:pt x="880" y="114"/>
                    <a:pt x="888" y="124"/>
                    <a:pt x="890" y="124"/>
                  </a:cubicBezTo>
                  <a:cubicBezTo>
                    <a:pt x="886" y="120"/>
                    <a:pt x="889" y="123"/>
                    <a:pt x="892" y="127"/>
                  </a:cubicBezTo>
                  <a:close/>
                  <a:moveTo>
                    <a:pt x="892" y="155"/>
                  </a:moveTo>
                  <a:cubicBezTo>
                    <a:pt x="894" y="158"/>
                    <a:pt x="896" y="161"/>
                    <a:pt x="896" y="161"/>
                  </a:cubicBezTo>
                  <a:cubicBezTo>
                    <a:pt x="894" y="158"/>
                    <a:pt x="891" y="154"/>
                    <a:pt x="891" y="154"/>
                  </a:cubicBezTo>
                  <a:cubicBezTo>
                    <a:pt x="893" y="155"/>
                    <a:pt x="893" y="156"/>
                    <a:pt x="893" y="156"/>
                  </a:cubicBezTo>
                  <a:cubicBezTo>
                    <a:pt x="891" y="153"/>
                    <a:pt x="888" y="150"/>
                    <a:pt x="886" y="147"/>
                  </a:cubicBezTo>
                  <a:cubicBezTo>
                    <a:pt x="888" y="151"/>
                    <a:pt x="883" y="146"/>
                    <a:pt x="887" y="150"/>
                  </a:cubicBezTo>
                  <a:cubicBezTo>
                    <a:pt x="887" y="149"/>
                    <a:pt x="889" y="152"/>
                    <a:pt x="892" y="155"/>
                  </a:cubicBezTo>
                  <a:close/>
                  <a:moveTo>
                    <a:pt x="892" y="123"/>
                  </a:moveTo>
                  <a:cubicBezTo>
                    <a:pt x="895" y="124"/>
                    <a:pt x="862" y="93"/>
                    <a:pt x="884" y="114"/>
                  </a:cubicBezTo>
                  <a:cubicBezTo>
                    <a:pt x="888" y="119"/>
                    <a:pt x="888" y="118"/>
                    <a:pt x="892" y="123"/>
                  </a:cubicBezTo>
                  <a:close/>
                  <a:moveTo>
                    <a:pt x="892" y="129"/>
                  </a:moveTo>
                  <a:cubicBezTo>
                    <a:pt x="893" y="130"/>
                    <a:pt x="891" y="127"/>
                    <a:pt x="888" y="124"/>
                  </a:cubicBezTo>
                  <a:cubicBezTo>
                    <a:pt x="885" y="120"/>
                    <a:pt x="881" y="116"/>
                    <a:pt x="879" y="114"/>
                  </a:cubicBezTo>
                  <a:cubicBezTo>
                    <a:pt x="884" y="120"/>
                    <a:pt x="890" y="126"/>
                    <a:pt x="892" y="129"/>
                  </a:cubicBezTo>
                  <a:close/>
                  <a:moveTo>
                    <a:pt x="880" y="144"/>
                  </a:moveTo>
                  <a:cubicBezTo>
                    <a:pt x="885" y="151"/>
                    <a:pt x="888" y="155"/>
                    <a:pt x="891" y="157"/>
                  </a:cubicBezTo>
                  <a:cubicBezTo>
                    <a:pt x="888" y="154"/>
                    <a:pt x="880" y="143"/>
                    <a:pt x="877" y="140"/>
                  </a:cubicBezTo>
                  <a:cubicBezTo>
                    <a:pt x="880" y="144"/>
                    <a:pt x="881" y="145"/>
                    <a:pt x="880" y="144"/>
                  </a:cubicBezTo>
                  <a:close/>
                  <a:moveTo>
                    <a:pt x="876" y="109"/>
                  </a:moveTo>
                  <a:cubicBezTo>
                    <a:pt x="873" y="107"/>
                    <a:pt x="874" y="107"/>
                    <a:pt x="874" y="107"/>
                  </a:cubicBezTo>
                  <a:cubicBezTo>
                    <a:pt x="871" y="103"/>
                    <a:pt x="869" y="101"/>
                    <a:pt x="868" y="101"/>
                  </a:cubicBezTo>
                  <a:cubicBezTo>
                    <a:pt x="870" y="103"/>
                    <a:pt x="870" y="103"/>
                    <a:pt x="867" y="101"/>
                  </a:cubicBezTo>
                  <a:cubicBezTo>
                    <a:pt x="865" y="99"/>
                    <a:pt x="862" y="95"/>
                    <a:pt x="858" y="92"/>
                  </a:cubicBezTo>
                  <a:cubicBezTo>
                    <a:pt x="856" y="90"/>
                    <a:pt x="854" y="88"/>
                    <a:pt x="852" y="86"/>
                  </a:cubicBezTo>
                  <a:cubicBezTo>
                    <a:pt x="849" y="85"/>
                    <a:pt x="847" y="83"/>
                    <a:pt x="845" y="81"/>
                  </a:cubicBezTo>
                  <a:cubicBezTo>
                    <a:pt x="844" y="82"/>
                    <a:pt x="855" y="90"/>
                    <a:pt x="849" y="86"/>
                  </a:cubicBezTo>
                  <a:cubicBezTo>
                    <a:pt x="854" y="89"/>
                    <a:pt x="858" y="93"/>
                    <a:pt x="863" y="98"/>
                  </a:cubicBezTo>
                  <a:cubicBezTo>
                    <a:pt x="865" y="100"/>
                    <a:pt x="868" y="102"/>
                    <a:pt x="870" y="104"/>
                  </a:cubicBezTo>
                  <a:cubicBezTo>
                    <a:pt x="872" y="106"/>
                    <a:pt x="874" y="108"/>
                    <a:pt x="876" y="109"/>
                  </a:cubicBezTo>
                  <a:close/>
                  <a:moveTo>
                    <a:pt x="862" y="94"/>
                  </a:moveTo>
                  <a:cubicBezTo>
                    <a:pt x="866" y="98"/>
                    <a:pt x="870" y="101"/>
                    <a:pt x="874" y="104"/>
                  </a:cubicBezTo>
                  <a:cubicBezTo>
                    <a:pt x="867" y="98"/>
                    <a:pt x="861" y="93"/>
                    <a:pt x="855" y="88"/>
                  </a:cubicBezTo>
                  <a:cubicBezTo>
                    <a:pt x="849" y="83"/>
                    <a:pt x="843" y="79"/>
                    <a:pt x="839" y="75"/>
                  </a:cubicBezTo>
                  <a:cubicBezTo>
                    <a:pt x="836" y="73"/>
                    <a:pt x="834" y="72"/>
                    <a:pt x="831" y="70"/>
                  </a:cubicBezTo>
                  <a:cubicBezTo>
                    <a:pt x="829" y="68"/>
                    <a:pt x="827" y="67"/>
                    <a:pt x="825" y="66"/>
                  </a:cubicBezTo>
                  <a:cubicBezTo>
                    <a:pt x="821" y="64"/>
                    <a:pt x="818" y="62"/>
                    <a:pt x="817" y="61"/>
                  </a:cubicBezTo>
                  <a:cubicBezTo>
                    <a:pt x="822" y="64"/>
                    <a:pt x="827" y="68"/>
                    <a:pt x="833" y="71"/>
                  </a:cubicBezTo>
                  <a:cubicBezTo>
                    <a:pt x="838" y="75"/>
                    <a:pt x="843" y="79"/>
                    <a:pt x="848" y="83"/>
                  </a:cubicBezTo>
                  <a:cubicBezTo>
                    <a:pt x="849" y="84"/>
                    <a:pt x="851" y="85"/>
                    <a:pt x="852" y="86"/>
                  </a:cubicBezTo>
                  <a:cubicBezTo>
                    <a:pt x="853" y="87"/>
                    <a:pt x="854" y="88"/>
                    <a:pt x="855" y="89"/>
                  </a:cubicBezTo>
                  <a:cubicBezTo>
                    <a:pt x="858" y="91"/>
                    <a:pt x="860" y="93"/>
                    <a:pt x="862" y="94"/>
                  </a:cubicBezTo>
                  <a:close/>
                  <a:moveTo>
                    <a:pt x="849" y="106"/>
                  </a:moveTo>
                  <a:cubicBezTo>
                    <a:pt x="846" y="104"/>
                    <a:pt x="847" y="103"/>
                    <a:pt x="843" y="100"/>
                  </a:cubicBezTo>
                  <a:cubicBezTo>
                    <a:pt x="845" y="103"/>
                    <a:pt x="844" y="102"/>
                    <a:pt x="842" y="100"/>
                  </a:cubicBezTo>
                  <a:cubicBezTo>
                    <a:pt x="840" y="99"/>
                    <a:pt x="837" y="97"/>
                    <a:pt x="836" y="96"/>
                  </a:cubicBezTo>
                  <a:cubicBezTo>
                    <a:pt x="840" y="97"/>
                    <a:pt x="824" y="87"/>
                    <a:pt x="831" y="92"/>
                  </a:cubicBezTo>
                  <a:cubicBezTo>
                    <a:pt x="832" y="93"/>
                    <a:pt x="834" y="94"/>
                    <a:pt x="836" y="96"/>
                  </a:cubicBezTo>
                  <a:cubicBezTo>
                    <a:pt x="837" y="96"/>
                    <a:pt x="838" y="97"/>
                    <a:pt x="839" y="98"/>
                  </a:cubicBezTo>
                  <a:cubicBezTo>
                    <a:pt x="842" y="101"/>
                    <a:pt x="846" y="104"/>
                    <a:pt x="849" y="106"/>
                  </a:cubicBezTo>
                  <a:close/>
                  <a:moveTo>
                    <a:pt x="838" y="80"/>
                  </a:moveTo>
                  <a:cubicBezTo>
                    <a:pt x="834" y="76"/>
                    <a:pt x="838" y="79"/>
                    <a:pt x="842" y="81"/>
                  </a:cubicBezTo>
                  <a:cubicBezTo>
                    <a:pt x="836" y="76"/>
                    <a:pt x="832" y="73"/>
                    <a:pt x="829" y="72"/>
                  </a:cubicBezTo>
                  <a:cubicBezTo>
                    <a:pt x="826" y="70"/>
                    <a:pt x="824" y="69"/>
                    <a:pt x="822" y="68"/>
                  </a:cubicBezTo>
                  <a:cubicBezTo>
                    <a:pt x="824" y="68"/>
                    <a:pt x="819" y="65"/>
                    <a:pt x="813" y="60"/>
                  </a:cubicBezTo>
                  <a:cubicBezTo>
                    <a:pt x="813" y="61"/>
                    <a:pt x="816" y="64"/>
                    <a:pt x="821" y="68"/>
                  </a:cubicBezTo>
                  <a:cubicBezTo>
                    <a:pt x="823" y="70"/>
                    <a:pt x="826" y="71"/>
                    <a:pt x="828" y="73"/>
                  </a:cubicBezTo>
                  <a:cubicBezTo>
                    <a:pt x="823" y="70"/>
                    <a:pt x="810" y="61"/>
                    <a:pt x="818" y="67"/>
                  </a:cubicBezTo>
                  <a:cubicBezTo>
                    <a:pt x="821" y="69"/>
                    <a:pt x="824" y="71"/>
                    <a:pt x="828" y="73"/>
                  </a:cubicBezTo>
                  <a:cubicBezTo>
                    <a:pt x="831" y="75"/>
                    <a:pt x="834" y="78"/>
                    <a:pt x="838" y="80"/>
                  </a:cubicBezTo>
                  <a:close/>
                  <a:moveTo>
                    <a:pt x="823" y="95"/>
                  </a:moveTo>
                  <a:cubicBezTo>
                    <a:pt x="824" y="96"/>
                    <a:pt x="821" y="93"/>
                    <a:pt x="818" y="90"/>
                  </a:cubicBezTo>
                  <a:cubicBezTo>
                    <a:pt x="814" y="88"/>
                    <a:pt x="810" y="86"/>
                    <a:pt x="809" y="86"/>
                  </a:cubicBezTo>
                  <a:cubicBezTo>
                    <a:pt x="816" y="90"/>
                    <a:pt x="816" y="90"/>
                    <a:pt x="816" y="90"/>
                  </a:cubicBezTo>
                  <a:cubicBezTo>
                    <a:pt x="818" y="92"/>
                    <a:pt x="821" y="93"/>
                    <a:pt x="823" y="95"/>
                  </a:cubicBezTo>
                  <a:close/>
                  <a:moveTo>
                    <a:pt x="818" y="87"/>
                  </a:moveTo>
                  <a:cubicBezTo>
                    <a:pt x="820" y="88"/>
                    <a:pt x="822" y="89"/>
                    <a:pt x="824" y="91"/>
                  </a:cubicBezTo>
                  <a:cubicBezTo>
                    <a:pt x="818" y="87"/>
                    <a:pt x="814" y="83"/>
                    <a:pt x="810" y="81"/>
                  </a:cubicBezTo>
                  <a:cubicBezTo>
                    <a:pt x="818" y="87"/>
                    <a:pt x="797" y="73"/>
                    <a:pt x="798" y="74"/>
                  </a:cubicBezTo>
                  <a:cubicBezTo>
                    <a:pt x="803" y="78"/>
                    <a:pt x="807" y="80"/>
                    <a:pt x="812" y="83"/>
                  </a:cubicBezTo>
                  <a:cubicBezTo>
                    <a:pt x="814" y="84"/>
                    <a:pt x="816" y="85"/>
                    <a:pt x="818" y="87"/>
                  </a:cubicBezTo>
                  <a:close/>
                  <a:moveTo>
                    <a:pt x="815" y="59"/>
                  </a:moveTo>
                  <a:cubicBezTo>
                    <a:pt x="815" y="58"/>
                    <a:pt x="815" y="58"/>
                    <a:pt x="815" y="58"/>
                  </a:cubicBezTo>
                  <a:cubicBezTo>
                    <a:pt x="813" y="57"/>
                    <a:pt x="811" y="55"/>
                    <a:pt x="809" y="54"/>
                  </a:cubicBezTo>
                  <a:cubicBezTo>
                    <a:pt x="807" y="53"/>
                    <a:pt x="805" y="52"/>
                    <a:pt x="805" y="52"/>
                  </a:cubicBezTo>
                  <a:cubicBezTo>
                    <a:pt x="807" y="53"/>
                    <a:pt x="810" y="55"/>
                    <a:pt x="810" y="55"/>
                  </a:cubicBezTo>
                  <a:cubicBezTo>
                    <a:pt x="808" y="54"/>
                    <a:pt x="805" y="52"/>
                    <a:pt x="804" y="53"/>
                  </a:cubicBezTo>
                  <a:cubicBezTo>
                    <a:pt x="808" y="54"/>
                    <a:pt x="811" y="56"/>
                    <a:pt x="815" y="59"/>
                  </a:cubicBezTo>
                  <a:close/>
                  <a:moveTo>
                    <a:pt x="806" y="62"/>
                  </a:moveTo>
                  <a:cubicBezTo>
                    <a:pt x="810" y="64"/>
                    <a:pt x="813" y="66"/>
                    <a:pt x="812" y="65"/>
                  </a:cubicBezTo>
                  <a:cubicBezTo>
                    <a:pt x="804" y="60"/>
                    <a:pt x="800" y="57"/>
                    <a:pt x="794" y="55"/>
                  </a:cubicBezTo>
                  <a:cubicBezTo>
                    <a:pt x="797" y="57"/>
                    <a:pt x="802" y="59"/>
                    <a:pt x="806" y="62"/>
                  </a:cubicBezTo>
                  <a:close/>
                  <a:moveTo>
                    <a:pt x="803" y="53"/>
                  </a:moveTo>
                  <a:cubicBezTo>
                    <a:pt x="803" y="52"/>
                    <a:pt x="781" y="40"/>
                    <a:pt x="777" y="40"/>
                  </a:cubicBezTo>
                  <a:cubicBezTo>
                    <a:pt x="779" y="40"/>
                    <a:pt x="780" y="41"/>
                    <a:pt x="780" y="41"/>
                  </a:cubicBezTo>
                  <a:cubicBezTo>
                    <a:pt x="779" y="41"/>
                    <a:pt x="769" y="36"/>
                    <a:pt x="769" y="36"/>
                  </a:cubicBezTo>
                  <a:cubicBezTo>
                    <a:pt x="776" y="40"/>
                    <a:pt x="775" y="40"/>
                    <a:pt x="784" y="44"/>
                  </a:cubicBezTo>
                  <a:cubicBezTo>
                    <a:pt x="780" y="43"/>
                    <a:pt x="784" y="45"/>
                    <a:pt x="786" y="46"/>
                  </a:cubicBezTo>
                  <a:cubicBezTo>
                    <a:pt x="787" y="45"/>
                    <a:pt x="787" y="45"/>
                    <a:pt x="787" y="45"/>
                  </a:cubicBezTo>
                  <a:cubicBezTo>
                    <a:pt x="785" y="44"/>
                    <a:pt x="783" y="43"/>
                    <a:pt x="781" y="42"/>
                  </a:cubicBezTo>
                  <a:cubicBezTo>
                    <a:pt x="779" y="41"/>
                    <a:pt x="777" y="41"/>
                    <a:pt x="777" y="40"/>
                  </a:cubicBezTo>
                  <a:cubicBezTo>
                    <a:pt x="786" y="43"/>
                    <a:pt x="790" y="46"/>
                    <a:pt x="803" y="53"/>
                  </a:cubicBezTo>
                  <a:close/>
                  <a:moveTo>
                    <a:pt x="790" y="51"/>
                  </a:moveTo>
                  <a:cubicBezTo>
                    <a:pt x="791" y="50"/>
                    <a:pt x="787" y="48"/>
                    <a:pt x="783" y="46"/>
                  </a:cubicBezTo>
                  <a:cubicBezTo>
                    <a:pt x="779" y="44"/>
                    <a:pt x="775" y="42"/>
                    <a:pt x="774" y="43"/>
                  </a:cubicBezTo>
                  <a:cubicBezTo>
                    <a:pt x="779" y="44"/>
                    <a:pt x="781" y="45"/>
                    <a:pt x="782" y="46"/>
                  </a:cubicBezTo>
                  <a:cubicBezTo>
                    <a:pt x="784" y="47"/>
                    <a:pt x="786" y="49"/>
                    <a:pt x="790" y="51"/>
                  </a:cubicBezTo>
                  <a:close/>
                  <a:moveTo>
                    <a:pt x="789" y="76"/>
                  </a:moveTo>
                  <a:cubicBezTo>
                    <a:pt x="789" y="74"/>
                    <a:pt x="782" y="71"/>
                    <a:pt x="777" y="68"/>
                  </a:cubicBezTo>
                  <a:cubicBezTo>
                    <a:pt x="772" y="66"/>
                    <a:pt x="774" y="69"/>
                    <a:pt x="779" y="70"/>
                  </a:cubicBezTo>
                  <a:cubicBezTo>
                    <a:pt x="778" y="69"/>
                    <a:pt x="776" y="69"/>
                    <a:pt x="777" y="69"/>
                  </a:cubicBezTo>
                  <a:cubicBezTo>
                    <a:pt x="781" y="71"/>
                    <a:pt x="786" y="73"/>
                    <a:pt x="787" y="74"/>
                  </a:cubicBezTo>
                  <a:cubicBezTo>
                    <a:pt x="784" y="73"/>
                    <a:pt x="784" y="73"/>
                    <a:pt x="789" y="76"/>
                  </a:cubicBezTo>
                  <a:close/>
                  <a:moveTo>
                    <a:pt x="781" y="64"/>
                  </a:moveTo>
                  <a:cubicBezTo>
                    <a:pt x="785" y="66"/>
                    <a:pt x="791" y="69"/>
                    <a:pt x="786" y="67"/>
                  </a:cubicBezTo>
                  <a:cubicBezTo>
                    <a:pt x="784" y="65"/>
                    <a:pt x="779" y="63"/>
                    <a:pt x="777" y="62"/>
                  </a:cubicBezTo>
                  <a:cubicBezTo>
                    <a:pt x="774" y="60"/>
                    <a:pt x="773" y="60"/>
                    <a:pt x="776" y="62"/>
                  </a:cubicBezTo>
                  <a:cubicBezTo>
                    <a:pt x="776" y="62"/>
                    <a:pt x="777" y="62"/>
                    <a:pt x="779" y="63"/>
                  </a:cubicBezTo>
                  <a:cubicBezTo>
                    <a:pt x="773" y="61"/>
                    <a:pt x="780" y="65"/>
                    <a:pt x="785" y="68"/>
                  </a:cubicBezTo>
                  <a:cubicBezTo>
                    <a:pt x="788" y="68"/>
                    <a:pt x="779" y="64"/>
                    <a:pt x="781" y="64"/>
                  </a:cubicBezTo>
                  <a:close/>
                  <a:moveTo>
                    <a:pt x="778" y="62"/>
                  </a:moveTo>
                  <a:cubicBezTo>
                    <a:pt x="782" y="64"/>
                    <a:pt x="785" y="66"/>
                    <a:pt x="784" y="65"/>
                  </a:cubicBezTo>
                  <a:cubicBezTo>
                    <a:pt x="781" y="63"/>
                    <a:pt x="778" y="61"/>
                    <a:pt x="774" y="60"/>
                  </a:cubicBezTo>
                  <a:cubicBezTo>
                    <a:pt x="771" y="58"/>
                    <a:pt x="768" y="57"/>
                    <a:pt x="766" y="57"/>
                  </a:cubicBezTo>
                  <a:cubicBezTo>
                    <a:pt x="769" y="58"/>
                    <a:pt x="774" y="60"/>
                    <a:pt x="778" y="62"/>
                  </a:cubicBezTo>
                  <a:close/>
                  <a:moveTo>
                    <a:pt x="772" y="41"/>
                  </a:moveTo>
                  <a:cubicBezTo>
                    <a:pt x="769" y="39"/>
                    <a:pt x="781" y="43"/>
                    <a:pt x="773" y="40"/>
                  </a:cubicBezTo>
                  <a:cubicBezTo>
                    <a:pt x="771" y="39"/>
                    <a:pt x="767" y="37"/>
                    <a:pt x="762" y="35"/>
                  </a:cubicBezTo>
                  <a:cubicBezTo>
                    <a:pt x="758" y="33"/>
                    <a:pt x="753" y="31"/>
                    <a:pt x="751" y="31"/>
                  </a:cubicBezTo>
                  <a:cubicBezTo>
                    <a:pt x="760" y="34"/>
                    <a:pt x="766" y="37"/>
                    <a:pt x="770" y="39"/>
                  </a:cubicBezTo>
                  <a:cubicBezTo>
                    <a:pt x="767" y="38"/>
                    <a:pt x="762" y="36"/>
                    <a:pt x="762" y="36"/>
                  </a:cubicBezTo>
                  <a:cubicBezTo>
                    <a:pt x="767" y="38"/>
                    <a:pt x="767" y="39"/>
                    <a:pt x="772" y="41"/>
                  </a:cubicBezTo>
                  <a:close/>
                  <a:moveTo>
                    <a:pt x="741" y="25"/>
                  </a:moveTo>
                  <a:cubicBezTo>
                    <a:pt x="741" y="25"/>
                    <a:pt x="734" y="21"/>
                    <a:pt x="728" y="20"/>
                  </a:cubicBezTo>
                  <a:cubicBezTo>
                    <a:pt x="735" y="22"/>
                    <a:pt x="722" y="19"/>
                    <a:pt x="724" y="20"/>
                  </a:cubicBezTo>
                  <a:cubicBezTo>
                    <a:pt x="728" y="21"/>
                    <a:pt x="730" y="22"/>
                    <a:pt x="732" y="23"/>
                  </a:cubicBezTo>
                  <a:cubicBezTo>
                    <a:pt x="734" y="23"/>
                    <a:pt x="729" y="21"/>
                    <a:pt x="727" y="21"/>
                  </a:cubicBezTo>
                  <a:cubicBezTo>
                    <a:pt x="734" y="22"/>
                    <a:pt x="733" y="23"/>
                    <a:pt x="741" y="25"/>
                  </a:cubicBezTo>
                  <a:close/>
                  <a:moveTo>
                    <a:pt x="734" y="432"/>
                  </a:moveTo>
                  <a:cubicBezTo>
                    <a:pt x="726" y="432"/>
                    <a:pt x="712" y="432"/>
                    <a:pt x="711" y="432"/>
                  </a:cubicBezTo>
                  <a:cubicBezTo>
                    <a:pt x="719" y="433"/>
                    <a:pt x="722" y="433"/>
                    <a:pt x="731" y="433"/>
                  </a:cubicBezTo>
                  <a:cubicBezTo>
                    <a:pt x="731" y="433"/>
                    <a:pt x="732" y="432"/>
                    <a:pt x="734" y="432"/>
                  </a:cubicBezTo>
                  <a:close/>
                  <a:moveTo>
                    <a:pt x="731" y="25"/>
                  </a:moveTo>
                  <a:cubicBezTo>
                    <a:pt x="734" y="24"/>
                    <a:pt x="726" y="22"/>
                    <a:pt x="723" y="21"/>
                  </a:cubicBezTo>
                  <a:cubicBezTo>
                    <a:pt x="718" y="20"/>
                    <a:pt x="725" y="22"/>
                    <a:pt x="723" y="22"/>
                  </a:cubicBezTo>
                  <a:lnTo>
                    <a:pt x="731" y="25"/>
                  </a:lnTo>
                  <a:close/>
                  <a:moveTo>
                    <a:pt x="724" y="46"/>
                  </a:moveTo>
                  <a:cubicBezTo>
                    <a:pt x="722" y="45"/>
                    <a:pt x="727" y="46"/>
                    <a:pt x="727" y="46"/>
                  </a:cubicBezTo>
                  <a:cubicBezTo>
                    <a:pt x="715" y="42"/>
                    <a:pt x="725" y="46"/>
                    <a:pt x="718" y="45"/>
                  </a:cubicBezTo>
                  <a:cubicBezTo>
                    <a:pt x="716" y="43"/>
                    <a:pt x="716" y="43"/>
                    <a:pt x="719" y="44"/>
                  </a:cubicBezTo>
                  <a:cubicBezTo>
                    <a:pt x="713" y="42"/>
                    <a:pt x="706" y="40"/>
                    <a:pt x="702" y="39"/>
                  </a:cubicBezTo>
                  <a:cubicBezTo>
                    <a:pt x="698" y="39"/>
                    <a:pt x="698" y="38"/>
                    <a:pt x="705" y="41"/>
                  </a:cubicBezTo>
                  <a:cubicBezTo>
                    <a:pt x="694" y="39"/>
                    <a:pt x="692" y="38"/>
                    <a:pt x="684" y="36"/>
                  </a:cubicBezTo>
                  <a:cubicBezTo>
                    <a:pt x="685" y="36"/>
                    <a:pt x="685" y="37"/>
                    <a:pt x="689" y="38"/>
                  </a:cubicBezTo>
                  <a:cubicBezTo>
                    <a:pt x="694" y="39"/>
                    <a:pt x="699" y="40"/>
                    <a:pt x="705" y="41"/>
                  </a:cubicBezTo>
                  <a:cubicBezTo>
                    <a:pt x="710" y="43"/>
                    <a:pt x="716" y="45"/>
                    <a:pt x="724" y="46"/>
                  </a:cubicBezTo>
                  <a:close/>
                  <a:moveTo>
                    <a:pt x="702" y="35"/>
                  </a:moveTo>
                  <a:cubicBezTo>
                    <a:pt x="704" y="35"/>
                    <a:pt x="709" y="36"/>
                    <a:pt x="711" y="37"/>
                  </a:cubicBezTo>
                  <a:cubicBezTo>
                    <a:pt x="707" y="36"/>
                    <a:pt x="705" y="35"/>
                    <a:pt x="703" y="34"/>
                  </a:cubicBezTo>
                  <a:cubicBezTo>
                    <a:pt x="704" y="36"/>
                    <a:pt x="682" y="30"/>
                    <a:pt x="691" y="33"/>
                  </a:cubicBezTo>
                  <a:cubicBezTo>
                    <a:pt x="696" y="33"/>
                    <a:pt x="697" y="36"/>
                    <a:pt x="705" y="36"/>
                  </a:cubicBezTo>
                  <a:cubicBezTo>
                    <a:pt x="699" y="35"/>
                    <a:pt x="699" y="35"/>
                    <a:pt x="702" y="35"/>
                  </a:cubicBezTo>
                  <a:close/>
                  <a:moveTo>
                    <a:pt x="694" y="432"/>
                  </a:moveTo>
                  <a:cubicBezTo>
                    <a:pt x="684" y="433"/>
                    <a:pt x="666" y="432"/>
                    <a:pt x="657" y="433"/>
                  </a:cubicBezTo>
                  <a:cubicBezTo>
                    <a:pt x="674" y="434"/>
                    <a:pt x="684" y="433"/>
                    <a:pt x="694" y="432"/>
                  </a:cubicBezTo>
                  <a:close/>
                  <a:moveTo>
                    <a:pt x="675" y="432"/>
                  </a:moveTo>
                  <a:cubicBezTo>
                    <a:pt x="678" y="431"/>
                    <a:pt x="665" y="432"/>
                    <a:pt x="669" y="431"/>
                  </a:cubicBezTo>
                  <a:cubicBezTo>
                    <a:pt x="671" y="431"/>
                    <a:pt x="675" y="431"/>
                    <a:pt x="675" y="430"/>
                  </a:cubicBezTo>
                  <a:cubicBezTo>
                    <a:pt x="667" y="431"/>
                    <a:pt x="657" y="432"/>
                    <a:pt x="660" y="432"/>
                  </a:cubicBezTo>
                  <a:cubicBezTo>
                    <a:pt x="660" y="431"/>
                    <a:pt x="670" y="432"/>
                    <a:pt x="675" y="432"/>
                  </a:cubicBezTo>
                  <a:close/>
                  <a:moveTo>
                    <a:pt x="655" y="5"/>
                  </a:moveTo>
                  <a:cubicBezTo>
                    <a:pt x="662" y="6"/>
                    <a:pt x="673" y="8"/>
                    <a:pt x="673" y="7"/>
                  </a:cubicBezTo>
                  <a:cubicBezTo>
                    <a:pt x="665" y="6"/>
                    <a:pt x="659" y="5"/>
                    <a:pt x="655" y="5"/>
                  </a:cubicBezTo>
                  <a:close/>
                  <a:moveTo>
                    <a:pt x="677" y="32"/>
                  </a:moveTo>
                  <a:cubicBezTo>
                    <a:pt x="670" y="31"/>
                    <a:pt x="659" y="29"/>
                    <a:pt x="652" y="29"/>
                  </a:cubicBezTo>
                  <a:cubicBezTo>
                    <a:pt x="658" y="30"/>
                    <a:pt x="668" y="31"/>
                    <a:pt x="677" y="32"/>
                  </a:cubicBezTo>
                  <a:close/>
                  <a:moveTo>
                    <a:pt x="638" y="468"/>
                  </a:moveTo>
                  <a:cubicBezTo>
                    <a:pt x="645" y="468"/>
                    <a:pt x="654" y="468"/>
                    <a:pt x="656" y="468"/>
                  </a:cubicBezTo>
                  <a:cubicBezTo>
                    <a:pt x="651" y="468"/>
                    <a:pt x="646" y="468"/>
                    <a:pt x="641" y="467"/>
                  </a:cubicBezTo>
                  <a:cubicBezTo>
                    <a:pt x="641" y="468"/>
                    <a:pt x="640" y="468"/>
                    <a:pt x="638" y="468"/>
                  </a:cubicBezTo>
                  <a:close/>
                  <a:moveTo>
                    <a:pt x="631" y="434"/>
                  </a:moveTo>
                  <a:cubicBezTo>
                    <a:pt x="631" y="433"/>
                    <a:pt x="651" y="434"/>
                    <a:pt x="654" y="433"/>
                  </a:cubicBezTo>
                  <a:cubicBezTo>
                    <a:pt x="642" y="433"/>
                    <a:pt x="632" y="433"/>
                    <a:pt x="617" y="433"/>
                  </a:cubicBezTo>
                  <a:cubicBezTo>
                    <a:pt x="617" y="433"/>
                    <a:pt x="616" y="434"/>
                    <a:pt x="614" y="434"/>
                  </a:cubicBezTo>
                  <a:cubicBezTo>
                    <a:pt x="621" y="434"/>
                    <a:pt x="626" y="434"/>
                    <a:pt x="631" y="434"/>
                  </a:cubicBezTo>
                  <a:close/>
                  <a:moveTo>
                    <a:pt x="589" y="432"/>
                  </a:moveTo>
                  <a:cubicBezTo>
                    <a:pt x="593" y="431"/>
                    <a:pt x="581" y="431"/>
                    <a:pt x="578" y="431"/>
                  </a:cubicBezTo>
                  <a:cubicBezTo>
                    <a:pt x="583" y="431"/>
                    <a:pt x="583" y="431"/>
                    <a:pt x="583" y="431"/>
                  </a:cubicBezTo>
                  <a:cubicBezTo>
                    <a:pt x="583" y="432"/>
                    <a:pt x="579" y="432"/>
                    <a:pt x="577" y="432"/>
                  </a:cubicBezTo>
                  <a:lnTo>
                    <a:pt x="589" y="432"/>
                  </a:lnTo>
                  <a:close/>
                  <a:moveTo>
                    <a:pt x="576" y="33"/>
                  </a:moveTo>
                  <a:cubicBezTo>
                    <a:pt x="583" y="32"/>
                    <a:pt x="592" y="32"/>
                    <a:pt x="592" y="31"/>
                  </a:cubicBezTo>
                  <a:cubicBezTo>
                    <a:pt x="583" y="32"/>
                    <a:pt x="581" y="32"/>
                    <a:pt x="576" y="33"/>
                  </a:cubicBezTo>
                  <a:close/>
                  <a:moveTo>
                    <a:pt x="580" y="435"/>
                  </a:moveTo>
                  <a:cubicBezTo>
                    <a:pt x="576" y="434"/>
                    <a:pt x="593" y="434"/>
                    <a:pt x="583" y="433"/>
                  </a:cubicBezTo>
                  <a:cubicBezTo>
                    <a:pt x="579" y="434"/>
                    <a:pt x="569" y="433"/>
                    <a:pt x="565" y="434"/>
                  </a:cubicBezTo>
                  <a:cubicBezTo>
                    <a:pt x="572" y="434"/>
                    <a:pt x="572" y="435"/>
                    <a:pt x="580" y="435"/>
                  </a:cubicBezTo>
                  <a:close/>
                  <a:moveTo>
                    <a:pt x="574" y="28"/>
                  </a:moveTo>
                  <a:cubicBezTo>
                    <a:pt x="576" y="27"/>
                    <a:pt x="560" y="29"/>
                    <a:pt x="563" y="30"/>
                  </a:cubicBezTo>
                  <a:cubicBezTo>
                    <a:pt x="566" y="29"/>
                    <a:pt x="570" y="29"/>
                    <a:pt x="574" y="28"/>
                  </a:cubicBezTo>
                  <a:close/>
                  <a:moveTo>
                    <a:pt x="577" y="433"/>
                  </a:moveTo>
                  <a:cubicBezTo>
                    <a:pt x="573" y="432"/>
                    <a:pt x="575" y="432"/>
                    <a:pt x="566" y="432"/>
                  </a:cubicBezTo>
                  <a:cubicBezTo>
                    <a:pt x="566" y="431"/>
                    <a:pt x="566" y="431"/>
                    <a:pt x="563" y="431"/>
                  </a:cubicBezTo>
                  <a:cubicBezTo>
                    <a:pt x="561" y="432"/>
                    <a:pt x="550" y="432"/>
                    <a:pt x="560" y="432"/>
                  </a:cubicBezTo>
                  <a:cubicBezTo>
                    <a:pt x="558" y="432"/>
                    <a:pt x="557" y="433"/>
                    <a:pt x="557" y="433"/>
                  </a:cubicBezTo>
                  <a:cubicBezTo>
                    <a:pt x="569" y="433"/>
                    <a:pt x="567" y="432"/>
                    <a:pt x="577" y="433"/>
                  </a:cubicBezTo>
                  <a:close/>
                  <a:moveTo>
                    <a:pt x="546" y="36"/>
                  </a:moveTo>
                  <a:cubicBezTo>
                    <a:pt x="558" y="33"/>
                    <a:pt x="560" y="33"/>
                    <a:pt x="565" y="31"/>
                  </a:cubicBezTo>
                  <a:cubicBezTo>
                    <a:pt x="556" y="33"/>
                    <a:pt x="546" y="35"/>
                    <a:pt x="546" y="36"/>
                  </a:cubicBezTo>
                  <a:close/>
                  <a:moveTo>
                    <a:pt x="551" y="466"/>
                  </a:moveTo>
                  <a:cubicBezTo>
                    <a:pt x="541" y="466"/>
                    <a:pt x="531" y="465"/>
                    <a:pt x="528" y="466"/>
                  </a:cubicBezTo>
                  <a:cubicBezTo>
                    <a:pt x="534" y="467"/>
                    <a:pt x="544" y="466"/>
                    <a:pt x="551" y="466"/>
                  </a:cubicBezTo>
                  <a:close/>
                  <a:moveTo>
                    <a:pt x="517" y="465"/>
                  </a:moveTo>
                  <a:cubicBezTo>
                    <a:pt x="524" y="464"/>
                    <a:pt x="511" y="464"/>
                    <a:pt x="508" y="464"/>
                  </a:cubicBezTo>
                  <a:cubicBezTo>
                    <a:pt x="498" y="464"/>
                    <a:pt x="510" y="465"/>
                    <a:pt x="517" y="465"/>
                  </a:cubicBezTo>
                  <a:close/>
                  <a:moveTo>
                    <a:pt x="508" y="49"/>
                  </a:moveTo>
                  <a:cubicBezTo>
                    <a:pt x="518" y="46"/>
                    <a:pt x="516" y="45"/>
                    <a:pt x="513" y="46"/>
                  </a:cubicBezTo>
                  <a:cubicBezTo>
                    <a:pt x="514" y="46"/>
                    <a:pt x="511" y="47"/>
                    <a:pt x="507" y="48"/>
                  </a:cubicBezTo>
                  <a:cubicBezTo>
                    <a:pt x="504" y="49"/>
                    <a:pt x="501" y="50"/>
                    <a:pt x="503" y="49"/>
                  </a:cubicBezTo>
                  <a:cubicBezTo>
                    <a:pt x="495" y="53"/>
                    <a:pt x="487" y="55"/>
                    <a:pt x="482" y="58"/>
                  </a:cubicBezTo>
                  <a:cubicBezTo>
                    <a:pt x="476" y="60"/>
                    <a:pt x="472" y="63"/>
                    <a:pt x="469" y="65"/>
                  </a:cubicBezTo>
                  <a:cubicBezTo>
                    <a:pt x="473" y="63"/>
                    <a:pt x="477" y="61"/>
                    <a:pt x="480" y="59"/>
                  </a:cubicBezTo>
                  <a:cubicBezTo>
                    <a:pt x="484" y="57"/>
                    <a:pt x="487" y="56"/>
                    <a:pt x="490" y="55"/>
                  </a:cubicBezTo>
                  <a:cubicBezTo>
                    <a:pt x="483" y="58"/>
                    <a:pt x="480" y="59"/>
                    <a:pt x="479" y="60"/>
                  </a:cubicBezTo>
                  <a:cubicBezTo>
                    <a:pt x="478" y="60"/>
                    <a:pt x="480" y="60"/>
                    <a:pt x="482" y="59"/>
                  </a:cubicBezTo>
                  <a:cubicBezTo>
                    <a:pt x="482" y="59"/>
                    <a:pt x="481" y="60"/>
                    <a:pt x="481" y="60"/>
                  </a:cubicBezTo>
                  <a:cubicBezTo>
                    <a:pt x="473" y="64"/>
                    <a:pt x="471" y="64"/>
                    <a:pt x="467" y="66"/>
                  </a:cubicBezTo>
                  <a:cubicBezTo>
                    <a:pt x="470" y="66"/>
                    <a:pt x="453" y="73"/>
                    <a:pt x="455" y="74"/>
                  </a:cubicBezTo>
                  <a:cubicBezTo>
                    <a:pt x="463" y="70"/>
                    <a:pt x="457" y="73"/>
                    <a:pt x="455" y="75"/>
                  </a:cubicBezTo>
                  <a:cubicBezTo>
                    <a:pt x="461" y="72"/>
                    <a:pt x="467" y="68"/>
                    <a:pt x="472" y="65"/>
                  </a:cubicBezTo>
                  <a:cubicBezTo>
                    <a:pt x="475" y="63"/>
                    <a:pt x="478" y="61"/>
                    <a:pt x="481" y="60"/>
                  </a:cubicBezTo>
                  <a:cubicBezTo>
                    <a:pt x="484" y="59"/>
                    <a:pt x="487" y="57"/>
                    <a:pt x="490" y="56"/>
                  </a:cubicBezTo>
                  <a:cubicBezTo>
                    <a:pt x="490" y="55"/>
                    <a:pt x="495" y="54"/>
                    <a:pt x="495" y="53"/>
                  </a:cubicBezTo>
                  <a:cubicBezTo>
                    <a:pt x="500" y="51"/>
                    <a:pt x="499" y="52"/>
                    <a:pt x="505" y="50"/>
                  </a:cubicBezTo>
                  <a:cubicBezTo>
                    <a:pt x="506" y="49"/>
                    <a:pt x="506" y="49"/>
                    <a:pt x="511" y="47"/>
                  </a:cubicBezTo>
                  <a:cubicBezTo>
                    <a:pt x="512" y="47"/>
                    <a:pt x="514" y="47"/>
                    <a:pt x="513" y="47"/>
                  </a:cubicBezTo>
                  <a:cubicBezTo>
                    <a:pt x="510" y="48"/>
                    <a:pt x="509" y="48"/>
                    <a:pt x="508" y="49"/>
                  </a:cubicBezTo>
                  <a:close/>
                  <a:moveTo>
                    <a:pt x="514" y="434"/>
                  </a:moveTo>
                  <a:cubicBezTo>
                    <a:pt x="504" y="434"/>
                    <a:pt x="492" y="433"/>
                    <a:pt x="489" y="434"/>
                  </a:cubicBezTo>
                  <a:cubicBezTo>
                    <a:pt x="492" y="434"/>
                    <a:pt x="491" y="434"/>
                    <a:pt x="494" y="435"/>
                  </a:cubicBezTo>
                  <a:cubicBezTo>
                    <a:pt x="502" y="434"/>
                    <a:pt x="510" y="435"/>
                    <a:pt x="514" y="434"/>
                  </a:cubicBezTo>
                  <a:close/>
                  <a:moveTo>
                    <a:pt x="474" y="465"/>
                  </a:moveTo>
                  <a:cubicBezTo>
                    <a:pt x="479" y="465"/>
                    <a:pt x="502" y="465"/>
                    <a:pt x="494" y="464"/>
                  </a:cubicBezTo>
                  <a:cubicBezTo>
                    <a:pt x="494" y="465"/>
                    <a:pt x="493" y="465"/>
                    <a:pt x="491" y="465"/>
                  </a:cubicBezTo>
                  <a:cubicBezTo>
                    <a:pt x="486" y="465"/>
                    <a:pt x="492" y="463"/>
                    <a:pt x="486" y="463"/>
                  </a:cubicBezTo>
                  <a:cubicBezTo>
                    <a:pt x="478" y="464"/>
                    <a:pt x="466" y="463"/>
                    <a:pt x="460" y="464"/>
                  </a:cubicBezTo>
                  <a:cubicBezTo>
                    <a:pt x="470" y="464"/>
                    <a:pt x="469" y="465"/>
                    <a:pt x="474" y="465"/>
                  </a:cubicBezTo>
                  <a:close/>
                  <a:moveTo>
                    <a:pt x="467" y="66"/>
                  </a:moveTo>
                  <a:cubicBezTo>
                    <a:pt x="471" y="63"/>
                    <a:pt x="453" y="73"/>
                    <a:pt x="457" y="70"/>
                  </a:cubicBezTo>
                  <a:cubicBezTo>
                    <a:pt x="454" y="71"/>
                    <a:pt x="450" y="74"/>
                    <a:pt x="447" y="76"/>
                  </a:cubicBezTo>
                  <a:cubicBezTo>
                    <a:pt x="445" y="77"/>
                    <a:pt x="444" y="78"/>
                    <a:pt x="447" y="76"/>
                  </a:cubicBezTo>
                  <a:cubicBezTo>
                    <a:pt x="454" y="71"/>
                    <a:pt x="459" y="70"/>
                    <a:pt x="467" y="66"/>
                  </a:cubicBezTo>
                  <a:close/>
                  <a:moveTo>
                    <a:pt x="451" y="55"/>
                  </a:moveTo>
                  <a:cubicBezTo>
                    <a:pt x="450" y="53"/>
                    <a:pt x="430" y="68"/>
                    <a:pt x="428" y="68"/>
                  </a:cubicBezTo>
                  <a:cubicBezTo>
                    <a:pt x="428" y="68"/>
                    <a:pt x="432" y="67"/>
                    <a:pt x="436" y="64"/>
                  </a:cubicBezTo>
                  <a:cubicBezTo>
                    <a:pt x="440" y="61"/>
                    <a:pt x="445" y="58"/>
                    <a:pt x="451" y="55"/>
                  </a:cubicBezTo>
                  <a:close/>
                  <a:moveTo>
                    <a:pt x="440" y="82"/>
                  </a:moveTo>
                  <a:cubicBezTo>
                    <a:pt x="440" y="80"/>
                    <a:pt x="448" y="77"/>
                    <a:pt x="447" y="77"/>
                  </a:cubicBezTo>
                  <a:cubicBezTo>
                    <a:pt x="442" y="80"/>
                    <a:pt x="442" y="79"/>
                    <a:pt x="438" y="82"/>
                  </a:cubicBezTo>
                  <a:cubicBezTo>
                    <a:pt x="437" y="83"/>
                    <a:pt x="435" y="84"/>
                    <a:pt x="431" y="87"/>
                  </a:cubicBezTo>
                  <a:cubicBezTo>
                    <a:pt x="431" y="86"/>
                    <a:pt x="436" y="82"/>
                    <a:pt x="430" y="86"/>
                  </a:cubicBezTo>
                  <a:cubicBezTo>
                    <a:pt x="430" y="86"/>
                    <a:pt x="425" y="90"/>
                    <a:pt x="424" y="91"/>
                  </a:cubicBezTo>
                  <a:cubicBezTo>
                    <a:pt x="423" y="91"/>
                    <a:pt x="423" y="91"/>
                    <a:pt x="421" y="92"/>
                  </a:cubicBezTo>
                  <a:cubicBezTo>
                    <a:pt x="422" y="93"/>
                    <a:pt x="425" y="91"/>
                    <a:pt x="428" y="89"/>
                  </a:cubicBezTo>
                  <a:cubicBezTo>
                    <a:pt x="428" y="90"/>
                    <a:pt x="420" y="95"/>
                    <a:pt x="420" y="96"/>
                  </a:cubicBezTo>
                  <a:cubicBezTo>
                    <a:pt x="424" y="93"/>
                    <a:pt x="428" y="89"/>
                    <a:pt x="432" y="87"/>
                  </a:cubicBezTo>
                  <a:cubicBezTo>
                    <a:pt x="435" y="84"/>
                    <a:pt x="438" y="83"/>
                    <a:pt x="440" y="82"/>
                  </a:cubicBezTo>
                  <a:close/>
                  <a:moveTo>
                    <a:pt x="445" y="466"/>
                  </a:moveTo>
                  <a:cubicBezTo>
                    <a:pt x="445" y="465"/>
                    <a:pt x="446" y="465"/>
                    <a:pt x="443" y="465"/>
                  </a:cubicBezTo>
                  <a:cubicBezTo>
                    <a:pt x="447" y="466"/>
                    <a:pt x="430" y="465"/>
                    <a:pt x="434" y="466"/>
                  </a:cubicBezTo>
                  <a:cubicBezTo>
                    <a:pt x="438" y="466"/>
                    <a:pt x="441" y="466"/>
                    <a:pt x="445" y="466"/>
                  </a:cubicBezTo>
                  <a:close/>
                  <a:moveTo>
                    <a:pt x="438" y="62"/>
                  </a:moveTo>
                  <a:cubicBezTo>
                    <a:pt x="439" y="59"/>
                    <a:pt x="438" y="59"/>
                    <a:pt x="440" y="58"/>
                  </a:cubicBezTo>
                  <a:cubicBezTo>
                    <a:pt x="432" y="62"/>
                    <a:pt x="435" y="62"/>
                    <a:pt x="422" y="69"/>
                  </a:cubicBezTo>
                  <a:cubicBezTo>
                    <a:pt x="420" y="72"/>
                    <a:pt x="437" y="59"/>
                    <a:pt x="435" y="63"/>
                  </a:cubicBezTo>
                  <a:cubicBezTo>
                    <a:pt x="427" y="68"/>
                    <a:pt x="426" y="68"/>
                    <a:pt x="420" y="72"/>
                  </a:cubicBezTo>
                  <a:cubicBezTo>
                    <a:pt x="420" y="72"/>
                    <a:pt x="431" y="65"/>
                    <a:pt x="438" y="62"/>
                  </a:cubicBezTo>
                  <a:close/>
                  <a:moveTo>
                    <a:pt x="408" y="466"/>
                  </a:moveTo>
                  <a:cubicBezTo>
                    <a:pt x="421" y="466"/>
                    <a:pt x="421" y="466"/>
                    <a:pt x="428" y="466"/>
                  </a:cubicBezTo>
                  <a:cubicBezTo>
                    <a:pt x="427" y="465"/>
                    <a:pt x="413" y="465"/>
                    <a:pt x="408" y="466"/>
                  </a:cubicBezTo>
                  <a:close/>
                  <a:moveTo>
                    <a:pt x="416" y="77"/>
                  </a:moveTo>
                  <a:cubicBezTo>
                    <a:pt x="415" y="77"/>
                    <a:pt x="416" y="76"/>
                    <a:pt x="418" y="74"/>
                  </a:cubicBezTo>
                  <a:cubicBezTo>
                    <a:pt x="409" y="81"/>
                    <a:pt x="409" y="81"/>
                    <a:pt x="397" y="90"/>
                  </a:cubicBezTo>
                  <a:cubicBezTo>
                    <a:pt x="397" y="91"/>
                    <a:pt x="410" y="81"/>
                    <a:pt x="416" y="77"/>
                  </a:cubicBezTo>
                  <a:close/>
                  <a:moveTo>
                    <a:pt x="397" y="465"/>
                  </a:moveTo>
                  <a:cubicBezTo>
                    <a:pt x="397" y="463"/>
                    <a:pt x="397" y="463"/>
                    <a:pt x="397" y="463"/>
                  </a:cubicBezTo>
                  <a:cubicBezTo>
                    <a:pt x="389" y="464"/>
                    <a:pt x="384" y="464"/>
                    <a:pt x="380" y="465"/>
                  </a:cubicBezTo>
                  <a:cubicBezTo>
                    <a:pt x="388" y="464"/>
                    <a:pt x="389" y="464"/>
                    <a:pt x="397" y="465"/>
                  </a:cubicBezTo>
                  <a:close/>
                  <a:moveTo>
                    <a:pt x="391" y="122"/>
                  </a:moveTo>
                  <a:cubicBezTo>
                    <a:pt x="394" y="119"/>
                    <a:pt x="395" y="117"/>
                    <a:pt x="394" y="118"/>
                  </a:cubicBezTo>
                  <a:cubicBezTo>
                    <a:pt x="391" y="121"/>
                    <a:pt x="388" y="123"/>
                    <a:pt x="385" y="126"/>
                  </a:cubicBezTo>
                  <a:cubicBezTo>
                    <a:pt x="383" y="129"/>
                    <a:pt x="381" y="131"/>
                    <a:pt x="380" y="132"/>
                  </a:cubicBezTo>
                  <a:cubicBezTo>
                    <a:pt x="383" y="130"/>
                    <a:pt x="385" y="128"/>
                    <a:pt x="386" y="126"/>
                  </a:cubicBezTo>
                  <a:cubicBezTo>
                    <a:pt x="388" y="124"/>
                    <a:pt x="390" y="123"/>
                    <a:pt x="391" y="122"/>
                  </a:cubicBezTo>
                  <a:close/>
                  <a:moveTo>
                    <a:pt x="386" y="123"/>
                  </a:moveTo>
                  <a:cubicBezTo>
                    <a:pt x="388" y="120"/>
                    <a:pt x="390" y="119"/>
                    <a:pt x="387" y="121"/>
                  </a:cubicBezTo>
                  <a:cubicBezTo>
                    <a:pt x="386" y="122"/>
                    <a:pt x="383" y="124"/>
                    <a:pt x="379" y="129"/>
                  </a:cubicBezTo>
                  <a:cubicBezTo>
                    <a:pt x="379" y="129"/>
                    <a:pt x="378" y="131"/>
                    <a:pt x="381" y="128"/>
                  </a:cubicBezTo>
                  <a:cubicBezTo>
                    <a:pt x="381" y="128"/>
                    <a:pt x="384" y="125"/>
                    <a:pt x="386" y="123"/>
                  </a:cubicBezTo>
                  <a:close/>
                  <a:moveTo>
                    <a:pt x="370" y="137"/>
                  </a:moveTo>
                  <a:cubicBezTo>
                    <a:pt x="368" y="138"/>
                    <a:pt x="375" y="131"/>
                    <a:pt x="376" y="130"/>
                  </a:cubicBezTo>
                  <a:cubicBezTo>
                    <a:pt x="369" y="136"/>
                    <a:pt x="367" y="138"/>
                    <a:pt x="366" y="140"/>
                  </a:cubicBezTo>
                  <a:cubicBezTo>
                    <a:pt x="364" y="141"/>
                    <a:pt x="364" y="142"/>
                    <a:pt x="361" y="147"/>
                  </a:cubicBezTo>
                  <a:cubicBezTo>
                    <a:pt x="363" y="144"/>
                    <a:pt x="364" y="142"/>
                    <a:pt x="366" y="141"/>
                  </a:cubicBezTo>
                  <a:cubicBezTo>
                    <a:pt x="367" y="140"/>
                    <a:pt x="368" y="139"/>
                    <a:pt x="370" y="137"/>
                  </a:cubicBezTo>
                  <a:close/>
                  <a:moveTo>
                    <a:pt x="368" y="143"/>
                  </a:moveTo>
                  <a:cubicBezTo>
                    <a:pt x="367" y="144"/>
                    <a:pt x="369" y="140"/>
                    <a:pt x="365" y="144"/>
                  </a:cubicBezTo>
                  <a:cubicBezTo>
                    <a:pt x="363" y="147"/>
                    <a:pt x="366" y="145"/>
                    <a:pt x="362" y="149"/>
                  </a:cubicBezTo>
                  <a:cubicBezTo>
                    <a:pt x="360" y="150"/>
                    <a:pt x="366" y="143"/>
                    <a:pt x="367" y="141"/>
                  </a:cubicBezTo>
                  <a:cubicBezTo>
                    <a:pt x="364" y="143"/>
                    <a:pt x="363" y="145"/>
                    <a:pt x="362" y="146"/>
                  </a:cubicBezTo>
                  <a:cubicBezTo>
                    <a:pt x="361" y="147"/>
                    <a:pt x="361" y="148"/>
                    <a:pt x="361" y="148"/>
                  </a:cubicBezTo>
                  <a:cubicBezTo>
                    <a:pt x="360" y="150"/>
                    <a:pt x="359" y="151"/>
                    <a:pt x="356" y="155"/>
                  </a:cubicBezTo>
                  <a:cubicBezTo>
                    <a:pt x="353" y="158"/>
                    <a:pt x="364" y="145"/>
                    <a:pt x="358" y="152"/>
                  </a:cubicBezTo>
                  <a:cubicBezTo>
                    <a:pt x="350" y="162"/>
                    <a:pt x="354" y="159"/>
                    <a:pt x="353" y="163"/>
                  </a:cubicBezTo>
                  <a:cubicBezTo>
                    <a:pt x="362" y="151"/>
                    <a:pt x="356" y="157"/>
                    <a:pt x="368" y="143"/>
                  </a:cubicBezTo>
                  <a:close/>
                  <a:moveTo>
                    <a:pt x="330" y="161"/>
                  </a:moveTo>
                  <a:cubicBezTo>
                    <a:pt x="330" y="160"/>
                    <a:pt x="330" y="160"/>
                    <a:pt x="330" y="160"/>
                  </a:cubicBezTo>
                  <a:cubicBezTo>
                    <a:pt x="320" y="174"/>
                    <a:pt x="327" y="166"/>
                    <a:pt x="318" y="177"/>
                  </a:cubicBezTo>
                  <a:cubicBezTo>
                    <a:pt x="319" y="178"/>
                    <a:pt x="326" y="168"/>
                    <a:pt x="330" y="161"/>
                  </a:cubicBezTo>
                  <a:close/>
                  <a:moveTo>
                    <a:pt x="303" y="205"/>
                  </a:moveTo>
                  <a:cubicBezTo>
                    <a:pt x="305" y="202"/>
                    <a:pt x="307" y="199"/>
                    <a:pt x="306" y="198"/>
                  </a:cubicBezTo>
                  <a:cubicBezTo>
                    <a:pt x="301" y="206"/>
                    <a:pt x="303" y="204"/>
                    <a:pt x="301" y="209"/>
                  </a:cubicBezTo>
                  <a:cubicBezTo>
                    <a:pt x="301" y="207"/>
                    <a:pt x="300" y="208"/>
                    <a:pt x="299" y="210"/>
                  </a:cubicBezTo>
                  <a:cubicBezTo>
                    <a:pt x="293" y="222"/>
                    <a:pt x="295" y="219"/>
                    <a:pt x="293" y="224"/>
                  </a:cubicBezTo>
                  <a:cubicBezTo>
                    <a:pt x="291" y="229"/>
                    <a:pt x="289" y="234"/>
                    <a:pt x="290" y="233"/>
                  </a:cubicBezTo>
                  <a:cubicBezTo>
                    <a:pt x="295" y="223"/>
                    <a:pt x="296" y="219"/>
                    <a:pt x="298" y="213"/>
                  </a:cubicBezTo>
                  <a:cubicBezTo>
                    <a:pt x="299" y="212"/>
                    <a:pt x="296" y="219"/>
                    <a:pt x="296" y="220"/>
                  </a:cubicBezTo>
                  <a:cubicBezTo>
                    <a:pt x="298" y="215"/>
                    <a:pt x="301" y="209"/>
                    <a:pt x="303" y="205"/>
                  </a:cubicBezTo>
                  <a:close/>
                  <a:moveTo>
                    <a:pt x="285" y="305"/>
                  </a:moveTo>
                  <a:cubicBezTo>
                    <a:pt x="285" y="305"/>
                    <a:pt x="285" y="304"/>
                    <a:pt x="285" y="304"/>
                  </a:cubicBezTo>
                  <a:cubicBezTo>
                    <a:pt x="285" y="304"/>
                    <a:pt x="283" y="303"/>
                    <a:pt x="279" y="301"/>
                  </a:cubicBezTo>
                  <a:cubicBezTo>
                    <a:pt x="280" y="302"/>
                    <a:pt x="264" y="296"/>
                    <a:pt x="272" y="299"/>
                  </a:cubicBezTo>
                  <a:cubicBezTo>
                    <a:pt x="279" y="302"/>
                    <a:pt x="277" y="302"/>
                    <a:pt x="275" y="301"/>
                  </a:cubicBezTo>
                  <a:cubicBezTo>
                    <a:pt x="273" y="301"/>
                    <a:pt x="271" y="300"/>
                    <a:pt x="279" y="304"/>
                  </a:cubicBezTo>
                  <a:cubicBezTo>
                    <a:pt x="280" y="304"/>
                    <a:pt x="285" y="305"/>
                    <a:pt x="285" y="305"/>
                  </a:cubicBezTo>
                  <a:close/>
                  <a:moveTo>
                    <a:pt x="265" y="296"/>
                  </a:moveTo>
                  <a:cubicBezTo>
                    <a:pt x="266" y="296"/>
                    <a:pt x="264" y="294"/>
                    <a:pt x="259" y="293"/>
                  </a:cubicBezTo>
                  <a:cubicBezTo>
                    <a:pt x="259" y="293"/>
                    <a:pt x="258" y="293"/>
                    <a:pt x="257" y="292"/>
                  </a:cubicBezTo>
                  <a:cubicBezTo>
                    <a:pt x="256" y="292"/>
                    <a:pt x="255" y="292"/>
                    <a:pt x="254" y="292"/>
                  </a:cubicBezTo>
                  <a:cubicBezTo>
                    <a:pt x="253" y="291"/>
                    <a:pt x="251" y="291"/>
                    <a:pt x="250" y="291"/>
                  </a:cubicBezTo>
                  <a:cubicBezTo>
                    <a:pt x="252" y="292"/>
                    <a:pt x="255" y="292"/>
                    <a:pt x="257" y="293"/>
                  </a:cubicBezTo>
                  <a:cubicBezTo>
                    <a:pt x="259" y="294"/>
                    <a:pt x="262" y="295"/>
                    <a:pt x="265" y="296"/>
                  </a:cubicBezTo>
                  <a:close/>
                  <a:moveTo>
                    <a:pt x="245" y="467"/>
                  </a:moveTo>
                  <a:cubicBezTo>
                    <a:pt x="246" y="467"/>
                    <a:pt x="246" y="467"/>
                    <a:pt x="245" y="467"/>
                  </a:cubicBezTo>
                  <a:cubicBezTo>
                    <a:pt x="237" y="467"/>
                    <a:pt x="239" y="467"/>
                    <a:pt x="234" y="467"/>
                  </a:cubicBezTo>
                  <a:cubicBezTo>
                    <a:pt x="233" y="467"/>
                    <a:pt x="229" y="467"/>
                    <a:pt x="228" y="468"/>
                  </a:cubicBezTo>
                  <a:cubicBezTo>
                    <a:pt x="232" y="468"/>
                    <a:pt x="235" y="467"/>
                    <a:pt x="236" y="468"/>
                  </a:cubicBezTo>
                  <a:cubicBezTo>
                    <a:pt x="236" y="468"/>
                    <a:pt x="220" y="469"/>
                    <a:pt x="230" y="469"/>
                  </a:cubicBezTo>
                  <a:cubicBezTo>
                    <a:pt x="236" y="468"/>
                    <a:pt x="238" y="469"/>
                    <a:pt x="239" y="469"/>
                  </a:cubicBezTo>
                  <a:cubicBezTo>
                    <a:pt x="236" y="469"/>
                    <a:pt x="242" y="468"/>
                    <a:pt x="245" y="467"/>
                  </a:cubicBezTo>
                  <a:cubicBezTo>
                    <a:pt x="245" y="467"/>
                    <a:pt x="245" y="467"/>
                    <a:pt x="245" y="467"/>
                  </a:cubicBezTo>
                  <a:close/>
                  <a:moveTo>
                    <a:pt x="230" y="289"/>
                  </a:moveTo>
                  <a:cubicBezTo>
                    <a:pt x="238" y="290"/>
                    <a:pt x="246" y="292"/>
                    <a:pt x="250" y="292"/>
                  </a:cubicBezTo>
                  <a:cubicBezTo>
                    <a:pt x="238" y="289"/>
                    <a:pt x="231" y="289"/>
                    <a:pt x="223" y="287"/>
                  </a:cubicBezTo>
                  <a:cubicBezTo>
                    <a:pt x="222" y="286"/>
                    <a:pt x="231" y="288"/>
                    <a:pt x="229" y="286"/>
                  </a:cubicBezTo>
                  <a:cubicBezTo>
                    <a:pt x="219" y="285"/>
                    <a:pt x="211" y="285"/>
                    <a:pt x="206" y="285"/>
                  </a:cubicBezTo>
                  <a:cubicBezTo>
                    <a:pt x="211" y="285"/>
                    <a:pt x="223" y="286"/>
                    <a:pt x="223" y="287"/>
                  </a:cubicBezTo>
                  <a:cubicBezTo>
                    <a:pt x="214" y="286"/>
                    <a:pt x="217" y="287"/>
                    <a:pt x="209" y="286"/>
                  </a:cubicBezTo>
                  <a:cubicBezTo>
                    <a:pt x="214" y="287"/>
                    <a:pt x="222" y="288"/>
                    <a:pt x="230" y="289"/>
                  </a:cubicBezTo>
                  <a:close/>
                  <a:moveTo>
                    <a:pt x="130" y="308"/>
                  </a:moveTo>
                  <a:cubicBezTo>
                    <a:pt x="125" y="310"/>
                    <a:pt x="127" y="308"/>
                    <a:pt x="120" y="312"/>
                  </a:cubicBezTo>
                  <a:cubicBezTo>
                    <a:pt x="117" y="314"/>
                    <a:pt x="119" y="315"/>
                    <a:pt x="125" y="311"/>
                  </a:cubicBezTo>
                  <a:cubicBezTo>
                    <a:pt x="125" y="311"/>
                    <a:pt x="129" y="309"/>
                    <a:pt x="130" y="308"/>
                  </a:cubicBezTo>
                  <a:close/>
                  <a:moveTo>
                    <a:pt x="125" y="307"/>
                  </a:moveTo>
                  <a:cubicBezTo>
                    <a:pt x="122" y="307"/>
                    <a:pt x="123" y="306"/>
                    <a:pt x="112" y="312"/>
                  </a:cubicBezTo>
                  <a:cubicBezTo>
                    <a:pt x="114" y="312"/>
                    <a:pt x="121" y="308"/>
                    <a:pt x="125" y="307"/>
                  </a:cubicBezTo>
                  <a:close/>
                  <a:moveTo>
                    <a:pt x="85" y="339"/>
                  </a:moveTo>
                  <a:cubicBezTo>
                    <a:pt x="88" y="337"/>
                    <a:pt x="90" y="335"/>
                    <a:pt x="90" y="334"/>
                  </a:cubicBezTo>
                  <a:cubicBezTo>
                    <a:pt x="86" y="337"/>
                    <a:pt x="82" y="341"/>
                    <a:pt x="79" y="345"/>
                  </a:cubicBezTo>
                  <a:cubicBezTo>
                    <a:pt x="79" y="346"/>
                    <a:pt x="79" y="346"/>
                    <a:pt x="79" y="346"/>
                  </a:cubicBezTo>
                  <a:cubicBezTo>
                    <a:pt x="81" y="344"/>
                    <a:pt x="83" y="342"/>
                    <a:pt x="85" y="339"/>
                  </a:cubicBezTo>
                  <a:close/>
                  <a:moveTo>
                    <a:pt x="87" y="333"/>
                  </a:moveTo>
                  <a:cubicBezTo>
                    <a:pt x="88" y="331"/>
                    <a:pt x="82" y="336"/>
                    <a:pt x="86" y="332"/>
                  </a:cubicBezTo>
                  <a:cubicBezTo>
                    <a:pt x="85" y="333"/>
                    <a:pt x="84" y="334"/>
                    <a:pt x="83" y="334"/>
                  </a:cubicBezTo>
                  <a:cubicBezTo>
                    <a:pt x="82" y="335"/>
                    <a:pt x="82" y="336"/>
                    <a:pt x="81" y="337"/>
                  </a:cubicBezTo>
                  <a:cubicBezTo>
                    <a:pt x="80" y="339"/>
                    <a:pt x="78" y="340"/>
                    <a:pt x="77" y="342"/>
                  </a:cubicBezTo>
                  <a:cubicBezTo>
                    <a:pt x="82" y="336"/>
                    <a:pt x="82" y="337"/>
                    <a:pt x="87" y="333"/>
                  </a:cubicBezTo>
                  <a:close/>
                  <a:moveTo>
                    <a:pt x="50" y="391"/>
                  </a:moveTo>
                  <a:cubicBezTo>
                    <a:pt x="50" y="390"/>
                    <a:pt x="50" y="390"/>
                    <a:pt x="50" y="390"/>
                  </a:cubicBezTo>
                  <a:cubicBezTo>
                    <a:pt x="47" y="395"/>
                    <a:pt x="46" y="400"/>
                    <a:pt x="45" y="400"/>
                  </a:cubicBezTo>
                  <a:cubicBezTo>
                    <a:pt x="46" y="397"/>
                    <a:pt x="47" y="395"/>
                    <a:pt x="48" y="392"/>
                  </a:cubicBezTo>
                  <a:cubicBezTo>
                    <a:pt x="45" y="398"/>
                    <a:pt x="44" y="401"/>
                    <a:pt x="42" y="407"/>
                  </a:cubicBezTo>
                  <a:cubicBezTo>
                    <a:pt x="42" y="407"/>
                    <a:pt x="41" y="409"/>
                    <a:pt x="40" y="412"/>
                  </a:cubicBezTo>
                  <a:cubicBezTo>
                    <a:pt x="40" y="412"/>
                    <a:pt x="41" y="411"/>
                    <a:pt x="42" y="410"/>
                  </a:cubicBezTo>
                  <a:cubicBezTo>
                    <a:pt x="39" y="416"/>
                    <a:pt x="40" y="415"/>
                    <a:pt x="39" y="420"/>
                  </a:cubicBezTo>
                  <a:cubicBezTo>
                    <a:pt x="38" y="421"/>
                    <a:pt x="38" y="422"/>
                    <a:pt x="37" y="425"/>
                  </a:cubicBezTo>
                  <a:cubicBezTo>
                    <a:pt x="37" y="426"/>
                    <a:pt x="37" y="427"/>
                    <a:pt x="36" y="429"/>
                  </a:cubicBezTo>
                  <a:cubicBezTo>
                    <a:pt x="36" y="430"/>
                    <a:pt x="36" y="431"/>
                    <a:pt x="36" y="432"/>
                  </a:cubicBezTo>
                  <a:cubicBezTo>
                    <a:pt x="36" y="431"/>
                    <a:pt x="36" y="433"/>
                    <a:pt x="36" y="435"/>
                  </a:cubicBezTo>
                  <a:cubicBezTo>
                    <a:pt x="37" y="434"/>
                    <a:pt x="37" y="432"/>
                    <a:pt x="38" y="429"/>
                  </a:cubicBezTo>
                  <a:cubicBezTo>
                    <a:pt x="38" y="427"/>
                    <a:pt x="39" y="425"/>
                    <a:pt x="39" y="424"/>
                  </a:cubicBezTo>
                  <a:cubicBezTo>
                    <a:pt x="39" y="422"/>
                    <a:pt x="40" y="420"/>
                    <a:pt x="40" y="418"/>
                  </a:cubicBezTo>
                  <a:cubicBezTo>
                    <a:pt x="42" y="415"/>
                    <a:pt x="43" y="411"/>
                    <a:pt x="44" y="408"/>
                  </a:cubicBezTo>
                  <a:cubicBezTo>
                    <a:pt x="43" y="409"/>
                    <a:pt x="44" y="406"/>
                    <a:pt x="45" y="402"/>
                  </a:cubicBezTo>
                  <a:cubicBezTo>
                    <a:pt x="47" y="398"/>
                    <a:pt x="49" y="393"/>
                    <a:pt x="50" y="391"/>
                  </a:cubicBezTo>
                  <a:close/>
                </a:path>
              </a:pathLst>
            </a:custGeom>
            <a:solidFill>
              <a:srgbClr val="C1C1C1">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7" name="Google Shape;127;p20"/>
            <p:cNvSpPr/>
            <p:nvPr/>
          </p:nvSpPr>
          <p:spPr>
            <a:xfrm>
              <a:off x="6769046" y="4371091"/>
              <a:ext cx="18156" cy="20119"/>
            </a:xfrm>
            <a:custGeom>
              <a:avLst/>
              <a:gdLst/>
              <a:ahLst/>
              <a:cxnLst/>
              <a:rect l="l" t="t" r="r" b="b"/>
              <a:pathLst>
                <a:path w="21" h="24" extrusionOk="0">
                  <a:moveTo>
                    <a:pt x="18" y="18"/>
                  </a:moveTo>
                  <a:cubicBezTo>
                    <a:pt x="19" y="20"/>
                    <a:pt x="21" y="22"/>
                    <a:pt x="21" y="24"/>
                  </a:cubicBezTo>
                  <a:cubicBezTo>
                    <a:pt x="20" y="22"/>
                    <a:pt x="16" y="15"/>
                    <a:pt x="11" y="10"/>
                  </a:cubicBezTo>
                  <a:cubicBezTo>
                    <a:pt x="6" y="4"/>
                    <a:pt x="0" y="0"/>
                    <a:pt x="1" y="0"/>
                  </a:cubicBezTo>
                  <a:cubicBezTo>
                    <a:pt x="3" y="1"/>
                    <a:pt x="5" y="3"/>
                    <a:pt x="7" y="5"/>
                  </a:cubicBezTo>
                  <a:cubicBezTo>
                    <a:pt x="9" y="7"/>
                    <a:pt x="11" y="9"/>
                    <a:pt x="13" y="11"/>
                  </a:cubicBezTo>
                  <a:cubicBezTo>
                    <a:pt x="15" y="14"/>
                    <a:pt x="16" y="16"/>
                    <a:pt x="18" y="18"/>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8" name="Google Shape;128;p20"/>
            <p:cNvSpPr/>
            <p:nvPr/>
          </p:nvSpPr>
          <p:spPr>
            <a:xfrm>
              <a:off x="6749418" y="4352935"/>
              <a:ext cx="35331" cy="26498"/>
            </a:xfrm>
            <a:custGeom>
              <a:avLst/>
              <a:gdLst/>
              <a:ahLst/>
              <a:cxnLst/>
              <a:rect l="l" t="t" r="r" b="b"/>
              <a:pathLst>
                <a:path w="41" h="31" extrusionOk="0">
                  <a:moveTo>
                    <a:pt x="41" y="31"/>
                  </a:moveTo>
                  <a:cubicBezTo>
                    <a:pt x="39" y="29"/>
                    <a:pt x="35" y="24"/>
                    <a:pt x="31" y="20"/>
                  </a:cubicBezTo>
                  <a:cubicBezTo>
                    <a:pt x="26" y="16"/>
                    <a:pt x="21" y="12"/>
                    <a:pt x="19" y="10"/>
                  </a:cubicBezTo>
                  <a:cubicBezTo>
                    <a:pt x="15" y="8"/>
                    <a:pt x="18" y="10"/>
                    <a:pt x="21" y="12"/>
                  </a:cubicBezTo>
                  <a:cubicBezTo>
                    <a:pt x="13" y="7"/>
                    <a:pt x="9" y="5"/>
                    <a:pt x="0" y="0"/>
                  </a:cubicBezTo>
                  <a:cubicBezTo>
                    <a:pt x="14" y="6"/>
                    <a:pt x="29" y="15"/>
                    <a:pt x="41" y="3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29" name="Google Shape;129;p20"/>
            <p:cNvSpPr/>
            <p:nvPr/>
          </p:nvSpPr>
          <p:spPr>
            <a:xfrm>
              <a:off x="6735678" y="4408385"/>
              <a:ext cx="36803" cy="1963"/>
            </a:xfrm>
            <a:custGeom>
              <a:avLst/>
              <a:gdLst/>
              <a:ahLst/>
              <a:cxnLst/>
              <a:rect l="l" t="t" r="r" b="b"/>
              <a:pathLst>
                <a:path w="43" h="2" extrusionOk="0">
                  <a:moveTo>
                    <a:pt x="15" y="0"/>
                  </a:moveTo>
                  <a:cubicBezTo>
                    <a:pt x="25" y="1"/>
                    <a:pt x="29" y="1"/>
                    <a:pt x="43" y="1"/>
                  </a:cubicBezTo>
                  <a:cubicBezTo>
                    <a:pt x="30" y="1"/>
                    <a:pt x="20" y="2"/>
                    <a:pt x="6" y="2"/>
                  </a:cubicBezTo>
                  <a:cubicBezTo>
                    <a:pt x="14" y="2"/>
                    <a:pt x="12" y="2"/>
                    <a:pt x="1" y="2"/>
                  </a:cubicBezTo>
                  <a:cubicBezTo>
                    <a:pt x="0" y="1"/>
                    <a:pt x="15" y="1"/>
                    <a:pt x="15"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30" name="Google Shape;130;p20"/>
            <p:cNvSpPr/>
            <p:nvPr/>
          </p:nvSpPr>
          <p:spPr>
            <a:xfrm>
              <a:off x="6745492" y="4357842"/>
              <a:ext cx="19628" cy="10305"/>
            </a:xfrm>
            <a:custGeom>
              <a:avLst/>
              <a:gdLst/>
              <a:ahLst/>
              <a:cxnLst/>
              <a:rect l="l" t="t" r="r" b="b"/>
              <a:pathLst>
                <a:path w="23" h="12" extrusionOk="0">
                  <a:moveTo>
                    <a:pt x="23" y="12"/>
                  </a:moveTo>
                  <a:cubicBezTo>
                    <a:pt x="21" y="12"/>
                    <a:pt x="17" y="9"/>
                    <a:pt x="12" y="6"/>
                  </a:cubicBezTo>
                  <a:cubicBezTo>
                    <a:pt x="10" y="5"/>
                    <a:pt x="8" y="4"/>
                    <a:pt x="5" y="3"/>
                  </a:cubicBezTo>
                  <a:cubicBezTo>
                    <a:pt x="3" y="2"/>
                    <a:pt x="1" y="1"/>
                    <a:pt x="0" y="0"/>
                  </a:cubicBezTo>
                  <a:cubicBezTo>
                    <a:pt x="9" y="3"/>
                    <a:pt x="15" y="7"/>
                    <a:pt x="23" y="12"/>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31" name="Google Shape;131;p20"/>
            <p:cNvSpPr/>
            <p:nvPr/>
          </p:nvSpPr>
          <p:spPr>
            <a:xfrm rot="1405353">
              <a:off x="7513611" y="3879943"/>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132" name="Google Shape;132;p20"/>
            <p:cNvSpPr/>
            <p:nvPr/>
          </p:nvSpPr>
          <p:spPr>
            <a:xfrm rot="1405353">
              <a:off x="8387574" y="3691246"/>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grpSp>
      <p:sp>
        <p:nvSpPr>
          <p:cNvPr id="133" name="Google Shape;133;p20"/>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Title Slide - Dark">
  <p:cSld name="Photo Title Slide - Dark">
    <p:bg>
      <p:bgPr>
        <a:solidFill>
          <a:schemeClr val="accent5"/>
        </a:solid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body" idx="1"/>
          </p:nvPr>
        </p:nvSpPr>
        <p:spPr>
          <a:xfrm>
            <a:off x="3801150" y="2105666"/>
            <a:ext cx="4625300" cy="590931"/>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750"/>
              </a:spcBef>
              <a:spcAft>
                <a:spcPts val="0"/>
              </a:spcAft>
              <a:buClr>
                <a:schemeClr val="lt1"/>
              </a:buClr>
              <a:buSzPts val="3600"/>
              <a:buFont typeface="Arial"/>
              <a:buNone/>
              <a:defRPr sz="3600" b="0" i="0" u="none" strike="noStrike" cap="none">
                <a:solidFill>
                  <a:schemeClr val="lt1"/>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40" name="Google Shape;140;p22"/>
          <p:cNvSpPr txBox="1">
            <a:spLocks noGrp="1"/>
          </p:cNvSpPr>
          <p:nvPr>
            <p:ph type="body" idx="2"/>
          </p:nvPr>
        </p:nvSpPr>
        <p:spPr>
          <a:xfrm>
            <a:off x="3801150" y="2716129"/>
            <a:ext cx="4625299" cy="38318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accent3"/>
              </a:buClr>
              <a:buSzPts val="2100"/>
              <a:buFont typeface="Arial"/>
              <a:buNone/>
              <a:defRPr sz="2100" b="0" i="0" u="none" strike="noStrike" cap="none">
                <a:solidFill>
                  <a:schemeClr val="accent3"/>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chemeClr val="lt1"/>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41" name="Google Shape;141;p22"/>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190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Light">
  <p:cSld name="Thank You Light">
    <p:bg>
      <p:bgPr>
        <a:solidFill>
          <a:schemeClr val="lt1"/>
        </a:solidFill>
        <a:effectLst/>
      </p:bgPr>
    </p:bg>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l="13863" t="1" b="8034"/>
          <a:stretch/>
        </p:blipFill>
        <p:spPr>
          <a:xfrm>
            <a:off x="0" y="1803084"/>
            <a:ext cx="7953748" cy="1389784"/>
          </a:xfrm>
          <a:prstGeom prst="rect">
            <a:avLst/>
          </a:prstGeom>
          <a:noFill/>
          <a:ln>
            <a:noFill/>
          </a:ln>
        </p:spPr>
      </p:pic>
      <p:sp>
        <p:nvSpPr>
          <p:cNvPr id="25" name="Google Shape;25;p5"/>
          <p:cNvSpPr txBox="1"/>
          <p:nvPr/>
        </p:nvSpPr>
        <p:spPr>
          <a:xfrm>
            <a:off x="3272894" y="2226061"/>
            <a:ext cx="2598212"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Arial"/>
              <a:buNone/>
            </a:pPr>
            <a:r>
              <a:rPr lang="en-US" sz="3600" b="1" i="0" u="none" strike="noStrike" cap="none">
                <a:solidFill>
                  <a:schemeClr val="accent2"/>
                </a:solidFill>
                <a:latin typeface="Open Sans"/>
                <a:ea typeface="Open Sans"/>
                <a:cs typeface="Open Sans"/>
                <a:sym typeface="Open Sans"/>
              </a:rPr>
              <a:t>Thank You</a:t>
            </a:r>
            <a:endParaRPr sz="1400" b="0" i="0" u="none" strike="noStrike" cap="none">
              <a:solidFill>
                <a:srgbClr val="000000"/>
              </a:solidFill>
              <a:latin typeface="Arial"/>
              <a:ea typeface="Arial"/>
              <a:cs typeface="Arial"/>
              <a:sym typeface="Arial"/>
            </a:endParaRPr>
          </a:p>
        </p:txBody>
      </p:sp>
      <p:sp>
        <p:nvSpPr>
          <p:cNvPr id="26" name="Google Shape;26;p5"/>
          <p:cNvSpPr txBox="1">
            <a:spLocks noGrp="1"/>
          </p:cNvSpPr>
          <p:nvPr>
            <p:ph type="body" idx="1"/>
          </p:nvPr>
        </p:nvSpPr>
        <p:spPr>
          <a:xfrm>
            <a:off x="3067734" y="3553665"/>
            <a:ext cx="3008532" cy="262295"/>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chemeClr val="accent2"/>
              </a:buClr>
              <a:buSzPts val="1200"/>
              <a:buFont typeface="Arial"/>
              <a:buNone/>
              <a:defRPr sz="1200" b="0" i="0" u="none" strike="noStrike" cap="none">
                <a:solidFill>
                  <a:schemeClr val="accent2"/>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27" name="Google Shape;27;p5"/>
          <p:cNvSpPr txBox="1">
            <a:spLocks noGrp="1"/>
          </p:cNvSpPr>
          <p:nvPr>
            <p:ph type="body" idx="2"/>
          </p:nvPr>
        </p:nvSpPr>
        <p:spPr>
          <a:xfrm>
            <a:off x="3067734" y="3826177"/>
            <a:ext cx="3008532" cy="252078"/>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chemeClr val="accent2"/>
              </a:buClr>
              <a:buSzPts val="1200"/>
              <a:buFont typeface="Arial"/>
              <a:buNone/>
              <a:defRPr sz="1200" b="0" i="0" u="none" strike="noStrike" cap="none">
                <a:solidFill>
                  <a:schemeClr val="accent2"/>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pic>
        <p:nvPicPr>
          <p:cNvPr id="28" name="Google Shape;28;p5"/>
          <p:cNvPicPr preferRelativeResize="0"/>
          <p:nvPr/>
        </p:nvPicPr>
        <p:blipFill rotWithShape="1">
          <a:blip r:embed="rId3">
            <a:alphaModFix/>
          </a:blip>
          <a:srcRect/>
          <a:stretch/>
        </p:blipFill>
        <p:spPr>
          <a:xfrm>
            <a:off x="369045" y="4886459"/>
            <a:ext cx="914400" cy="164573"/>
          </a:xfrm>
          <a:prstGeom prst="rect">
            <a:avLst/>
          </a:prstGeom>
          <a:noFill/>
          <a:ln>
            <a:noFill/>
          </a:ln>
        </p:spPr>
      </p:pic>
      <p:sp>
        <p:nvSpPr>
          <p:cNvPr id="29" name="Google Shape;29;p5"/>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ight Divider Slide">
  <p:cSld name="Light Divider Slide">
    <p:bg>
      <p:bgPr>
        <a:solidFill>
          <a:schemeClr val="lt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750"/>
              </a:spcBef>
              <a:spcAft>
                <a:spcPts val="0"/>
              </a:spcAft>
              <a:buClr>
                <a:srgbClr val="595959"/>
              </a:buClr>
              <a:buSzPts val="4400"/>
              <a:buFont typeface="Arial"/>
              <a:buNone/>
              <a:defRPr sz="4400" b="0" i="0" u="none" strike="noStrike" cap="none">
                <a:solidFill>
                  <a:srgbClr val="595959"/>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2" name="Google Shape;32;p6"/>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pic>
        <p:nvPicPr>
          <p:cNvPr id="33" name="Google Shape;33;p6"/>
          <p:cNvPicPr preferRelativeResize="0"/>
          <p:nvPr/>
        </p:nvPicPr>
        <p:blipFill rotWithShape="1">
          <a:blip r:embed="rId2">
            <a:alphaModFix/>
          </a:blip>
          <a:srcRect l="7433"/>
          <a:stretch/>
        </p:blipFill>
        <p:spPr>
          <a:xfrm>
            <a:off x="-1" y="504599"/>
            <a:ext cx="2238375" cy="858223"/>
          </a:xfrm>
          <a:prstGeom prst="rect">
            <a:avLst/>
          </a:prstGeom>
          <a:noFill/>
          <a:ln>
            <a:noFill/>
          </a:ln>
        </p:spPr>
      </p:pic>
      <p:grpSp>
        <p:nvGrpSpPr>
          <p:cNvPr id="34" name="Google Shape;34;p6"/>
          <p:cNvGrpSpPr/>
          <p:nvPr/>
        </p:nvGrpSpPr>
        <p:grpSpPr>
          <a:xfrm>
            <a:off x="-471357" y="3656430"/>
            <a:ext cx="9083678" cy="1531895"/>
            <a:chOff x="-471357" y="3656430"/>
            <a:chExt cx="9083678" cy="1531895"/>
          </a:xfrm>
        </p:grpSpPr>
        <p:sp>
          <p:nvSpPr>
            <p:cNvPr id="35" name="Google Shape;35;p6"/>
            <p:cNvSpPr/>
            <p:nvPr/>
          </p:nvSpPr>
          <p:spPr>
            <a:xfrm>
              <a:off x="7562138" y="4010748"/>
              <a:ext cx="880895" cy="319758"/>
            </a:xfrm>
            <a:custGeom>
              <a:avLst/>
              <a:gdLst/>
              <a:ahLst/>
              <a:cxnLst/>
              <a:rect l="l" t="t" r="r" b="b"/>
              <a:pathLst>
                <a:path w="729" h="264" extrusionOk="0">
                  <a:moveTo>
                    <a:pt x="161" y="245"/>
                  </a:moveTo>
                  <a:cubicBezTo>
                    <a:pt x="161" y="245"/>
                    <a:pt x="162" y="245"/>
                    <a:pt x="163" y="245"/>
                  </a:cubicBezTo>
                  <a:cubicBezTo>
                    <a:pt x="163" y="245"/>
                    <a:pt x="162" y="245"/>
                    <a:pt x="161" y="245"/>
                  </a:cubicBezTo>
                  <a:close/>
                  <a:moveTo>
                    <a:pt x="602" y="259"/>
                  </a:moveTo>
                  <a:cubicBezTo>
                    <a:pt x="611" y="259"/>
                    <a:pt x="625" y="260"/>
                    <a:pt x="632" y="259"/>
                  </a:cubicBezTo>
                  <a:cubicBezTo>
                    <a:pt x="629" y="259"/>
                    <a:pt x="632" y="258"/>
                    <a:pt x="629" y="258"/>
                  </a:cubicBezTo>
                  <a:cubicBezTo>
                    <a:pt x="634" y="258"/>
                    <a:pt x="636" y="258"/>
                    <a:pt x="637" y="258"/>
                  </a:cubicBezTo>
                  <a:cubicBezTo>
                    <a:pt x="631" y="258"/>
                    <a:pt x="634" y="258"/>
                    <a:pt x="629" y="258"/>
                  </a:cubicBezTo>
                  <a:cubicBezTo>
                    <a:pt x="632" y="258"/>
                    <a:pt x="631" y="257"/>
                    <a:pt x="636" y="258"/>
                  </a:cubicBezTo>
                  <a:cubicBezTo>
                    <a:pt x="636" y="258"/>
                    <a:pt x="634" y="258"/>
                    <a:pt x="636" y="258"/>
                  </a:cubicBezTo>
                  <a:cubicBezTo>
                    <a:pt x="636" y="257"/>
                    <a:pt x="642" y="257"/>
                    <a:pt x="644" y="258"/>
                  </a:cubicBezTo>
                  <a:cubicBezTo>
                    <a:pt x="645" y="257"/>
                    <a:pt x="636" y="257"/>
                    <a:pt x="636" y="257"/>
                  </a:cubicBezTo>
                  <a:cubicBezTo>
                    <a:pt x="635" y="257"/>
                    <a:pt x="629" y="258"/>
                    <a:pt x="630" y="257"/>
                  </a:cubicBezTo>
                  <a:cubicBezTo>
                    <a:pt x="629" y="257"/>
                    <a:pt x="634" y="257"/>
                    <a:pt x="635" y="257"/>
                  </a:cubicBezTo>
                  <a:cubicBezTo>
                    <a:pt x="629" y="257"/>
                    <a:pt x="632" y="256"/>
                    <a:pt x="627" y="256"/>
                  </a:cubicBezTo>
                  <a:cubicBezTo>
                    <a:pt x="626" y="257"/>
                    <a:pt x="628" y="257"/>
                    <a:pt x="628" y="257"/>
                  </a:cubicBezTo>
                  <a:cubicBezTo>
                    <a:pt x="623" y="257"/>
                    <a:pt x="620" y="257"/>
                    <a:pt x="619" y="257"/>
                  </a:cubicBezTo>
                  <a:cubicBezTo>
                    <a:pt x="620" y="257"/>
                    <a:pt x="623" y="258"/>
                    <a:pt x="620" y="257"/>
                  </a:cubicBezTo>
                  <a:cubicBezTo>
                    <a:pt x="617" y="257"/>
                    <a:pt x="614" y="257"/>
                    <a:pt x="610" y="257"/>
                  </a:cubicBezTo>
                  <a:cubicBezTo>
                    <a:pt x="614" y="258"/>
                    <a:pt x="624" y="258"/>
                    <a:pt x="628" y="257"/>
                  </a:cubicBezTo>
                  <a:cubicBezTo>
                    <a:pt x="628" y="257"/>
                    <a:pt x="631" y="257"/>
                    <a:pt x="631" y="258"/>
                  </a:cubicBezTo>
                  <a:cubicBezTo>
                    <a:pt x="627" y="257"/>
                    <a:pt x="621" y="258"/>
                    <a:pt x="618" y="258"/>
                  </a:cubicBezTo>
                  <a:cubicBezTo>
                    <a:pt x="629" y="258"/>
                    <a:pt x="618" y="259"/>
                    <a:pt x="628" y="258"/>
                  </a:cubicBezTo>
                  <a:cubicBezTo>
                    <a:pt x="626" y="259"/>
                    <a:pt x="631" y="259"/>
                    <a:pt x="628" y="259"/>
                  </a:cubicBezTo>
                  <a:cubicBezTo>
                    <a:pt x="621" y="259"/>
                    <a:pt x="609" y="259"/>
                    <a:pt x="602" y="259"/>
                  </a:cubicBezTo>
                  <a:close/>
                  <a:moveTo>
                    <a:pt x="21" y="246"/>
                  </a:move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1" y="246"/>
                    <a:pt x="21" y="246"/>
                  </a:cubicBezTo>
                  <a:cubicBezTo>
                    <a:pt x="21" y="246"/>
                    <a:pt x="20" y="247"/>
                    <a:pt x="20" y="246"/>
                  </a:cubicBezTo>
                  <a:cubicBezTo>
                    <a:pt x="20" y="246"/>
                    <a:pt x="20" y="246"/>
                    <a:pt x="20" y="246"/>
                  </a:cubicBezTo>
                  <a:cubicBezTo>
                    <a:pt x="20" y="246"/>
                    <a:pt x="20" y="246"/>
                    <a:pt x="20" y="246"/>
                  </a:cubicBezTo>
                  <a:cubicBezTo>
                    <a:pt x="20" y="246"/>
                    <a:pt x="20" y="246"/>
                    <a:pt x="20" y="247"/>
                  </a:cubicBezTo>
                  <a:cubicBezTo>
                    <a:pt x="20" y="247"/>
                    <a:pt x="21" y="247"/>
                    <a:pt x="22" y="247"/>
                  </a:cubicBezTo>
                  <a:cubicBezTo>
                    <a:pt x="22" y="247"/>
                    <a:pt x="22" y="246"/>
                    <a:pt x="23" y="246"/>
                  </a:cubicBezTo>
                  <a:cubicBezTo>
                    <a:pt x="23" y="246"/>
                    <a:pt x="24" y="246"/>
                    <a:pt x="24" y="246"/>
                  </a:cubicBezTo>
                  <a:cubicBezTo>
                    <a:pt x="23" y="246"/>
                    <a:pt x="23" y="246"/>
                    <a:pt x="22" y="246"/>
                  </a:cubicBezTo>
                  <a:cubicBezTo>
                    <a:pt x="22" y="246"/>
                    <a:pt x="22" y="246"/>
                    <a:pt x="21" y="246"/>
                  </a:cubicBezTo>
                  <a:cubicBezTo>
                    <a:pt x="21" y="246"/>
                    <a:pt x="21" y="246"/>
                    <a:pt x="21" y="246"/>
                  </a:cubicBezTo>
                  <a:cubicBezTo>
                    <a:pt x="21" y="246"/>
                    <a:pt x="21" y="246"/>
                    <a:pt x="21" y="246"/>
                  </a:cubicBezTo>
                  <a:close/>
                  <a:moveTo>
                    <a:pt x="433" y="37"/>
                  </a:moveTo>
                  <a:cubicBezTo>
                    <a:pt x="434" y="37"/>
                    <a:pt x="434" y="38"/>
                    <a:pt x="435" y="38"/>
                  </a:cubicBezTo>
                  <a:cubicBezTo>
                    <a:pt x="434" y="38"/>
                    <a:pt x="434" y="37"/>
                    <a:pt x="433" y="37"/>
                  </a:cubicBezTo>
                  <a:close/>
                  <a:moveTo>
                    <a:pt x="352" y="3"/>
                  </a:moveTo>
                  <a:cubicBezTo>
                    <a:pt x="352" y="3"/>
                    <a:pt x="352" y="3"/>
                    <a:pt x="352" y="3"/>
                  </a:cubicBezTo>
                  <a:cubicBezTo>
                    <a:pt x="352" y="3"/>
                    <a:pt x="352" y="3"/>
                    <a:pt x="352" y="3"/>
                  </a:cubicBezTo>
                  <a:close/>
                  <a:moveTo>
                    <a:pt x="635" y="256"/>
                  </a:moveTo>
                  <a:cubicBezTo>
                    <a:pt x="639" y="256"/>
                    <a:pt x="643" y="256"/>
                    <a:pt x="648" y="256"/>
                  </a:cubicBezTo>
                  <a:cubicBezTo>
                    <a:pt x="647" y="257"/>
                    <a:pt x="642" y="256"/>
                    <a:pt x="639" y="257"/>
                  </a:cubicBezTo>
                  <a:cubicBezTo>
                    <a:pt x="644" y="257"/>
                    <a:pt x="654" y="256"/>
                    <a:pt x="657" y="257"/>
                  </a:cubicBezTo>
                  <a:cubicBezTo>
                    <a:pt x="661" y="257"/>
                    <a:pt x="658" y="257"/>
                    <a:pt x="663" y="257"/>
                  </a:cubicBezTo>
                  <a:cubicBezTo>
                    <a:pt x="658" y="257"/>
                    <a:pt x="667" y="257"/>
                    <a:pt x="670" y="257"/>
                  </a:cubicBezTo>
                  <a:cubicBezTo>
                    <a:pt x="664" y="258"/>
                    <a:pt x="656" y="258"/>
                    <a:pt x="653" y="258"/>
                  </a:cubicBezTo>
                  <a:cubicBezTo>
                    <a:pt x="647" y="258"/>
                    <a:pt x="646" y="258"/>
                    <a:pt x="642" y="258"/>
                  </a:cubicBezTo>
                  <a:cubicBezTo>
                    <a:pt x="639" y="258"/>
                    <a:pt x="642" y="259"/>
                    <a:pt x="639" y="259"/>
                  </a:cubicBezTo>
                  <a:cubicBezTo>
                    <a:pt x="639" y="259"/>
                    <a:pt x="646" y="259"/>
                    <a:pt x="648" y="259"/>
                  </a:cubicBezTo>
                  <a:cubicBezTo>
                    <a:pt x="645" y="259"/>
                    <a:pt x="634" y="259"/>
                    <a:pt x="631" y="259"/>
                  </a:cubicBezTo>
                  <a:cubicBezTo>
                    <a:pt x="633" y="260"/>
                    <a:pt x="635" y="260"/>
                    <a:pt x="643" y="260"/>
                  </a:cubicBezTo>
                  <a:cubicBezTo>
                    <a:pt x="632" y="260"/>
                    <a:pt x="619" y="260"/>
                    <a:pt x="605" y="260"/>
                  </a:cubicBezTo>
                  <a:cubicBezTo>
                    <a:pt x="602" y="260"/>
                    <a:pt x="607" y="260"/>
                    <a:pt x="602" y="260"/>
                  </a:cubicBezTo>
                  <a:cubicBezTo>
                    <a:pt x="604" y="261"/>
                    <a:pt x="607" y="261"/>
                    <a:pt x="614" y="261"/>
                  </a:cubicBezTo>
                  <a:cubicBezTo>
                    <a:pt x="618" y="261"/>
                    <a:pt x="598" y="261"/>
                    <a:pt x="597" y="261"/>
                  </a:cubicBezTo>
                  <a:cubicBezTo>
                    <a:pt x="597" y="261"/>
                    <a:pt x="598" y="261"/>
                    <a:pt x="598" y="261"/>
                  </a:cubicBezTo>
                  <a:cubicBezTo>
                    <a:pt x="604" y="261"/>
                    <a:pt x="594" y="262"/>
                    <a:pt x="601" y="261"/>
                  </a:cubicBezTo>
                  <a:cubicBezTo>
                    <a:pt x="592" y="262"/>
                    <a:pt x="578" y="261"/>
                    <a:pt x="568" y="261"/>
                  </a:cubicBezTo>
                  <a:cubicBezTo>
                    <a:pt x="573" y="260"/>
                    <a:pt x="582" y="261"/>
                    <a:pt x="590" y="261"/>
                  </a:cubicBezTo>
                  <a:cubicBezTo>
                    <a:pt x="580" y="260"/>
                    <a:pt x="563" y="260"/>
                    <a:pt x="554" y="261"/>
                  </a:cubicBezTo>
                  <a:cubicBezTo>
                    <a:pt x="550" y="260"/>
                    <a:pt x="550" y="260"/>
                    <a:pt x="552" y="260"/>
                  </a:cubicBezTo>
                  <a:cubicBezTo>
                    <a:pt x="541" y="260"/>
                    <a:pt x="539" y="260"/>
                    <a:pt x="533" y="260"/>
                  </a:cubicBezTo>
                  <a:cubicBezTo>
                    <a:pt x="531" y="260"/>
                    <a:pt x="534" y="260"/>
                    <a:pt x="530" y="261"/>
                  </a:cubicBezTo>
                  <a:cubicBezTo>
                    <a:pt x="526" y="260"/>
                    <a:pt x="532" y="260"/>
                    <a:pt x="528" y="260"/>
                  </a:cubicBezTo>
                  <a:cubicBezTo>
                    <a:pt x="517" y="261"/>
                    <a:pt x="515" y="260"/>
                    <a:pt x="504" y="261"/>
                  </a:cubicBezTo>
                  <a:cubicBezTo>
                    <a:pt x="500" y="261"/>
                    <a:pt x="497" y="260"/>
                    <a:pt x="488" y="260"/>
                  </a:cubicBezTo>
                  <a:cubicBezTo>
                    <a:pt x="495" y="261"/>
                    <a:pt x="487" y="261"/>
                    <a:pt x="482" y="261"/>
                  </a:cubicBezTo>
                  <a:cubicBezTo>
                    <a:pt x="487" y="261"/>
                    <a:pt x="484" y="261"/>
                    <a:pt x="488" y="261"/>
                  </a:cubicBezTo>
                  <a:cubicBezTo>
                    <a:pt x="490" y="261"/>
                    <a:pt x="489" y="261"/>
                    <a:pt x="489" y="261"/>
                  </a:cubicBezTo>
                  <a:cubicBezTo>
                    <a:pt x="494" y="261"/>
                    <a:pt x="494" y="261"/>
                    <a:pt x="499" y="261"/>
                  </a:cubicBezTo>
                  <a:cubicBezTo>
                    <a:pt x="499" y="261"/>
                    <a:pt x="496" y="261"/>
                    <a:pt x="494" y="261"/>
                  </a:cubicBezTo>
                  <a:cubicBezTo>
                    <a:pt x="503" y="260"/>
                    <a:pt x="507" y="262"/>
                    <a:pt x="513" y="262"/>
                  </a:cubicBezTo>
                  <a:cubicBezTo>
                    <a:pt x="515" y="262"/>
                    <a:pt x="515" y="261"/>
                    <a:pt x="515" y="261"/>
                  </a:cubicBezTo>
                  <a:cubicBezTo>
                    <a:pt x="518" y="261"/>
                    <a:pt x="523" y="262"/>
                    <a:pt x="525" y="261"/>
                  </a:cubicBezTo>
                  <a:cubicBezTo>
                    <a:pt x="527" y="261"/>
                    <a:pt x="530" y="262"/>
                    <a:pt x="531" y="262"/>
                  </a:cubicBezTo>
                  <a:cubicBezTo>
                    <a:pt x="542" y="262"/>
                    <a:pt x="560" y="262"/>
                    <a:pt x="569" y="262"/>
                  </a:cubicBezTo>
                  <a:cubicBezTo>
                    <a:pt x="573" y="262"/>
                    <a:pt x="552" y="262"/>
                    <a:pt x="552" y="262"/>
                  </a:cubicBezTo>
                  <a:cubicBezTo>
                    <a:pt x="548" y="262"/>
                    <a:pt x="548" y="262"/>
                    <a:pt x="548" y="263"/>
                  </a:cubicBezTo>
                  <a:cubicBezTo>
                    <a:pt x="551" y="263"/>
                    <a:pt x="559" y="263"/>
                    <a:pt x="564" y="263"/>
                  </a:cubicBezTo>
                  <a:cubicBezTo>
                    <a:pt x="558" y="263"/>
                    <a:pt x="539" y="263"/>
                    <a:pt x="534" y="263"/>
                  </a:cubicBezTo>
                  <a:cubicBezTo>
                    <a:pt x="530" y="263"/>
                    <a:pt x="538" y="263"/>
                    <a:pt x="542" y="263"/>
                  </a:cubicBezTo>
                  <a:cubicBezTo>
                    <a:pt x="540" y="263"/>
                    <a:pt x="539" y="262"/>
                    <a:pt x="537" y="262"/>
                  </a:cubicBezTo>
                  <a:cubicBezTo>
                    <a:pt x="533" y="262"/>
                    <a:pt x="533" y="263"/>
                    <a:pt x="531" y="263"/>
                  </a:cubicBezTo>
                  <a:cubicBezTo>
                    <a:pt x="528" y="263"/>
                    <a:pt x="531" y="262"/>
                    <a:pt x="531" y="262"/>
                  </a:cubicBezTo>
                  <a:cubicBezTo>
                    <a:pt x="528" y="262"/>
                    <a:pt x="528" y="262"/>
                    <a:pt x="528" y="262"/>
                  </a:cubicBezTo>
                  <a:cubicBezTo>
                    <a:pt x="518" y="262"/>
                    <a:pt x="518" y="262"/>
                    <a:pt x="504" y="262"/>
                  </a:cubicBezTo>
                  <a:cubicBezTo>
                    <a:pt x="505" y="262"/>
                    <a:pt x="505" y="262"/>
                    <a:pt x="505" y="262"/>
                  </a:cubicBezTo>
                  <a:cubicBezTo>
                    <a:pt x="500" y="262"/>
                    <a:pt x="496" y="262"/>
                    <a:pt x="491" y="262"/>
                  </a:cubicBezTo>
                  <a:cubicBezTo>
                    <a:pt x="493" y="262"/>
                    <a:pt x="494" y="262"/>
                    <a:pt x="489" y="262"/>
                  </a:cubicBezTo>
                  <a:cubicBezTo>
                    <a:pt x="494" y="263"/>
                    <a:pt x="501" y="263"/>
                    <a:pt x="507" y="262"/>
                  </a:cubicBezTo>
                  <a:cubicBezTo>
                    <a:pt x="506" y="264"/>
                    <a:pt x="490" y="262"/>
                    <a:pt x="484" y="263"/>
                  </a:cubicBezTo>
                  <a:cubicBezTo>
                    <a:pt x="483" y="263"/>
                    <a:pt x="483" y="262"/>
                    <a:pt x="483" y="262"/>
                  </a:cubicBezTo>
                  <a:cubicBezTo>
                    <a:pt x="471" y="262"/>
                    <a:pt x="466" y="262"/>
                    <a:pt x="459" y="262"/>
                  </a:cubicBezTo>
                  <a:cubicBezTo>
                    <a:pt x="462" y="263"/>
                    <a:pt x="465" y="262"/>
                    <a:pt x="472" y="262"/>
                  </a:cubicBezTo>
                  <a:cubicBezTo>
                    <a:pt x="471" y="263"/>
                    <a:pt x="469" y="263"/>
                    <a:pt x="467" y="263"/>
                  </a:cubicBezTo>
                  <a:cubicBezTo>
                    <a:pt x="470" y="263"/>
                    <a:pt x="477" y="262"/>
                    <a:pt x="475" y="263"/>
                  </a:cubicBezTo>
                  <a:cubicBezTo>
                    <a:pt x="479" y="262"/>
                    <a:pt x="486" y="263"/>
                    <a:pt x="494" y="263"/>
                  </a:cubicBezTo>
                  <a:cubicBezTo>
                    <a:pt x="494" y="263"/>
                    <a:pt x="488" y="263"/>
                    <a:pt x="484" y="263"/>
                  </a:cubicBezTo>
                  <a:cubicBezTo>
                    <a:pt x="484" y="263"/>
                    <a:pt x="486" y="263"/>
                    <a:pt x="487" y="263"/>
                  </a:cubicBezTo>
                  <a:cubicBezTo>
                    <a:pt x="483" y="264"/>
                    <a:pt x="475" y="263"/>
                    <a:pt x="463" y="264"/>
                  </a:cubicBezTo>
                  <a:cubicBezTo>
                    <a:pt x="470" y="264"/>
                    <a:pt x="455" y="264"/>
                    <a:pt x="447" y="264"/>
                  </a:cubicBezTo>
                  <a:cubicBezTo>
                    <a:pt x="448" y="263"/>
                    <a:pt x="445" y="263"/>
                    <a:pt x="446" y="263"/>
                  </a:cubicBezTo>
                  <a:cubicBezTo>
                    <a:pt x="449" y="263"/>
                    <a:pt x="449" y="263"/>
                    <a:pt x="449" y="264"/>
                  </a:cubicBezTo>
                  <a:cubicBezTo>
                    <a:pt x="452" y="264"/>
                    <a:pt x="454" y="264"/>
                    <a:pt x="457" y="264"/>
                  </a:cubicBezTo>
                  <a:cubicBezTo>
                    <a:pt x="453" y="263"/>
                    <a:pt x="450" y="263"/>
                    <a:pt x="446" y="263"/>
                  </a:cubicBezTo>
                  <a:cubicBezTo>
                    <a:pt x="439" y="263"/>
                    <a:pt x="442" y="263"/>
                    <a:pt x="438" y="263"/>
                  </a:cubicBezTo>
                  <a:cubicBezTo>
                    <a:pt x="442" y="263"/>
                    <a:pt x="433" y="263"/>
                    <a:pt x="425" y="263"/>
                  </a:cubicBezTo>
                  <a:cubicBezTo>
                    <a:pt x="424" y="263"/>
                    <a:pt x="427" y="263"/>
                    <a:pt x="430" y="263"/>
                  </a:cubicBezTo>
                  <a:cubicBezTo>
                    <a:pt x="426" y="263"/>
                    <a:pt x="416" y="262"/>
                    <a:pt x="427" y="262"/>
                  </a:cubicBezTo>
                  <a:cubicBezTo>
                    <a:pt x="427" y="262"/>
                    <a:pt x="424" y="262"/>
                    <a:pt x="424" y="262"/>
                  </a:cubicBezTo>
                  <a:cubicBezTo>
                    <a:pt x="414" y="262"/>
                    <a:pt x="412" y="262"/>
                    <a:pt x="403" y="262"/>
                  </a:cubicBezTo>
                  <a:cubicBezTo>
                    <a:pt x="400" y="262"/>
                    <a:pt x="404" y="262"/>
                    <a:pt x="402" y="262"/>
                  </a:cubicBezTo>
                  <a:cubicBezTo>
                    <a:pt x="401" y="262"/>
                    <a:pt x="399" y="262"/>
                    <a:pt x="392" y="262"/>
                  </a:cubicBezTo>
                  <a:cubicBezTo>
                    <a:pt x="393" y="263"/>
                    <a:pt x="402" y="262"/>
                    <a:pt x="401" y="263"/>
                  </a:cubicBezTo>
                  <a:cubicBezTo>
                    <a:pt x="390" y="263"/>
                    <a:pt x="383" y="263"/>
                    <a:pt x="372" y="263"/>
                  </a:cubicBezTo>
                  <a:cubicBezTo>
                    <a:pt x="374" y="263"/>
                    <a:pt x="368" y="263"/>
                    <a:pt x="369" y="262"/>
                  </a:cubicBezTo>
                  <a:cubicBezTo>
                    <a:pt x="368" y="262"/>
                    <a:pt x="368" y="263"/>
                    <a:pt x="366" y="263"/>
                  </a:cubicBezTo>
                  <a:cubicBezTo>
                    <a:pt x="364" y="263"/>
                    <a:pt x="371" y="263"/>
                    <a:pt x="369" y="263"/>
                  </a:cubicBezTo>
                  <a:cubicBezTo>
                    <a:pt x="366" y="263"/>
                    <a:pt x="357" y="262"/>
                    <a:pt x="358" y="263"/>
                  </a:cubicBezTo>
                  <a:cubicBezTo>
                    <a:pt x="354" y="263"/>
                    <a:pt x="355" y="263"/>
                    <a:pt x="350" y="263"/>
                  </a:cubicBezTo>
                  <a:cubicBezTo>
                    <a:pt x="349" y="262"/>
                    <a:pt x="358" y="263"/>
                    <a:pt x="357" y="262"/>
                  </a:cubicBezTo>
                  <a:cubicBezTo>
                    <a:pt x="349" y="262"/>
                    <a:pt x="346" y="263"/>
                    <a:pt x="342" y="262"/>
                  </a:cubicBezTo>
                  <a:cubicBezTo>
                    <a:pt x="339" y="262"/>
                    <a:pt x="342" y="262"/>
                    <a:pt x="341" y="262"/>
                  </a:cubicBezTo>
                  <a:cubicBezTo>
                    <a:pt x="346" y="262"/>
                    <a:pt x="345" y="262"/>
                    <a:pt x="344" y="261"/>
                  </a:cubicBezTo>
                  <a:cubicBezTo>
                    <a:pt x="348" y="262"/>
                    <a:pt x="345" y="261"/>
                    <a:pt x="351" y="261"/>
                  </a:cubicBezTo>
                  <a:cubicBezTo>
                    <a:pt x="350" y="261"/>
                    <a:pt x="349" y="261"/>
                    <a:pt x="349" y="261"/>
                  </a:cubicBezTo>
                  <a:cubicBezTo>
                    <a:pt x="337" y="261"/>
                    <a:pt x="329" y="261"/>
                    <a:pt x="325" y="262"/>
                  </a:cubicBezTo>
                  <a:cubicBezTo>
                    <a:pt x="318" y="261"/>
                    <a:pt x="325" y="262"/>
                    <a:pt x="317" y="262"/>
                  </a:cubicBezTo>
                  <a:cubicBezTo>
                    <a:pt x="317" y="261"/>
                    <a:pt x="317" y="261"/>
                    <a:pt x="317" y="261"/>
                  </a:cubicBezTo>
                  <a:cubicBezTo>
                    <a:pt x="309" y="262"/>
                    <a:pt x="307" y="262"/>
                    <a:pt x="296" y="262"/>
                  </a:cubicBezTo>
                  <a:cubicBezTo>
                    <a:pt x="296" y="261"/>
                    <a:pt x="293" y="262"/>
                    <a:pt x="288" y="261"/>
                  </a:cubicBezTo>
                  <a:cubicBezTo>
                    <a:pt x="286" y="262"/>
                    <a:pt x="288" y="262"/>
                    <a:pt x="282" y="261"/>
                  </a:cubicBezTo>
                  <a:cubicBezTo>
                    <a:pt x="280" y="261"/>
                    <a:pt x="282" y="262"/>
                    <a:pt x="283" y="262"/>
                  </a:cubicBezTo>
                  <a:cubicBezTo>
                    <a:pt x="281" y="262"/>
                    <a:pt x="278" y="262"/>
                    <a:pt x="274" y="262"/>
                  </a:cubicBezTo>
                  <a:cubicBezTo>
                    <a:pt x="274" y="262"/>
                    <a:pt x="277" y="262"/>
                    <a:pt x="277" y="261"/>
                  </a:cubicBezTo>
                  <a:cubicBezTo>
                    <a:pt x="270" y="262"/>
                    <a:pt x="261" y="261"/>
                    <a:pt x="256" y="262"/>
                  </a:cubicBezTo>
                  <a:cubicBezTo>
                    <a:pt x="252" y="261"/>
                    <a:pt x="240" y="261"/>
                    <a:pt x="237" y="262"/>
                  </a:cubicBezTo>
                  <a:cubicBezTo>
                    <a:pt x="233" y="262"/>
                    <a:pt x="232" y="262"/>
                    <a:pt x="230" y="262"/>
                  </a:cubicBezTo>
                  <a:cubicBezTo>
                    <a:pt x="227" y="262"/>
                    <a:pt x="217" y="262"/>
                    <a:pt x="211" y="262"/>
                  </a:cubicBezTo>
                  <a:cubicBezTo>
                    <a:pt x="212" y="262"/>
                    <a:pt x="216" y="262"/>
                    <a:pt x="218" y="262"/>
                  </a:cubicBezTo>
                  <a:cubicBezTo>
                    <a:pt x="219" y="263"/>
                    <a:pt x="210" y="262"/>
                    <a:pt x="211" y="262"/>
                  </a:cubicBezTo>
                  <a:cubicBezTo>
                    <a:pt x="207" y="262"/>
                    <a:pt x="209" y="262"/>
                    <a:pt x="210" y="262"/>
                  </a:cubicBezTo>
                  <a:cubicBezTo>
                    <a:pt x="209" y="262"/>
                    <a:pt x="208" y="262"/>
                    <a:pt x="207" y="262"/>
                  </a:cubicBezTo>
                  <a:cubicBezTo>
                    <a:pt x="202" y="262"/>
                    <a:pt x="208" y="262"/>
                    <a:pt x="206" y="262"/>
                  </a:cubicBezTo>
                  <a:cubicBezTo>
                    <a:pt x="200" y="262"/>
                    <a:pt x="196" y="262"/>
                    <a:pt x="194" y="263"/>
                  </a:cubicBezTo>
                  <a:cubicBezTo>
                    <a:pt x="190" y="263"/>
                    <a:pt x="190" y="262"/>
                    <a:pt x="192" y="262"/>
                  </a:cubicBezTo>
                  <a:cubicBezTo>
                    <a:pt x="189" y="262"/>
                    <a:pt x="188" y="262"/>
                    <a:pt x="187" y="262"/>
                  </a:cubicBezTo>
                  <a:cubicBezTo>
                    <a:pt x="184" y="262"/>
                    <a:pt x="183" y="263"/>
                    <a:pt x="182" y="263"/>
                  </a:cubicBezTo>
                  <a:cubicBezTo>
                    <a:pt x="178" y="263"/>
                    <a:pt x="182" y="262"/>
                    <a:pt x="182" y="262"/>
                  </a:cubicBezTo>
                  <a:cubicBezTo>
                    <a:pt x="180" y="262"/>
                    <a:pt x="178" y="263"/>
                    <a:pt x="178" y="262"/>
                  </a:cubicBezTo>
                  <a:cubicBezTo>
                    <a:pt x="175" y="262"/>
                    <a:pt x="178" y="263"/>
                    <a:pt x="178" y="263"/>
                  </a:cubicBezTo>
                  <a:cubicBezTo>
                    <a:pt x="175" y="263"/>
                    <a:pt x="171" y="263"/>
                    <a:pt x="170" y="263"/>
                  </a:cubicBezTo>
                  <a:cubicBezTo>
                    <a:pt x="171" y="262"/>
                    <a:pt x="171" y="262"/>
                    <a:pt x="171" y="262"/>
                  </a:cubicBezTo>
                  <a:cubicBezTo>
                    <a:pt x="170" y="262"/>
                    <a:pt x="170" y="262"/>
                    <a:pt x="170" y="263"/>
                  </a:cubicBezTo>
                  <a:cubicBezTo>
                    <a:pt x="167" y="263"/>
                    <a:pt x="161" y="263"/>
                    <a:pt x="162" y="262"/>
                  </a:cubicBezTo>
                  <a:cubicBezTo>
                    <a:pt x="157" y="262"/>
                    <a:pt x="158" y="263"/>
                    <a:pt x="155" y="262"/>
                  </a:cubicBezTo>
                  <a:cubicBezTo>
                    <a:pt x="152" y="263"/>
                    <a:pt x="150" y="263"/>
                    <a:pt x="152" y="263"/>
                  </a:cubicBezTo>
                  <a:cubicBezTo>
                    <a:pt x="148" y="263"/>
                    <a:pt x="148" y="264"/>
                    <a:pt x="145" y="264"/>
                  </a:cubicBezTo>
                  <a:cubicBezTo>
                    <a:pt x="141" y="264"/>
                    <a:pt x="136" y="264"/>
                    <a:pt x="136" y="263"/>
                  </a:cubicBezTo>
                  <a:cubicBezTo>
                    <a:pt x="134" y="263"/>
                    <a:pt x="134" y="264"/>
                    <a:pt x="134" y="264"/>
                  </a:cubicBezTo>
                  <a:cubicBezTo>
                    <a:pt x="130" y="264"/>
                    <a:pt x="130" y="263"/>
                    <a:pt x="126" y="264"/>
                  </a:cubicBezTo>
                  <a:cubicBezTo>
                    <a:pt x="126" y="264"/>
                    <a:pt x="126" y="264"/>
                    <a:pt x="125" y="264"/>
                  </a:cubicBezTo>
                  <a:cubicBezTo>
                    <a:pt x="127" y="263"/>
                    <a:pt x="126" y="262"/>
                    <a:pt x="117" y="262"/>
                  </a:cubicBezTo>
                  <a:cubicBezTo>
                    <a:pt x="113" y="262"/>
                    <a:pt x="118" y="263"/>
                    <a:pt x="112" y="262"/>
                  </a:cubicBezTo>
                  <a:cubicBezTo>
                    <a:pt x="113" y="262"/>
                    <a:pt x="106" y="261"/>
                    <a:pt x="106" y="262"/>
                  </a:cubicBezTo>
                  <a:cubicBezTo>
                    <a:pt x="100" y="262"/>
                    <a:pt x="106" y="261"/>
                    <a:pt x="109" y="261"/>
                  </a:cubicBezTo>
                  <a:cubicBezTo>
                    <a:pt x="106" y="261"/>
                    <a:pt x="103" y="262"/>
                    <a:pt x="101" y="262"/>
                  </a:cubicBezTo>
                  <a:cubicBezTo>
                    <a:pt x="99" y="262"/>
                    <a:pt x="98" y="261"/>
                    <a:pt x="98" y="261"/>
                  </a:cubicBezTo>
                  <a:cubicBezTo>
                    <a:pt x="90" y="262"/>
                    <a:pt x="82" y="262"/>
                    <a:pt x="76" y="262"/>
                  </a:cubicBezTo>
                  <a:cubicBezTo>
                    <a:pt x="78" y="262"/>
                    <a:pt x="75" y="262"/>
                    <a:pt x="74" y="262"/>
                  </a:cubicBezTo>
                  <a:cubicBezTo>
                    <a:pt x="71" y="262"/>
                    <a:pt x="76" y="262"/>
                    <a:pt x="69" y="262"/>
                  </a:cubicBezTo>
                  <a:cubicBezTo>
                    <a:pt x="74" y="261"/>
                    <a:pt x="62" y="263"/>
                    <a:pt x="63" y="262"/>
                  </a:cubicBezTo>
                  <a:cubicBezTo>
                    <a:pt x="60" y="262"/>
                    <a:pt x="58" y="262"/>
                    <a:pt x="58" y="262"/>
                  </a:cubicBezTo>
                  <a:cubicBezTo>
                    <a:pt x="55" y="262"/>
                    <a:pt x="55" y="262"/>
                    <a:pt x="48" y="262"/>
                  </a:cubicBezTo>
                  <a:cubicBezTo>
                    <a:pt x="49" y="262"/>
                    <a:pt x="50" y="262"/>
                    <a:pt x="51" y="262"/>
                  </a:cubicBezTo>
                  <a:cubicBezTo>
                    <a:pt x="50" y="262"/>
                    <a:pt x="34" y="262"/>
                    <a:pt x="29" y="262"/>
                  </a:cubicBezTo>
                  <a:cubicBezTo>
                    <a:pt x="34" y="262"/>
                    <a:pt x="37" y="263"/>
                    <a:pt x="47" y="263"/>
                  </a:cubicBezTo>
                  <a:cubicBezTo>
                    <a:pt x="50" y="263"/>
                    <a:pt x="32" y="263"/>
                    <a:pt x="37" y="264"/>
                  </a:cubicBezTo>
                  <a:cubicBezTo>
                    <a:pt x="35" y="263"/>
                    <a:pt x="33" y="263"/>
                    <a:pt x="30" y="263"/>
                  </a:cubicBezTo>
                  <a:cubicBezTo>
                    <a:pt x="28" y="263"/>
                    <a:pt x="27" y="263"/>
                    <a:pt x="25" y="263"/>
                  </a:cubicBezTo>
                  <a:cubicBezTo>
                    <a:pt x="22" y="263"/>
                    <a:pt x="19" y="263"/>
                    <a:pt x="17" y="263"/>
                  </a:cubicBezTo>
                  <a:cubicBezTo>
                    <a:pt x="14" y="263"/>
                    <a:pt x="12" y="263"/>
                    <a:pt x="8" y="263"/>
                  </a:cubicBezTo>
                  <a:cubicBezTo>
                    <a:pt x="7" y="263"/>
                    <a:pt x="5" y="263"/>
                    <a:pt x="2" y="263"/>
                  </a:cubicBezTo>
                  <a:cubicBezTo>
                    <a:pt x="0" y="264"/>
                    <a:pt x="1" y="262"/>
                    <a:pt x="1" y="261"/>
                  </a:cubicBezTo>
                  <a:cubicBezTo>
                    <a:pt x="1" y="259"/>
                    <a:pt x="2" y="258"/>
                    <a:pt x="2" y="256"/>
                  </a:cubicBezTo>
                  <a:cubicBezTo>
                    <a:pt x="2" y="255"/>
                    <a:pt x="1" y="258"/>
                    <a:pt x="1" y="261"/>
                  </a:cubicBezTo>
                  <a:cubicBezTo>
                    <a:pt x="1" y="262"/>
                    <a:pt x="1" y="263"/>
                    <a:pt x="1" y="263"/>
                  </a:cubicBezTo>
                  <a:cubicBezTo>
                    <a:pt x="0" y="262"/>
                    <a:pt x="1" y="258"/>
                    <a:pt x="1" y="256"/>
                  </a:cubicBezTo>
                  <a:cubicBezTo>
                    <a:pt x="2" y="252"/>
                    <a:pt x="2" y="247"/>
                    <a:pt x="3" y="243"/>
                  </a:cubicBezTo>
                  <a:cubicBezTo>
                    <a:pt x="3" y="241"/>
                    <a:pt x="3" y="239"/>
                    <a:pt x="4" y="237"/>
                  </a:cubicBezTo>
                  <a:cubicBezTo>
                    <a:pt x="4" y="236"/>
                    <a:pt x="4" y="235"/>
                    <a:pt x="4" y="234"/>
                  </a:cubicBezTo>
                  <a:cubicBezTo>
                    <a:pt x="5" y="232"/>
                    <a:pt x="5" y="231"/>
                    <a:pt x="5" y="231"/>
                  </a:cubicBezTo>
                  <a:cubicBezTo>
                    <a:pt x="6" y="229"/>
                    <a:pt x="7" y="229"/>
                    <a:pt x="8" y="223"/>
                  </a:cubicBezTo>
                  <a:cubicBezTo>
                    <a:pt x="8" y="223"/>
                    <a:pt x="8" y="222"/>
                    <a:pt x="9" y="220"/>
                  </a:cubicBezTo>
                  <a:cubicBezTo>
                    <a:pt x="10" y="219"/>
                    <a:pt x="11" y="217"/>
                    <a:pt x="12" y="215"/>
                  </a:cubicBezTo>
                  <a:cubicBezTo>
                    <a:pt x="12" y="213"/>
                    <a:pt x="13" y="213"/>
                    <a:pt x="13" y="212"/>
                  </a:cubicBezTo>
                  <a:cubicBezTo>
                    <a:pt x="15" y="208"/>
                    <a:pt x="14" y="212"/>
                    <a:pt x="14" y="212"/>
                  </a:cubicBezTo>
                  <a:cubicBezTo>
                    <a:pt x="17" y="206"/>
                    <a:pt x="16" y="206"/>
                    <a:pt x="18" y="203"/>
                  </a:cubicBezTo>
                  <a:cubicBezTo>
                    <a:pt x="19" y="200"/>
                    <a:pt x="15" y="210"/>
                    <a:pt x="15" y="207"/>
                  </a:cubicBezTo>
                  <a:cubicBezTo>
                    <a:pt x="16" y="205"/>
                    <a:pt x="17" y="204"/>
                    <a:pt x="18" y="203"/>
                  </a:cubicBezTo>
                  <a:cubicBezTo>
                    <a:pt x="19" y="201"/>
                    <a:pt x="20" y="200"/>
                    <a:pt x="20" y="199"/>
                  </a:cubicBezTo>
                  <a:cubicBezTo>
                    <a:pt x="22" y="197"/>
                    <a:pt x="23" y="196"/>
                    <a:pt x="23" y="196"/>
                  </a:cubicBezTo>
                  <a:cubicBezTo>
                    <a:pt x="24" y="194"/>
                    <a:pt x="25" y="194"/>
                    <a:pt x="25" y="193"/>
                  </a:cubicBezTo>
                  <a:cubicBezTo>
                    <a:pt x="25" y="193"/>
                    <a:pt x="25" y="193"/>
                    <a:pt x="24" y="194"/>
                  </a:cubicBezTo>
                  <a:cubicBezTo>
                    <a:pt x="23" y="195"/>
                    <a:pt x="22" y="197"/>
                    <a:pt x="22" y="197"/>
                  </a:cubicBezTo>
                  <a:cubicBezTo>
                    <a:pt x="22" y="195"/>
                    <a:pt x="23" y="194"/>
                    <a:pt x="24" y="194"/>
                  </a:cubicBezTo>
                  <a:cubicBezTo>
                    <a:pt x="24" y="193"/>
                    <a:pt x="25" y="192"/>
                    <a:pt x="25" y="192"/>
                  </a:cubicBezTo>
                  <a:cubicBezTo>
                    <a:pt x="26" y="190"/>
                    <a:pt x="25" y="194"/>
                    <a:pt x="29" y="187"/>
                  </a:cubicBezTo>
                  <a:cubicBezTo>
                    <a:pt x="30" y="187"/>
                    <a:pt x="28" y="189"/>
                    <a:pt x="26" y="192"/>
                  </a:cubicBezTo>
                  <a:cubicBezTo>
                    <a:pt x="27" y="191"/>
                    <a:pt x="29" y="189"/>
                    <a:pt x="31" y="187"/>
                  </a:cubicBezTo>
                  <a:cubicBezTo>
                    <a:pt x="31" y="187"/>
                    <a:pt x="28" y="191"/>
                    <a:pt x="28" y="191"/>
                  </a:cubicBezTo>
                  <a:cubicBezTo>
                    <a:pt x="28" y="191"/>
                    <a:pt x="29" y="190"/>
                    <a:pt x="30" y="189"/>
                  </a:cubicBezTo>
                  <a:cubicBezTo>
                    <a:pt x="31" y="188"/>
                    <a:pt x="32" y="186"/>
                    <a:pt x="33" y="185"/>
                  </a:cubicBezTo>
                  <a:cubicBezTo>
                    <a:pt x="35" y="182"/>
                    <a:pt x="37" y="181"/>
                    <a:pt x="33" y="184"/>
                  </a:cubicBezTo>
                  <a:cubicBezTo>
                    <a:pt x="35" y="183"/>
                    <a:pt x="36" y="181"/>
                    <a:pt x="38" y="179"/>
                  </a:cubicBezTo>
                  <a:cubicBezTo>
                    <a:pt x="40" y="178"/>
                    <a:pt x="42" y="176"/>
                    <a:pt x="44" y="175"/>
                  </a:cubicBezTo>
                  <a:cubicBezTo>
                    <a:pt x="46" y="173"/>
                    <a:pt x="45" y="173"/>
                    <a:pt x="43" y="175"/>
                  </a:cubicBezTo>
                  <a:cubicBezTo>
                    <a:pt x="42" y="175"/>
                    <a:pt x="41" y="176"/>
                    <a:pt x="40" y="177"/>
                  </a:cubicBezTo>
                  <a:cubicBezTo>
                    <a:pt x="40" y="178"/>
                    <a:pt x="39" y="178"/>
                    <a:pt x="38" y="179"/>
                  </a:cubicBezTo>
                  <a:cubicBezTo>
                    <a:pt x="38" y="179"/>
                    <a:pt x="37" y="180"/>
                    <a:pt x="37" y="180"/>
                  </a:cubicBezTo>
                  <a:cubicBezTo>
                    <a:pt x="39" y="178"/>
                    <a:pt x="41" y="177"/>
                    <a:pt x="43" y="175"/>
                  </a:cubicBezTo>
                  <a:cubicBezTo>
                    <a:pt x="44" y="174"/>
                    <a:pt x="45" y="173"/>
                    <a:pt x="46" y="172"/>
                  </a:cubicBezTo>
                  <a:cubicBezTo>
                    <a:pt x="48" y="171"/>
                    <a:pt x="49" y="170"/>
                    <a:pt x="50" y="169"/>
                  </a:cubicBezTo>
                  <a:cubicBezTo>
                    <a:pt x="51" y="169"/>
                    <a:pt x="50" y="170"/>
                    <a:pt x="49" y="171"/>
                  </a:cubicBezTo>
                  <a:cubicBezTo>
                    <a:pt x="50" y="169"/>
                    <a:pt x="52" y="169"/>
                    <a:pt x="53" y="168"/>
                  </a:cubicBezTo>
                  <a:cubicBezTo>
                    <a:pt x="54" y="167"/>
                    <a:pt x="54" y="167"/>
                    <a:pt x="55" y="166"/>
                  </a:cubicBezTo>
                  <a:cubicBezTo>
                    <a:pt x="56" y="166"/>
                    <a:pt x="56" y="166"/>
                    <a:pt x="57" y="165"/>
                  </a:cubicBezTo>
                  <a:cubicBezTo>
                    <a:pt x="58" y="164"/>
                    <a:pt x="60" y="164"/>
                    <a:pt x="61" y="163"/>
                  </a:cubicBezTo>
                  <a:cubicBezTo>
                    <a:pt x="62" y="162"/>
                    <a:pt x="63" y="162"/>
                    <a:pt x="64" y="161"/>
                  </a:cubicBezTo>
                  <a:cubicBezTo>
                    <a:pt x="64" y="161"/>
                    <a:pt x="65" y="160"/>
                    <a:pt x="66" y="160"/>
                  </a:cubicBezTo>
                  <a:cubicBezTo>
                    <a:pt x="67" y="160"/>
                    <a:pt x="66" y="160"/>
                    <a:pt x="65" y="161"/>
                  </a:cubicBezTo>
                  <a:cubicBezTo>
                    <a:pt x="63" y="161"/>
                    <a:pt x="63" y="162"/>
                    <a:pt x="63" y="161"/>
                  </a:cubicBezTo>
                  <a:cubicBezTo>
                    <a:pt x="69" y="158"/>
                    <a:pt x="67" y="161"/>
                    <a:pt x="71" y="158"/>
                  </a:cubicBezTo>
                  <a:cubicBezTo>
                    <a:pt x="74" y="157"/>
                    <a:pt x="72" y="158"/>
                    <a:pt x="70" y="159"/>
                  </a:cubicBezTo>
                  <a:cubicBezTo>
                    <a:pt x="69" y="159"/>
                    <a:pt x="71" y="159"/>
                    <a:pt x="72" y="158"/>
                  </a:cubicBezTo>
                  <a:cubicBezTo>
                    <a:pt x="74" y="157"/>
                    <a:pt x="76" y="157"/>
                    <a:pt x="78" y="156"/>
                  </a:cubicBezTo>
                  <a:cubicBezTo>
                    <a:pt x="80" y="155"/>
                    <a:pt x="81" y="155"/>
                    <a:pt x="79" y="155"/>
                  </a:cubicBezTo>
                  <a:cubicBezTo>
                    <a:pt x="77" y="156"/>
                    <a:pt x="78" y="156"/>
                    <a:pt x="78" y="156"/>
                  </a:cubicBezTo>
                  <a:cubicBezTo>
                    <a:pt x="75" y="157"/>
                    <a:pt x="75" y="157"/>
                    <a:pt x="74" y="157"/>
                  </a:cubicBezTo>
                  <a:cubicBezTo>
                    <a:pt x="81" y="154"/>
                    <a:pt x="73" y="157"/>
                    <a:pt x="78" y="155"/>
                  </a:cubicBezTo>
                  <a:cubicBezTo>
                    <a:pt x="80" y="155"/>
                    <a:pt x="83" y="153"/>
                    <a:pt x="86" y="153"/>
                  </a:cubicBezTo>
                  <a:cubicBezTo>
                    <a:pt x="90" y="152"/>
                    <a:pt x="87" y="151"/>
                    <a:pt x="84" y="152"/>
                  </a:cubicBezTo>
                  <a:cubicBezTo>
                    <a:pt x="86" y="151"/>
                    <a:pt x="90" y="150"/>
                    <a:pt x="91" y="150"/>
                  </a:cubicBezTo>
                  <a:cubicBezTo>
                    <a:pt x="95" y="149"/>
                    <a:pt x="90" y="151"/>
                    <a:pt x="87" y="151"/>
                  </a:cubicBezTo>
                  <a:cubicBezTo>
                    <a:pt x="88" y="151"/>
                    <a:pt x="90" y="151"/>
                    <a:pt x="92" y="150"/>
                  </a:cubicBezTo>
                  <a:cubicBezTo>
                    <a:pt x="94" y="150"/>
                    <a:pt x="96" y="150"/>
                    <a:pt x="98" y="149"/>
                  </a:cubicBezTo>
                  <a:cubicBezTo>
                    <a:pt x="100" y="149"/>
                    <a:pt x="99" y="149"/>
                    <a:pt x="96" y="150"/>
                  </a:cubicBezTo>
                  <a:cubicBezTo>
                    <a:pt x="95" y="150"/>
                    <a:pt x="94" y="150"/>
                    <a:pt x="93" y="150"/>
                  </a:cubicBezTo>
                  <a:cubicBezTo>
                    <a:pt x="91" y="151"/>
                    <a:pt x="90" y="151"/>
                    <a:pt x="89" y="151"/>
                  </a:cubicBezTo>
                  <a:cubicBezTo>
                    <a:pt x="89" y="152"/>
                    <a:pt x="90" y="152"/>
                    <a:pt x="91" y="151"/>
                  </a:cubicBezTo>
                  <a:cubicBezTo>
                    <a:pt x="92" y="151"/>
                    <a:pt x="92" y="151"/>
                    <a:pt x="93" y="151"/>
                  </a:cubicBezTo>
                  <a:cubicBezTo>
                    <a:pt x="94" y="151"/>
                    <a:pt x="95" y="151"/>
                    <a:pt x="96" y="150"/>
                  </a:cubicBezTo>
                  <a:cubicBezTo>
                    <a:pt x="99" y="150"/>
                    <a:pt x="103" y="149"/>
                    <a:pt x="101" y="149"/>
                  </a:cubicBezTo>
                  <a:cubicBezTo>
                    <a:pt x="103" y="149"/>
                    <a:pt x="104" y="149"/>
                    <a:pt x="105" y="149"/>
                  </a:cubicBezTo>
                  <a:cubicBezTo>
                    <a:pt x="106" y="149"/>
                    <a:pt x="106" y="149"/>
                    <a:pt x="106" y="149"/>
                  </a:cubicBezTo>
                  <a:cubicBezTo>
                    <a:pt x="111" y="149"/>
                    <a:pt x="111" y="149"/>
                    <a:pt x="115" y="149"/>
                  </a:cubicBezTo>
                  <a:cubicBezTo>
                    <a:pt x="114" y="148"/>
                    <a:pt x="115" y="148"/>
                    <a:pt x="117" y="148"/>
                  </a:cubicBezTo>
                  <a:cubicBezTo>
                    <a:pt x="119" y="148"/>
                    <a:pt x="123" y="148"/>
                    <a:pt x="127" y="149"/>
                  </a:cubicBezTo>
                  <a:cubicBezTo>
                    <a:pt x="132" y="149"/>
                    <a:pt x="136" y="150"/>
                    <a:pt x="140" y="151"/>
                  </a:cubicBezTo>
                  <a:cubicBezTo>
                    <a:pt x="141" y="151"/>
                    <a:pt x="142" y="152"/>
                    <a:pt x="144" y="152"/>
                  </a:cubicBezTo>
                  <a:cubicBezTo>
                    <a:pt x="145" y="152"/>
                    <a:pt x="145" y="152"/>
                    <a:pt x="146" y="153"/>
                  </a:cubicBezTo>
                  <a:cubicBezTo>
                    <a:pt x="147" y="153"/>
                    <a:pt x="148" y="153"/>
                    <a:pt x="149" y="153"/>
                  </a:cubicBezTo>
                  <a:cubicBezTo>
                    <a:pt x="149" y="153"/>
                    <a:pt x="149" y="153"/>
                    <a:pt x="150" y="153"/>
                  </a:cubicBezTo>
                  <a:cubicBezTo>
                    <a:pt x="150" y="154"/>
                    <a:pt x="150" y="154"/>
                    <a:pt x="151" y="154"/>
                  </a:cubicBezTo>
                  <a:cubicBezTo>
                    <a:pt x="151" y="154"/>
                    <a:pt x="152" y="154"/>
                    <a:pt x="152" y="155"/>
                  </a:cubicBezTo>
                  <a:cubicBezTo>
                    <a:pt x="152" y="155"/>
                    <a:pt x="152" y="155"/>
                    <a:pt x="152" y="155"/>
                  </a:cubicBezTo>
                  <a:cubicBezTo>
                    <a:pt x="152" y="155"/>
                    <a:pt x="152" y="155"/>
                    <a:pt x="152" y="155"/>
                  </a:cubicBezTo>
                  <a:cubicBezTo>
                    <a:pt x="153" y="154"/>
                    <a:pt x="153" y="154"/>
                    <a:pt x="153" y="154"/>
                  </a:cubicBezTo>
                  <a:cubicBezTo>
                    <a:pt x="153" y="154"/>
                    <a:pt x="153" y="154"/>
                    <a:pt x="153" y="153"/>
                  </a:cubicBezTo>
                  <a:cubicBezTo>
                    <a:pt x="153" y="153"/>
                    <a:pt x="153" y="153"/>
                    <a:pt x="153" y="152"/>
                  </a:cubicBezTo>
                  <a:cubicBezTo>
                    <a:pt x="153" y="151"/>
                    <a:pt x="154" y="148"/>
                    <a:pt x="154" y="148"/>
                  </a:cubicBezTo>
                  <a:cubicBezTo>
                    <a:pt x="155" y="149"/>
                    <a:pt x="154" y="149"/>
                    <a:pt x="153" y="151"/>
                  </a:cubicBezTo>
                  <a:cubicBezTo>
                    <a:pt x="154" y="152"/>
                    <a:pt x="154" y="152"/>
                    <a:pt x="154" y="152"/>
                  </a:cubicBezTo>
                  <a:cubicBezTo>
                    <a:pt x="154" y="151"/>
                    <a:pt x="154" y="150"/>
                    <a:pt x="155" y="149"/>
                  </a:cubicBezTo>
                  <a:cubicBezTo>
                    <a:pt x="155" y="148"/>
                    <a:pt x="156" y="145"/>
                    <a:pt x="157" y="143"/>
                  </a:cubicBezTo>
                  <a:cubicBezTo>
                    <a:pt x="159" y="138"/>
                    <a:pt x="160" y="132"/>
                    <a:pt x="164" y="125"/>
                  </a:cubicBezTo>
                  <a:cubicBezTo>
                    <a:pt x="165" y="122"/>
                    <a:pt x="163" y="123"/>
                    <a:pt x="167" y="117"/>
                  </a:cubicBezTo>
                  <a:cubicBezTo>
                    <a:pt x="166" y="119"/>
                    <a:pt x="167" y="118"/>
                    <a:pt x="168" y="116"/>
                  </a:cubicBezTo>
                  <a:cubicBezTo>
                    <a:pt x="169" y="114"/>
                    <a:pt x="172" y="110"/>
                    <a:pt x="174" y="106"/>
                  </a:cubicBezTo>
                  <a:cubicBezTo>
                    <a:pt x="176" y="102"/>
                    <a:pt x="173" y="107"/>
                    <a:pt x="174" y="106"/>
                  </a:cubicBezTo>
                  <a:cubicBezTo>
                    <a:pt x="175" y="104"/>
                    <a:pt x="176" y="102"/>
                    <a:pt x="176" y="101"/>
                  </a:cubicBezTo>
                  <a:cubicBezTo>
                    <a:pt x="177" y="100"/>
                    <a:pt x="177" y="99"/>
                    <a:pt x="177" y="100"/>
                  </a:cubicBezTo>
                  <a:cubicBezTo>
                    <a:pt x="178" y="97"/>
                    <a:pt x="181" y="93"/>
                    <a:pt x="184" y="90"/>
                  </a:cubicBezTo>
                  <a:cubicBezTo>
                    <a:pt x="186" y="86"/>
                    <a:pt x="189" y="84"/>
                    <a:pt x="189" y="85"/>
                  </a:cubicBezTo>
                  <a:cubicBezTo>
                    <a:pt x="192" y="80"/>
                    <a:pt x="194" y="79"/>
                    <a:pt x="197" y="74"/>
                  </a:cubicBezTo>
                  <a:cubicBezTo>
                    <a:pt x="197" y="74"/>
                    <a:pt x="197" y="74"/>
                    <a:pt x="197" y="74"/>
                  </a:cubicBezTo>
                  <a:cubicBezTo>
                    <a:pt x="195" y="76"/>
                    <a:pt x="195" y="77"/>
                    <a:pt x="193" y="79"/>
                  </a:cubicBezTo>
                  <a:cubicBezTo>
                    <a:pt x="196" y="76"/>
                    <a:pt x="191" y="81"/>
                    <a:pt x="192" y="80"/>
                  </a:cubicBezTo>
                  <a:cubicBezTo>
                    <a:pt x="194" y="77"/>
                    <a:pt x="196" y="75"/>
                    <a:pt x="197" y="73"/>
                  </a:cubicBezTo>
                  <a:cubicBezTo>
                    <a:pt x="198" y="72"/>
                    <a:pt x="199" y="71"/>
                    <a:pt x="200" y="69"/>
                  </a:cubicBezTo>
                  <a:cubicBezTo>
                    <a:pt x="204" y="65"/>
                    <a:pt x="208" y="61"/>
                    <a:pt x="212" y="58"/>
                  </a:cubicBezTo>
                  <a:cubicBezTo>
                    <a:pt x="211" y="60"/>
                    <a:pt x="212" y="59"/>
                    <a:pt x="214" y="57"/>
                  </a:cubicBezTo>
                  <a:cubicBezTo>
                    <a:pt x="217" y="55"/>
                    <a:pt x="211" y="59"/>
                    <a:pt x="214" y="56"/>
                  </a:cubicBezTo>
                  <a:cubicBezTo>
                    <a:pt x="216" y="54"/>
                    <a:pt x="218" y="53"/>
                    <a:pt x="219" y="52"/>
                  </a:cubicBezTo>
                  <a:cubicBezTo>
                    <a:pt x="220" y="51"/>
                    <a:pt x="220" y="51"/>
                    <a:pt x="221" y="50"/>
                  </a:cubicBezTo>
                  <a:cubicBezTo>
                    <a:pt x="222" y="49"/>
                    <a:pt x="222" y="49"/>
                    <a:pt x="223" y="48"/>
                  </a:cubicBezTo>
                  <a:cubicBezTo>
                    <a:pt x="225" y="47"/>
                    <a:pt x="226" y="47"/>
                    <a:pt x="229" y="45"/>
                  </a:cubicBezTo>
                  <a:cubicBezTo>
                    <a:pt x="230" y="44"/>
                    <a:pt x="231" y="42"/>
                    <a:pt x="233" y="41"/>
                  </a:cubicBezTo>
                  <a:cubicBezTo>
                    <a:pt x="234" y="41"/>
                    <a:pt x="236" y="39"/>
                    <a:pt x="235" y="39"/>
                  </a:cubicBezTo>
                  <a:cubicBezTo>
                    <a:pt x="240" y="36"/>
                    <a:pt x="246" y="32"/>
                    <a:pt x="245" y="33"/>
                  </a:cubicBezTo>
                  <a:cubicBezTo>
                    <a:pt x="250" y="30"/>
                    <a:pt x="253" y="29"/>
                    <a:pt x="255" y="27"/>
                  </a:cubicBezTo>
                  <a:cubicBezTo>
                    <a:pt x="258" y="26"/>
                    <a:pt x="260" y="25"/>
                    <a:pt x="264" y="23"/>
                  </a:cubicBezTo>
                  <a:cubicBezTo>
                    <a:pt x="265" y="23"/>
                    <a:pt x="267" y="22"/>
                    <a:pt x="268" y="22"/>
                  </a:cubicBezTo>
                  <a:cubicBezTo>
                    <a:pt x="269" y="21"/>
                    <a:pt x="272" y="20"/>
                    <a:pt x="277" y="18"/>
                  </a:cubicBezTo>
                  <a:cubicBezTo>
                    <a:pt x="274" y="20"/>
                    <a:pt x="277" y="19"/>
                    <a:pt x="277" y="19"/>
                  </a:cubicBezTo>
                  <a:cubicBezTo>
                    <a:pt x="281" y="17"/>
                    <a:pt x="273" y="20"/>
                    <a:pt x="275" y="19"/>
                  </a:cubicBezTo>
                  <a:cubicBezTo>
                    <a:pt x="271" y="21"/>
                    <a:pt x="276" y="19"/>
                    <a:pt x="275" y="20"/>
                  </a:cubicBezTo>
                  <a:cubicBezTo>
                    <a:pt x="272" y="21"/>
                    <a:pt x="272" y="21"/>
                    <a:pt x="272" y="21"/>
                  </a:cubicBezTo>
                  <a:cubicBezTo>
                    <a:pt x="270" y="22"/>
                    <a:pt x="267" y="23"/>
                    <a:pt x="265" y="24"/>
                  </a:cubicBezTo>
                  <a:cubicBezTo>
                    <a:pt x="265" y="24"/>
                    <a:pt x="267" y="23"/>
                    <a:pt x="269" y="22"/>
                  </a:cubicBezTo>
                  <a:cubicBezTo>
                    <a:pt x="269" y="22"/>
                    <a:pt x="265" y="24"/>
                    <a:pt x="265" y="25"/>
                  </a:cubicBezTo>
                  <a:cubicBezTo>
                    <a:pt x="265" y="25"/>
                    <a:pt x="266" y="24"/>
                    <a:pt x="268" y="24"/>
                  </a:cubicBezTo>
                  <a:cubicBezTo>
                    <a:pt x="272" y="22"/>
                    <a:pt x="266" y="24"/>
                    <a:pt x="268" y="23"/>
                  </a:cubicBezTo>
                  <a:cubicBezTo>
                    <a:pt x="277" y="19"/>
                    <a:pt x="277" y="20"/>
                    <a:pt x="280" y="18"/>
                  </a:cubicBezTo>
                  <a:cubicBezTo>
                    <a:pt x="279" y="19"/>
                    <a:pt x="283" y="17"/>
                    <a:pt x="280" y="19"/>
                  </a:cubicBezTo>
                  <a:cubicBezTo>
                    <a:pt x="277" y="20"/>
                    <a:pt x="276" y="20"/>
                    <a:pt x="272" y="22"/>
                  </a:cubicBezTo>
                  <a:cubicBezTo>
                    <a:pt x="271" y="22"/>
                    <a:pt x="271" y="22"/>
                    <a:pt x="271" y="23"/>
                  </a:cubicBezTo>
                  <a:cubicBezTo>
                    <a:pt x="274" y="22"/>
                    <a:pt x="275" y="21"/>
                    <a:pt x="277" y="20"/>
                  </a:cubicBezTo>
                  <a:cubicBezTo>
                    <a:pt x="279" y="19"/>
                    <a:pt x="281" y="18"/>
                    <a:pt x="285" y="18"/>
                  </a:cubicBezTo>
                  <a:cubicBezTo>
                    <a:pt x="289" y="16"/>
                    <a:pt x="287" y="16"/>
                    <a:pt x="286" y="16"/>
                  </a:cubicBezTo>
                  <a:cubicBezTo>
                    <a:pt x="289" y="15"/>
                    <a:pt x="292" y="15"/>
                    <a:pt x="289" y="15"/>
                  </a:cubicBezTo>
                  <a:cubicBezTo>
                    <a:pt x="290" y="14"/>
                    <a:pt x="297" y="13"/>
                    <a:pt x="297" y="12"/>
                  </a:cubicBezTo>
                  <a:cubicBezTo>
                    <a:pt x="300" y="12"/>
                    <a:pt x="299" y="12"/>
                    <a:pt x="304" y="11"/>
                  </a:cubicBezTo>
                  <a:cubicBezTo>
                    <a:pt x="304" y="11"/>
                    <a:pt x="301" y="12"/>
                    <a:pt x="304" y="12"/>
                  </a:cubicBezTo>
                  <a:cubicBezTo>
                    <a:pt x="307" y="11"/>
                    <a:pt x="311" y="10"/>
                    <a:pt x="312" y="9"/>
                  </a:cubicBezTo>
                  <a:cubicBezTo>
                    <a:pt x="312" y="9"/>
                    <a:pt x="312" y="9"/>
                    <a:pt x="314" y="9"/>
                  </a:cubicBezTo>
                  <a:cubicBezTo>
                    <a:pt x="316" y="9"/>
                    <a:pt x="319" y="9"/>
                    <a:pt x="323" y="8"/>
                  </a:cubicBezTo>
                  <a:cubicBezTo>
                    <a:pt x="322" y="9"/>
                    <a:pt x="315" y="9"/>
                    <a:pt x="313" y="10"/>
                  </a:cubicBezTo>
                  <a:cubicBezTo>
                    <a:pt x="320" y="9"/>
                    <a:pt x="320" y="9"/>
                    <a:pt x="325" y="9"/>
                  </a:cubicBezTo>
                  <a:cubicBezTo>
                    <a:pt x="329" y="8"/>
                    <a:pt x="325" y="8"/>
                    <a:pt x="325" y="8"/>
                  </a:cubicBezTo>
                  <a:cubicBezTo>
                    <a:pt x="329" y="7"/>
                    <a:pt x="330" y="7"/>
                    <a:pt x="331" y="6"/>
                  </a:cubicBezTo>
                  <a:cubicBezTo>
                    <a:pt x="332" y="6"/>
                    <a:pt x="332" y="6"/>
                    <a:pt x="335" y="6"/>
                  </a:cubicBezTo>
                  <a:cubicBezTo>
                    <a:pt x="333" y="5"/>
                    <a:pt x="327" y="6"/>
                    <a:pt x="322" y="7"/>
                  </a:cubicBezTo>
                  <a:cubicBezTo>
                    <a:pt x="325" y="6"/>
                    <a:pt x="330" y="5"/>
                    <a:pt x="334" y="4"/>
                  </a:cubicBezTo>
                  <a:cubicBezTo>
                    <a:pt x="332" y="5"/>
                    <a:pt x="341" y="5"/>
                    <a:pt x="345" y="5"/>
                  </a:cubicBezTo>
                  <a:cubicBezTo>
                    <a:pt x="342" y="5"/>
                    <a:pt x="341" y="5"/>
                    <a:pt x="338" y="5"/>
                  </a:cubicBezTo>
                  <a:cubicBezTo>
                    <a:pt x="344" y="5"/>
                    <a:pt x="338" y="6"/>
                    <a:pt x="341" y="6"/>
                  </a:cubicBezTo>
                  <a:cubicBezTo>
                    <a:pt x="344" y="6"/>
                    <a:pt x="345" y="5"/>
                    <a:pt x="348" y="5"/>
                  </a:cubicBezTo>
                  <a:cubicBezTo>
                    <a:pt x="344" y="5"/>
                    <a:pt x="344" y="4"/>
                    <a:pt x="352" y="4"/>
                  </a:cubicBezTo>
                  <a:cubicBezTo>
                    <a:pt x="352" y="5"/>
                    <a:pt x="357" y="5"/>
                    <a:pt x="351" y="6"/>
                  </a:cubicBezTo>
                  <a:cubicBezTo>
                    <a:pt x="356" y="6"/>
                    <a:pt x="356" y="6"/>
                    <a:pt x="361" y="6"/>
                  </a:cubicBezTo>
                  <a:cubicBezTo>
                    <a:pt x="360" y="6"/>
                    <a:pt x="359" y="6"/>
                    <a:pt x="361" y="6"/>
                  </a:cubicBezTo>
                  <a:cubicBezTo>
                    <a:pt x="360" y="6"/>
                    <a:pt x="358" y="6"/>
                    <a:pt x="356" y="6"/>
                  </a:cubicBezTo>
                  <a:cubicBezTo>
                    <a:pt x="358" y="6"/>
                    <a:pt x="358" y="7"/>
                    <a:pt x="356" y="7"/>
                  </a:cubicBezTo>
                  <a:cubicBezTo>
                    <a:pt x="359" y="7"/>
                    <a:pt x="360" y="7"/>
                    <a:pt x="362" y="7"/>
                  </a:cubicBezTo>
                  <a:cubicBezTo>
                    <a:pt x="363" y="7"/>
                    <a:pt x="364" y="7"/>
                    <a:pt x="365" y="7"/>
                  </a:cubicBezTo>
                  <a:cubicBezTo>
                    <a:pt x="367" y="7"/>
                    <a:pt x="368" y="7"/>
                    <a:pt x="371" y="7"/>
                  </a:cubicBezTo>
                  <a:cubicBezTo>
                    <a:pt x="372" y="7"/>
                    <a:pt x="368" y="6"/>
                    <a:pt x="373" y="7"/>
                  </a:cubicBezTo>
                  <a:cubicBezTo>
                    <a:pt x="374" y="7"/>
                    <a:pt x="374" y="7"/>
                    <a:pt x="376" y="7"/>
                  </a:cubicBezTo>
                  <a:cubicBezTo>
                    <a:pt x="375" y="7"/>
                    <a:pt x="371" y="6"/>
                    <a:pt x="373" y="6"/>
                  </a:cubicBezTo>
                  <a:cubicBezTo>
                    <a:pt x="371" y="6"/>
                    <a:pt x="368" y="5"/>
                    <a:pt x="365" y="5"/>
                  </a:cubicBezTo>
                  <a:cubicBezTo>
                    <a:pt x="362" y="5"/>
                    <a:pt x="360" y="5"/>
                    <a:pt x="358" y="5"/>
                  </a:cubicBezTo>
                  <a:cubicBezTo>
                    <a:pt x="358" y="5"/>
                    <a:pt x="357" y="4"/>
                    <a:pt x="359" y="3"/>
                  </a:cubicBezTo>
                  <a:cubicBezTo>
                    <a:pt x="358" y="3"/>
                    <a:pt x="352" y="3"/>
                    <a:pt x="352" y="3"/>
                  </a:cubicBezTo>
                  <a:cubicBezTo>
                    <a:pt x="351" y="3"/>
                    <a:pt x="340" y="4"/>
                    <a:pt x="339" y="3"/>
                  </a:cubicBezTo>
                  <a:cubicBezTo>
                    <a:pt x="347" y="3"/>
                    <a:pt x="343" y="2"/>
                    <a:pt x="349" y="2"/>
                  </a:cubicBezTo>
                  <a:cubicBezTo>
                    <a:pt x="349" y="2"/>
                    <a:pt x="347" y="2"/>
                    <a:pt x="347" y="2"/>
                  </a:cubicBezTo>
                  <a:cubicBezTo>
                    <a:pt x="343" y="2"/>
                    <a:pt x="343" y="2"/>
                    <a:pt x="342" y="3"/>
                  </a:cubicBezTo>
                  <a:cubicBezTo>
                    <a:pt x="339" y="3"/>
                    <a:pt x="340" y="2"/>
                    <a:pt x="339" y="2"/>
                  </a:cubicBezTo>
                  <a:cubicBezTo>
                    <a:pt x="346" y="2"/>
                    <a:pt x="337" y="2"/>
                    <a:pt x="346" y="1"/>
                  </a:cubicBezTo>
                  <a:cubicBezTo>
                    <a:pt x="346" y="1"/>
                    <a:pt x="340" y="2"/>
                    <a:pt x="337" y="2"/>
                  </a:cubicBezTo>
                  <a:cubicBezTo>
                    <a:pt x="337" y="1"/>
                    <a:pt x="342" y="1"/>
                    <a:pt x="343" y="1"/>
                  </a:cubicBezTo>
                  <a:cubicBezTo>
                    <a:pt x="344" y="1"/>
                    <a:pt x="345" y="1"/>
                    <a:pt x="346" y="1"/>
                  </a:cubicBezTo>
                  <a:cubicBezTo>
                    <a:pt x="350" y="1"/>
                    <a:pt x="348" y="0"/>
                    <a:pt x="355" y="0"/>
                  </a:cubicBezTo>
                  <a:cubicBezTo>
                    <a:pt x="355" y="1"/>
                    <a:pt x="347" y="1"/>
                    <a:pt x="354" y="1"/>
                  </a:cubicBezTo>
                  <a:cubicBezTo>
                    <a:pt x="354" y="1"/>
                    <a:pt x="349" y="1"/>
                    <a:pt x="347" y="1"/>
                  </a:cubicBezTo>
                  <a:cubicBezTo>
                    <a:pt x="348" y="1"/>
                    <a:pt x="349" y="1"/>
                    <a:pt x="351" y="1"/>
                  </a:cubicBezTo>
                  <a:cubicBezTo>
                    <a:pt x="353" y="1"/>
                    <a:pt x="355" y="2"/>
                    <a:pt x="358" y="2"/>
                  </a:cubicBezTo>
                  <a:cubicBezTo>
                    <a:pt x="360" y="1"/>
                    <a:pt x="352" y="1"/>
                    <a:pt x="354" y="1"/>
                  </a:cubicBezTo>
                  <a:cubicBezTo>
                    <a:pt x="358" y="1"/>
                    <a:pt x="360" y="1"/>
                    <a:pt x="360" y="1"/>
                  </a:cubicBezTo>
                  <a:cubicBezTo>
                    <a:pt x="360" y="1"/>
                    <a:pt x="362" y="1"/>
                    <a:pt x="363" y="1"/>
                  </a:cubicBezTo>
                  <a:cubicBezTo>
                    <a:pt x="364" y="1"/>
                    <a:pt x="366" y="1"/>
                    <a:pt x="367" y="2"/>
                  </a:cubicBezTo>
                  <a:cubicBezTo>
                    <a:pt x="368" y="2"/>
                    <a:pt x="369" y="2"/>
                    <a:pt x="370" y="2"/>
                  </a:cubicBezTo>
                  <a:cubicBezTo>
                    <a:pt x="373" y="2"/>
                    <a:pt x="376" y="3"/>
                    <a:pt x="378" y="3"/>
                  </a:cubicBezTo>
                  <a:cubicBezTo>
                    <a:pt x="380" y="3"/>
                    <a:pt x="381" y="3"/>
                    <a:pt x="382" y="3"/>
                  </a:cubicBezTo>
                  <a:cubicBezTo>
                    <a:pt x="383" y="3"/>
                    <a:pt x="384" y="4"/>
                    <a:pt x="385" y="4"/>
                  </a:cubicBezTo>
                  <a:cubicBezTo>
                    <a:pt x="387" y="4"/>
                    <a:pt x="394" y="6"/>
                    <a:pt x="396" y="6"/>
                  </a:cubicBezTo>
                  <a:cubicBezTo>
                    <a:pt x="393" y="6"/>
                    <a:pt x="385" y="4"/>
                    <a:pt x="383" y="4"/>
                  </a:cubicBezTo>
                  <a:cubicBezTo>
                    <a:pt x="385" y="5"/>
                    <a:pt x="392" y="6"/>
                    <a:pt x="396" y="7"/>
                  </a:cubicBezTo>
                  <a:cubicBezTo>
                    <a:pt x="395" y="7"/>
                    <a:pt x="394" y="7"/>
                    <a:pt x="391" y="7"/>
                  </a:cubicBezTo>
                  <a:cubicBezTo>
                    <a:pt x="393" y="7"/>
                    <a:pt x="394" y="7"/>
                    <a:pt x="394" y="7"/>
                  </a:cubicBezTo>
                  <a:cubicBezTo>
                    <a:pt x="397" y="8"/>
                    <a:pt x="396" y="8"/>
                    <a:pt x="394" y="7"/>
                  </a:cubicBezTo>
                  <a:cubicBezTo>
                    <a:pt x="390" y="7"/>
                    <a:pt x="384" y="6"/>
                    <a:pt x="386" y="5"/>
                  </a:cubicBezTo>
                  <a:cubicBezTo>
                    <a:pt x="381" y="4"/>
                    <a:pt x="379" y="4"/>
                    <a:pt x="377" y="4"/>
                  </a:cubicBezTo>
                  <a:cubicBezTo>
                    <a:pt x="378" y="5"/>
                    <a:pt x="382" y="5"/>
                    <a:pt x="382" y="5"/>
                  </a:cubicBezTo>
                  <a:cubicBezTo>
                    <a:pt x="385" y="5"/>
                    <a:pt x="384" y="5"/>
                    <a:pt x="383" y="5"/>
                  </a:cubicBezTo>
                  <a:cubicBezTo>
                    <a:pt x="381" y="5"/>
                    <a:pt x="380" y="5"/>
                    <a:pt x="380" y="6"/>
                  </a:cubicBezTo>
                  <a:cubicBezTo>
                    <a:pt x="375" y="5"/>
                    <a:pt x="375" y="5"/>
                    <a:pt x="370" y="4"/>
                  </a:cubicBezTo>
                  <a:cubicBezTo>
                    <a:pt x="374" y="5"/>
                    <a:pt x="377" y="5"/>
                    <a:pt x="380" y="6"/>
                  </a:cubicBezTo>
                  <a:cubicBezTo>
                    <a:pt x="383" y="6"/>
                    <a:pt x="387" y="7"/>
                    <a:pt x="392" y="8"/>
                  </a:cubicBezTo>
                  <a:cubicBezTo>
                    <a:pt x="390" y="8"/>
                    <a:pt x="389" y="8"/>
                    <a:pt x="387" y="7"/>
                  </a:cubicBezTo>
                  <a:cubicBezTo>
                    <a:pt x="387" y="7"/>
                    <a:pt x="388" y="8"/>
                    <a:pt x="388" y="8"/>
                  </a:cubicBezTo>
                  <a:cubicBezTo>
                    <a:pt x="393" y="9"/>
                    <a:pt x="393" y="9"/>
                    <a:pt x="394" y="9"/>
                  </a:cubicBezTo>
                  <a:cubicBezTo>
                    <a:pt x="392" y="8"/>
                    <a:pt x="390" y="8"/>
                    <a:pt x="393" y="9"/>
                  </a:cubicBezTo>
                  <a:cubicBezTo>
                    <a:pt x="397" y="10"/>
                    <a:pt x="397" y="10"/>
                    <a:pt x="401" y="11"/>
                  </a:cubicBezTo>
                  <a:cubicBezTo>
                    <a:pt x="401" y="11"/>
                    <a:pt x="401" y="10"/>
                    <a:pt x="399" y="10"/>
                  </a:cubicBezTo>
                  <a:cubicBezTo>
                    <a:pt x="398" y="9"/>
                    <a:pt x="396" y="9"/>
                    <a:pt x="395" y="8"/>
                  </a:cubicBezTo>
                  <a:cubicBezTo>
                    <a:pt x="398" y="8"/>
                    <a:pt x="397" y="9"/>
                    <a:pt x="403" y="11"/>
                  </a:cubicBezTo>
                  <a:cubicBezTo>
                    <a:pt x="403" y="10"/>
                    <a:pt x="401" y="10"/>
                    <a:pt x="399" y="9"/>
                  </a:cubicBezTo>
                  <a:cubicBezTo>
                    <a:pt x="397" y="8"/>
                    <a:pt x="394" y="8"/>
                    <a:pt x="394" y="7"/>
                  </a:cubicBezTo>
                  <a:cubicBezTo>
                    <a:pt x="397" y="8"/>
                    <a:pt x="399" y="9"/>
                    <a:pt x="400" y="9"/>
                  </a:cubicBezTo>
                  <a:cubicBezTo>
                    <a:pt x="404" y="10"/>
                    <a:pt x="400" y="8"/>
                    <a:pt x="405" y="10"/>
                  </a:cubicBezTo>
                  <a:cubicBezTo>
                    <a:pt x="404" y="9"/>
                    <a:pt x="397" y="7"/>
                    <a:pt x="398" y="7"/>
                  </a:cubicBezTo>
                  <a:cubicBezTo>
                    <a:pt x="401" y="8"/>
                    <a:pt x="406" y="9"/>
                    <a:pt x="410" y="11"/>
                  </a:cubicBezTo>
                  <a:cubicBezTo>
                    <a:pt x="411" y="11"/>
                    <a:pt x="411" y="11"/>
                    <a:pt x="412" y="11"/>
                  </a:cubicBezTo>
                  <a:cubicBezTo>
                    <a:pt x="413" y="12"/>
                    <a:pt x="414" y="12"/>
                    <a:pt x="414" y="12"/>
                  </a:cubicBezTo>
                  <a:cubicBezTo>
                    <a:pt x="416" y="13"/>
                    <a:pt x="416" y="13"/>
                    <a:pt x="417" y="13"/>
                  </a:cubicBezTo>
                  <a:cubicBezTo>
                    <a:pt x="419" y="14"/>
                    <a:pt x="419" y="14"/>
                    <a:pt x="419" y="15"/>
                  </a:cubicBezTo>
                  <a:cubicBezTo>
                    <a:pt x="421" y="15"/>
                    <a:pt x="427" y="17"/>
                    <a:pt x="426" y="17"/>
                  </a:cubicBezTo>
                  <a:cubicBezTo>
                    <a:pt x="430" y="19"/>
                    <a:pt x="430" y="19"/>
                    <a:pt x="437" y="22"/>
                  </a:cubicBezTo>
                  <a:cubicBezTo>
                    <a:pt x="435" y="20"/>
                    <a:pt x="430" y="19"/>
                    <a:pt x="428" y="17"/>
                  </a:cubicBezTo>
                  <a:cubicBezTo>
                    <a:pt x="427" y="17"/>
                    <a:pt x="436" y="21"/>
                    <a:pt x="435" y="21"/>
                  </a:cubicBezTo>
                  <a:cubicBezTo>
                    <a:pt x="437" y="22"/>
                    <a:pt x="439" y="23"/>
                    <a:pt x="439" y="23"/>
                  </a:cubicBezTo>
                  <a:cubicBezTo>
                    <a:pt x="442" y="25"/>
                    <a:pt x="443" y="25"/>
                    <a:pt x="445" y="26"/>
                  </a:cubicBezTo>
                  <a:cubicBezTo>
                    <a:pt x="447" y="27"/>
                    <a:pt x="441" y="24"/>
                    <a:pt x="446" y="26"/>
                  </a:cubicBezTo>
                  <a:cubicBezTo>
                    <a:pt x="452" y="29"/>
                    <a:pt x="445" y="26"/>
                    <a:pt x="449" y="28"/>
                  </a:cubicBezTo>
                  <a:cubicBezTo>
                    <a:pt x="450" y="29"/>
                    <a:pt x="450" y="28"/>
                    <a:pt x="450" y="28"/>
                  </a:cubicBezTo>
                  <a:cubicBezTo>
                    <a:pt x="452" y="29"/>
                    <a:pt x="453" y="30"/>
                    <a:pt x="454" y="30"/>
                  </a:cubicBezTo>
                  <a:cubicBezTo>
                    <a:pt x="455" y="31"/>
                    <a:pt x="456" y="31"/>
                    <a:pt x="457" y="32"/>
                  </a:cubicBezTo>
                  <a:cubicBezTo>
                    <a:pt x="458" y="33"/>
                    <a:pt x="460" y="34"/>
                    <a:pt x="463" y="36"/>
                  </a:cubicBezTo>
                  <a:cubicBezTo>
                    <a:pt x="464" y="36"/>
                    <a:pt x="462" y="35"/>
                    <a:pt x="460" y="34"/>
                  </a:cubicBezTo>
                  <a:cubicBezTo>
                    <a:pt x="461" y="34"/>
                    <a:pt x="468" y="39"/>
                    <a:pt x="468" y="39"/>
                  </a:cubicBezTo>
                  <a:cubicBezTo>
                    <a:pt x="470" y="41"/>
                    <a:pt x="465" y="38"/>
                    <a:pt x="468" y="40"/>
                  </a:cubicBezTo>
                  <a:cubicBezTo>
                    <a:pt x="470" y="41"/>
                    <a:pt x="472" y="43"/>
                    <a:pt x="475" y="44"/>
                  </a:cubicBezTo>
                  <a:cubicBezTo>
                    <a:pt x="477" y="45"/>
                    <a:pt x="479" y="47"/>
                    <a:pt x="481" y="49"/>
                  </a:cubicBezTo>
                  <a:cubicBezTo>
                    <a:pt x="481" y="49"/>
                    <a:pt x="480" y="48"/>
                    <a:pt x="478" y="47"/>
                  </a:cubicBezTo>
                  <a:cubicBezTo>
                    <a:pt x="477" y="46"/>
                    <a:pt x="475" y="45"/>
                    <a:pt x="474" y="44"/>
                  </a:cubicBezTo>
                  <a:cubicBezTo>
                    <a:pt x="478" y="47"/>
                    <a:pt x="485" y="53"/>
                    <a:pt x="487" y="54"/>
                  </a:cubicBezTo>
                  <a:cubicBezTo>
                    <a:pt x="487" y="54"/>
                    <a:pt x="481" y="49"/>
                    <a:pt x="483" y="50"/>
                  </a:cubicBezTo>
                  <a:cubicBezTo>
                    <a:pt x="487" y="54"/>
                    <a:pt x="490" y="57"/>
                    <a:pt x="492" y="60"/>
                  </a:cubicBezTo>
                  <a:cubicBezTo>
                    <a:pt x="494" y="61"/>
                    <a:pt x="495" y="63"/>
                    <a:pt x="497" y="64"/>
                  </a:cubicBezTo>
                  <a:cubicBezTo>
                    <a:pt x="498" y="66"/>
                    <a:pt x="500" y="68"/>
                    <a:pt x="502" y="70"/>
                  </a:cubicBezTo>
                  <a:cubicBezTo>
                    <a:pt x="503" y="71"/>
                    <a:pt x="503" y="71"/>
                    <a:pt x="504" y="73"/>
                  </a:cubicBezTo>
                  <a:cubicBezTo>
                    <a:pt x="506" y="75"/>
                    <a:pt x="505" y="73"/>
                    <a:pt x="507" y="75"/>
                  </a:cubicBezTo>
                  <a:cubicBezTo>
                    <a:pt x="509" y="78"/>
                    <a:pt x="510" y="79"/>
                    <a:pt x="513" y="83"/>
                  </a:cubicBezTo>
                  <a:cubicBezTo>
                    <a:pt x="507" y="74"/>
                    <a:pt x="514" y="85"/>
                    <a:pt x="509" y="79"/>
                  </a:cubicBezTo>
                  <a:cubicBezTo>
                    <a:pt x="508" y="79"/>
                    <a:pt x="509" y="79"/>
                    <a:pt x="510" y="81"/>
                  </a:cubicBezTo>
                  <a:cubicBezTo>
                    <a:pt x="511" y="82"/>
                    <a:pt x="512" y="83"/>
                    <a:pt x="512" y="83"/>
                  </a:cubicBezTo>
                  <a:cubicBezTo>
                    <a:pt x="513" y="85"/>
                    <a:pt x="511" y="83"/>
                    <a:pt x="512" y="83"/>
                  </a:cubicBezTo>
                  <a:cubicBezTo>
                    <a:pt x="514" y="86"/>
                    <a:pt x="516" y="89"/>
                    <a:pt x="519" y="92"/>
                  </a:cubicBezTo>
                  <a:cubicBezTo>
                    <a:pt x="521" y="96"/>
                    <a:pt x="522" y="98"/>
                    <a:pt x="523" y="100"/>
                  </a:cubicBezTo>
                  <a:cubicBezTo>
                    <a:pt x="522" y="99"/>
                    <a:pt x="521" y="97"/>
                    <a:pt x="520" y="96"/>
                  </a:cubicBezTo>
                  <a:cubicBezTo>
                    <a:pt x="519" y="94"/>
                    <a:pt x="518" y="92"/>
                    <a:pt x="516" y="90"/>
                  </a:cubicBezTo>
                  <a:cubicBezTo>
                    <a:pt x="517" y="92"/>
                    <a:pt x="519" y="95"/>
                    <a:pt x="522" y="98"/>
                  </a:cubicBezTo>
                  <a:cubicBezTo>
                    <a:pt x="522" y="99"/>
                    <a:pt x="523" y="100"/>
                    <a:pt x="524" y="101"/>
                  </a:cubicBezTo>
                  <a:cubicBezTo>
                    <a:pt x="524" y="102"/>
                    <a:pt x="526" y="104"/>
                    <a:pt x="527" y="107"/>
                  </a:cubicBezTo>
                  <a:cubicBezTo>
                    <a:pt x="526" y="105"/>
                    <a:pt x="525" y="103"/>
                    <a:pt x="526" y="103"/>
                  </a:cubicBezTo>
                  <a:cubicBezTo>
                    <a:pt x="526" y="103"/>
                    <a:pt x="527" y="104"/>
                    <a:pt x="529" y="108"/>
                  </a:cubicBezTo>
                  <a:cubicBezTo>
                    <a:pt x="529" y="108"/>
                    <a:pt x="526" y="103"/>
                    <a:pt x="526" y="102"/>
                  </a:cubicBezTo>
                  <a:cubicBezTo>
                    <a:pt x="527" y="103"/>
                    <a:pt x="529" y="107"/>
                    <a:pt x="532" y="112"/>
                  </a:cubicBezTo>
                  <a:cubicBezTo>
                    <a:pt x="531" y="111"/>
                    <a:pt x="530" y="111"/>
                    <a:pt x="531" y="112"/>
                  </a:cubicBezTo>
                  <a:cubicBezTo>
                    <a:pt x="530" y="111"/>
                    <a:pt x="528" y="107"/>
                    <a:pt x="528" y="107"/>
                  </a:cubicBezTo>
                  <a:cubicBezTo>
                    <a:pt x="528" y="109"/>
                    <a:pt x="530" y="112"/>
                    <a:pt x="531" y="114"/>
                  </a:cubicBezTo>
                  <a:cubicBezTo>
                    <a:pt x="533" y="118"/>
                    <a:pt x="529" y="110"/>
                    <a:pt x="529" y="110"/>
                  </a:cubicBezTo>
                  <a:cubicBezTo>
                    <a:pt x="529" y="110"/>
                    <a:pt x="530" y="112"/>
                    <a:pt x="531" y="114"/>
                  </a:cubicBezTo>
                  <a:cubicBezTo>
                    <a:pt x="532" y="115"/>
                    <a:pt x="533" y="117"/>
                    <a:pt x="534" y="118"/>
                  </a:cubicBezTo>
                  <a:cubicBezTo>
                    <a:pt x="534" y="120"/>
                    <a:pt x="535" y="121"/>
                    <a:pt x="536" y="123"/>
                  </a:cubicBezTo>
                  <a:cubicBezTo>
                    <a:pt x="536" y="122"/>
                    <a:pt x="536" y="122"/>
                    <a:pt x="535" y="120"/>
                  </a:cubicBezTo>
                  <a:cubicBezTo>
                    <a:pt x="535" y="120"/>
                    <a:pt x="536" y="121"/>
                    <a:pt x="536" y="122"/>
                  </a:cubicBezTo>
                  <a:cubicBezTo>
                    <a:pt x="536" y="122"/>
                    <a:pt x="536" y="122"/>
                    <a:pt x="536" y="122"/>
                  </a:cubicBezTo>
                  <a:cubicBezTo>
                    <a:pt x="536" y="123"/>
                    <a:pt x="536" y="123"/>
                    <a:pt x="536" y="123"/>
                  </a:cubicBezTo>
                  <a:cubicBezTo>
                    <a:pt x="536" y="123"/>
                    <a:pt x="536" y="123"/>
                    <a:pt x="536" y="123"/>
                  </a:cubicBezTo>
                  <a:cubicBezTo>
                    <a:pt x="536" y="123"/>
                    <a:pt x="536" y="124"/>
                    <a:pt x="537" y="124"/>
                  </a:cubicBezTo>
                  <a:cubicBezTo>
                    <a:pt x="536" y="124"/>
                    <a:pt x="536" y="124"/>
                    <a:pt x="536" y="123"/>
                  </a:cubicBezTo>
                  <a:cubicBezTo>
                    <a:pt x="535" y="122"/>
                    <a:pt x="534" y="120"/>
                    <a:pt x="534" y="118"/>
                  </a:cubicBezTo>
                  <a:cubicBezTo>
                    <a:pt x="534" y="119"/>
                    <a:pt x="534" y="120"/>
                    <a:pt x="535" y="122"/>
                  </a:cubicBezTo>
                  <a:cubicBezTo>
                    <a:pt x="535" y="122"/>
                    <a:pt x="535" y="123"/>
                    <a:pt x="535" y="123"/>
                  </a:cubicBezTo>
                  <a:cubicBezTo>
                    <a:pt x="536" y="124"/>
                    <a:pt x="536" y="124"/>
                    <a:pt x="536" y="124"/>
                  </a:cubicBezTo>
                  <a:cubicBezTo>
                    <a:pt x="536" y="124"/>
                    <a:pt x="536" y="125"/>
                    <a:pt x="536" y="125"/>
                  </a:cubicBezTo>
                  <a:cubicBezTo>
                    <a:pt x="536" y="125"/>
                    <a:pt x="537" y="125"/>
                    <a:pt x="537" y="126"/>
                  </a:cubicBezTo>
                  <a:cubicBezTo>
                    <a:pt x="538" y="126"/>
                    <a:pt x="539" y="126"/>
                    <a:pt x="540" y="125"/>
                  </a:cubicBezTo>
                  <a:cubicBezTo>
                    <a:pt x="539" y="126"/>
                    <a:pt x="539" y="126"/>
                    <a:pt x="539" y="126"/>
                  </a:cubicBezTo>
                  <a:cubicBezTo>
                    <a:pt x="539" y="126"/>
                    <a:pt x="539" y="126"/>
                    <a:pt x="540" y="126"/>
                  </a:cubicBezTo>
                  <a:cubicBezTo>
                    <a:pt x="540" y="126"/>
                    <a:pt x="540" y="126"/>
                    <a:pt x="541" y="126"/>
                  </a:cubicBezTo>
                  <a:cubicBezTo>
                    <a:pt x="542" y="126"/>
                    <a:pt x="542" y="126"/>
                    <a:pt x="542" y="125"/>
                  </a:cubicBezTo>
                  <a:cubicBezTo>
                    <a:pt x="544" y="125"/>
                    <a:pt x="545" y="126"/>
                    <a:pt x="547" y="125"/>
                  </a:cubicBezTo>
                  <a:cubicBezTo>
                    <a:pt x="549" y="125"/>
                    <a:pt x="548" y="125"/>
                    <a:pt x="548" y="126"/>
                  </a:cubicBezTo>
                  <a:cubicBezTo>
                    <a:pt x="548" y="126"/>
                    <a:pt x="549" y="126"/>
                    <a:pt x="554" y="126"/>
                  </a:cubicBezTo>
                  <a:cubicBezTo>
                    <a:pt x="553" y="126"/>
                    <a:pt x="552" y="126"/>
                    <a:pt x="549" y="126"/>
                  </a:cubicBezTo>
                  <a:cubicBezTo>
                    <a:pt x="551" y="125"/>
                    <a:pt x="553" y="126"/>
                    <a:pt x="556" y="126"/>
                  </a:cubicBezTo>
                  <a:cubicBezTo>
                    <a:pt x="558" y="126"/>
                    <a:pt x="560" y="125"/>
                    <a:pt x="564" y="126"/>
                  </a:cubicBezTo>
                  <a:cubicBezTo>
                    <a:pt x="563" y="126"/>
                    <a:pt x="566" y="127"/>
                    <a:pt x="572" y="128"/>
                  </a:cubicBezTo>
                  <a:cubicBezTo>
                    <a:pt x="577" y="129"/>
                    <a:pt x="583" y="130"/>
                    <a:pt x="587" y="131"/>
                  </a:cubicBezTo>
                  <a:cubicBezTo>
                    <a:pt x="585" y="131"/>
                    <a:pt x="594" y="133"/>
                    <a:pt x="595" y="134"/>
                  </a:cubicBezTo>
                  <a:cubicBezTo>
                    <a:pt x="585" y="131"/>
                    <a:pt x="575" y="128"/>
                    <a:pt x="567" y="128"/>
                  </a:cubicBezTo>
                  <a:cubicBezTo>
                    <a:pt x="567" y="128"/>
                    <a:pt x="569" y="128"/>
                    <a:pt x="569" y="128"/>
                  </a:cubicBezTo>
                  <a:cubicBezTo>
                    <a:pt x="562" y="127"/>
                    <a:pt x="562" y="127"/>
                    <a:pt x="562" y="127"/>
                  </a:cubicBezTo>
                  <a:cubicBezTo>
                    <a:pt x="560" y="126"/>
                    <a:pt x="557" y="126"/>
                    <a:pt x="555" y="126"/>
                  </a:cubicBezTo>
                  <a:cubicBezTo>
                    <a:pt x="560" y="127"/>
                    <a:pt x="560" y="127"/>
                    <a:pt x="567" y="128"/>
                  </a:cubicBezTo>
                  <a:cubicBezTo>
                    <a:pt x="566" y="128"/>
                    <a:pt x="563" y="127"/>
                    <a:pt x="560" y="127"/>
                  </a:cubicBezTo>
                  <a:cubicBezTo>
                    <a:pt x="560" y="127"/>
                    <a:pt x="562" y="127"/>
                    <a:pt x="564" y="128"/>
                  </a:cubicBezTo>
                  <a:cubicBezTo>
                    <a:pt x="566" y="128"/>
                    <a:pt x="569" y="128"/>
                    <a:pt x="570" y="128"/>
                  </a:cubicBezTo>
                  <a:cubicBezTo>
                    <a:pt x="574" y="129"/>
                    <a:pt x="569" y="128"/>
                    <a:pt x="575" y="129"/>
                  </a:cubicBezTo>
                  <a:cubicBezTo>
                    <a:pt x="576" y="129"/>
                    <a:pt x="574" y="129"/>
                    <a:pt x="573" y="129"/>
                  </a:cubicBezTo>
                  <a:cubicBezTo>
                    <a:pt x="579" y="131"/>
                    <a:pt x="577" y="129"/>
                    <a:pt x="582" y="131"/>
                  </a:cubicBezTo>
                  <a:cubicBezTo>
                    <a:pt x="577" y="130"/>
                    <a:pt x="583" y="131"/>
                    <a:pt x="585" y="131"/>
                  </a:cubicBezTo>
                  <a:cubicBezTo>
                    <a:pt x="587" y="132"/>
                    <a:pt x="584" y="132"/>
                    <a:pt x="589" y="133"/>
                  </a:cubicBezTo>
                  <a:cubicBezTo>
                    <a:pt x="592" y="134"/>
                    <a:pt x="590" y="133"/>
                    <a:pt x="588" y="133"/>
                  </a:cubicBezTo>
                  <a:cubicBezTo>
                    <a:pt x="588" y="133"/>
                    <a:pt x="591" y="133"/>
                    <a:pt x="592" y="134"/>
                  </a:cubicBezTo>
                  <a:cubicBezTo>
                    <a:pt x="594" y="135"/>
                    <a:pt x="595" y="135"/>
                    <a:pt x="593" y="135"/>
                  </a:cubicBezTo>
                  <a:cubicBezTo>
                    <a:pt x="596" y="136"/>
                    <a:pt x="599" y="137"/>
                    <a:pt x="602" y="138"/>
                  </a:cubicBezTo>
                  <a:cubicBezTo>
                    <a:pt x="605" y="140"/>
                    <a:pt x="607" y="141"/>
                    <a:pt x="609" y="142"/>
                  </a:cubicBezTo>
                  <a:cubicBezTo>
                    <a:pt x="611" y="143"/>
                    <a:pt x="613" y="144"/>
                    <a:pt x="615" y="145"/>
                  </a:cubicBezTo>
                  <a:cubicBezTo>
                    <a:pt x="617" y="147"/>
                    <a:pt x="619" y="148"/>
                    <a:pt x="621" y="149"/>
                  </a:cubicBezTo>
                  <a:cubicBezTo>
                    <a:pt x="621" y="149"/>
                    <a:pt x="619" y="148"/>
                    <a:pt x="619" y="148"/>
                  </a:cubicBezTo>
                  <a:cubicBezTo>
                    <a:pt x="620" y="148"/>
                    <a:pt x="623" y="150"/>
                    <a:pt x="625" y="152"/>
                  </a:cubicBezTo>
                  <a:cubicBezTo>
                    <a:pt x="626" y="153"/>
                    <a:pt x="627" y="154"/>
                    <a:pt x="628" y="155"/>
                  </a:cubicBezTo>
                  <a:cubicBezTo>
                    <a:pt x="629" y="156"/>
                    <a:pt x="630" y="157"/>
                    <a:pt x="631" y="157"/>
                  </a:cubicBezTo>
                  <a:cubicBezTo>
                    <a:pt x="630" y="157"/>
                    <a:pt x="629" y="156"/>
                    <a:pt x="628" y="155"/>
                  </a:cubicBezTo>
                  <a:cubicBezTo>
                    <a:pt x="626" y="154"/>
                    <a:pt x="625" y="152"/>
                    <a:pt x="623" y="151"/>
                  </a:cubicBezTo>
                  <a:cubicBezTo>
                    <a:pt x="622" y="151"/>
                    <a:pt x="630" y="157"/>
                    <a:pt x="628" y="156"/>
                  </a:cubicBezTo>
                  <a:cubicBezTo>
                    <a:pt x="626" y="153"/>
                    <a:pt x="620" y="150"/>
                    <a:pt x="620" y="150"/>
                  </a:cubicBezTo>
                  <a:cubicBezTo>
                    <a:pt x="617" y="148"/>
                    <a:pt x="616" y="148"/>
                    <a:pt x="615" y="147"/>
                  </a:cubicBezTo>
                  <a:cubicBezTo>
                    <a:pt x="614" y="146"/>
                    <a:pt x="614" y="146"/>
                    <a:pt x="613" y="145"/>
                  </a:cubicBezTo>
                  <a:cubicBezTo>
                    <a:pt x="612" y="145"/>
                    <a:pt x="612" y="145"/>
                    <a:pt x="611" y="144"/>
                  </a:cubicBezTo>
                  <a:cubicBezTo>
                    <a:pt x="610" y="144"/>
                    <a:pt x="609" y="143"/>
                    <a:pt x="609" y="143"/>
                  </a:cubicBezTo>
                  <a:cubicBezTo>
                    <a:pt x="610" y="144"/>
                    <a:pt x="613" y="146"/>
                    <a:pt x="615" y="147"/>
                  </a:cubicBezTo>
                  <a:cubicBezTo>
                    <a:pt x="615" y="147"/>
                    <a:pt x="613" y="146"/>
                    <a:pt x="611" y="145"/>
                  </a:cubicBezTo>
                  <a:cubicBezTo>
                    <a:pt x="610" y="144"/>
                    <a:pt x="608" y="143"/>
                    <a:pt x="606" y="143"/>
                  </a:cubicBezTo>
                  <a:cubicBezTo>
                    <a:pt x="608" y="144"/>
                    <a:pt x="608" y="144"/>
                    <a:pt x="603" y="142"/>
                  </a:cubicBezTo>
                  <a:cubicBezTo>
                    <a:pt x="603" y="142"/>
                    <a:pt x="608" y="144"/>
                    <a:pt x="610" y="145"/>
                  </a:cubicBezTo>
                  <a:cubicBezTo>
                    <a:pt x="614" y="148"/>
                    <a:pt x="609" y="144"/>
                    <a:pt x="611" y="145"/>
                  </a:cubicBezTo>
                  <a:cubicBezTo>
                    <a:pt x="611" y="145"/>
                    <a:pt x="612" y="146"/>
                    <a:pt x="612" y="146"/>
                  </a:cubicBezTo>
                  <a:cubicBezTo>
                    <a:pt x="612" y="146"/>
                    <a:pt x="612" y="146"/>
                    <a:pt x="612" y="146"/>
                  </a:cubicBezTo>
                  <a:cubicBezTo>
                    <a:pt x="613" y="147"/>
                    <a:pt x="614" y="148"/>
                    <a:pt x="616" y="149"/>
                  </a:cubicBezTo>
                  <a:cubicBezTo>
                    <a:pt x="617" y="150"/>
                    <a:pt x="618" y="150"/>
                    <a:pt x="619" y="151"/>
                  </a:cubicBezTo>
                  <a:cubicBezTo>
                    <a:pt x="621" y="152"/>
                    <a:pt x="622" y="153"/>
                    <a:pt x="624" y="155"/>
                  </a:cubicBezTo>
                  <a:cubicBezTo>
                    <a:pt x="620" y="152"/>
                    <a:pt x="623" y="153"/>
                    <a:pt x="626" y="155"/>
                  </a:cubicBezTo>
                  <a:cubicBezTo>
                    <a:pt x="627" y="156"/>
                    <a:pt x="628" y="158"/>
                    <a:pt x="629" y="158"/>
                  </a:cubicBezTo>
                  <a:cubicBezTo>
                    <a:pt x="630" y="159"/>
                    <a:pt x="630" y="159"/>
                    <a:pt x="629" y="159"/>
                  </a:cubicBezTo>
                  <a:cubicBezTo>
                    <a:pt x="633" y="162"/>
                    <a:pt x="633" y="162"/>
                    <a:pt x="633" y="162"/>
                  </a:cubicBezTo>
                  <a:cubicBezTo>
                    <a:pt x="635" y="164"/>
                    <a:pt x="631" y="160"/>
                    <a:pt x="635" y="164"/>
                  </a:cubicBezTo>
                  <a:cubicBezTo>
                    <a:pt x="637" y="166"/>
                    <a:pt x="636" y="164"/>
                    <a:pt x="634" y="163"/>
                  </a:cubicBezTo>
                  <a:cubicBezTo>
                    <a:pt x="634" y="162"/>
                    <a:pt x="639" y="167"/>
                    <a:pt x="639" y="167"/>
                  </a:cubicBezTo>
                  <a:cubicBezTo>
                    <a:pt x="640" y="168"/>
                    <a:pt x="641" y="169"/>
                    <a:pt x="639" y="168"/>
                  </a:cubicBezTo>
                  <a:cubicBezTo>
                    <a:pt x="643" y="173"/>
                    <a:pt x="641" y="169"/>
                    <a:pt x="642" y="171"/>
                  </a:cubicBezTo>
                  <a:cubicBezTo>
                    <a:pt x="644" y="174"/>
                    <a:pt x="645" y="174"/>
                    <a:pt x="649" y="180"/>
                  </a:cubicBezTo>
                  <a:cubicBezTo>
                    <a:pt x="649" y="180"/>
                    <a:pt x="649" y="179"/>
                    <a:pt x="648" y="178"/>
                  </a:cubicBezTo>
                  <a:cubicBezTo>
                    <a:pt x="647" y="177"/>
                    <a:pt x="647" y="176"/>
                    <a:pt x="646" y="175"/>
                  </a:cubicBezTo>
                  <a:cubicBezTo>
                    <a:pt x="645" y="173"/>
                    <a:pt x="643" y="172"/>
                    <a:pt x="644" y="172"/>
                  </a:cubicBezTo>
                  <a:cubicBezTo>
                    <a:pt x="645" y="173"/>
                    <a:pt x="646" y="175"/>
                    <a:pt x="648" y="177"/>
                  </a:cubicBezTo>
                  <a:cubicBezTo>
                    <a:pt x="649" y="179"/>
                    <a:pt x="650" y="181"/>
                    <a:pt x="650" y="181"/>
                  </a:cubicBezTo>
                  <a:cubicBezTo>
                    <a:pt x="655" y="188"/>
                    <a:pt x="653" y="187"/>
                    <a:pt x="657" y="192"/>
                  </a:cubicBezTo>
                  <a:cubicBezTo>
                    <a:pt x="659" y="194"/>
                    <a:pt x="655" y="187"/>
                    <a:pt x="655" y="187"/>
                  </a:cubicBezTo>
                  <a:cubicBezTo>
                    <a:pt x="656" y="189"/>
                    <a:pt x="657" y="191"/>
                    <a:pt x="658" y="192"/>
                  </a:cubicBezTo>
                  <a:cubicBezTo>
                    <a:pt x="658" y="193"/>
                    <a:pt x="658" y="194"/>
                    <a:pt x="659" y="196"/>
                  </a:cubicBezTo>
                  <a:cubicBezTo>
                    <a:pt x="660" y="197"/>
                    <a:pt x="661" y="200"/>
                    <a:pt x="663" y="204"/>
                  </a:cubicBezTo>
                  <a:cubicBezTo>
                    <a:pt x="663" y="204"/>
                    <a:pt x="663" y="202"/>
                    <a:pt x="663" y="204"/>
                  </a:cubicBezTo>
                  <a:cubicBezTo>
                    <a:pt x="664" y="206"/>
                    <a:pt x="665" y="209"/>
                    <a:pt x="666" y="212"/>
                  </a:cubicBezTo>
                  <a:cubicBezTo>
                    <a:pt x="666" y="213"/>
                    <a:pt x="666" y="213"/>
                    <a:pt x="666" y="213"/>
                  </a:cubicBezTo>
                  <a:cubicBezTo>
                    <a:pt x="666" y="214"/>
                    <a:pt x="667" y="214"/>
                    <a:pt x="667" y="214"/>
                  </a:cubicBezTo>
                  <a:cubicBezTo>
                    <a:pt x="667" y="215"/>
                    <a:pt x="667" y="216"/>
                    <a:pt x="667" y="216"/>
                  </a:cubicBezTo>
                  <a:cubicBezTo>
                    <a:pt x="668" y="218"/>
                    <a:pt x="668" y="219"/>
                    <a:pt x="668" y="221"/>
                  </a:cubicBezTo>
                  <a:cubicBezTo>
                    <a:pt x="668" y="220"/>
                    <a:pt x="667" y="218"/>
                    <a:pt x="667" y="216"/>
                  </a:cubicBezTo>
                  <a:cubicBezTo>
                    <a:pt x="667" y="216"/>
                    <a:pt x="667" y="215"/>
                    <a:pt x="666" y="214"/>
                  </a:cubicBezTo>
                  <a:cubicBezTo>
                    <a:pt x="666" y="213"/>
                    <a:pt x="665" y="211"/>
                    <a:pt x="665" y="210"/>
                  </a:cubicBezTo>
                  <a:cubicBezTo>
                    <a:pt x="664" y="209"/>
                    <a:pt x="664" y="209"/>
                    <a:pt x="663" y="207"/>
                  </a:cubicBezTo>
                  <a:cubicBezTo>
                    <a:pt x="664" y="209"/>
                    <a:pt x="664" y="210"/>
                    <a:pt x="665" y="212"/>
                  </a:cubicBezTo>
                  <a:cubicBezTo>
                    <a:pt x="666" y="213"/>
                    <a:pt x="666" y="214"/>
                    <a:pt x="666" y="216"/>
                  </a:cubicBezTo>
                  <a:cubicBezTo>
                    <a:pt x="667" y="217"/>
                    <a:pt x="667" y="218"/>
                    <a:pt x="668" y="220"/>
                  </a:cubicBezTo>
                  <a:cubicBezTo>
                    <a:pt x="668" y="220"/>
                    <a:pt x="668" y="221"/>
                    <a:pt x="668" y="221"/>
                  </a:cubicBezTo>
                  <a:cubicBezTo>
                    <a:pt x="668" y="222"/>
                    <a:pt x="668" y="223"/>
                    <a:pt x="669" y="222"/>
                  </a:cubicBezTo>
                  <a:cubicBezTo>
                    <a:pt x="670" y="222"/>
                    <a:pt x="670" y="222"/>
                    <a:pt x="671" y="221"/>
                  </a:cubicBezTo>
                  <a:cubicBezTo>
                    <a:pt x="672" y="221"/>
                    <a:pt x="671" y="222"/>
                    <a:pt x="669" y="222"/>
                  </a:cubicBezTo>
                  <a:cubicBezTo>
                    <a:pt x="669" y="223"/>
                    <a:pt x="668" y="223"/>
                    <a:pt x="668" y="223"/>
                  </a:cubicBezTo>
                  <a:cubicBezTo>
                    <a:pt x="668" y="223"/>
                    <a:pt x="668" y="222"/>
                    <a:pt x="668" y="222"/>
                  </a:cubicBezTo>
                  <a:cubicBezTo>
                    <a:pt x="668" y="222"/>
                    <a:pt x="668" y="221"/>
                    <a:pt x="668" y="221"/>
                  </a:cubicBezTo>
                  <a:cubicBezTo>
                    <a:pt x="668" y="220"/>
                    <a:pt x="667" y="219"/>
                    <a:pt x="667" y="218"/>
                  </a:cubicBezTo>
                  <a:cubicBezTo>
                    <a:pt x="666" y="217"/>
                    <a:pt x="666" y="215"/>
                    <a:pt x="665" y="213"/>
                  </a:cubicBezTo>
                  <a:cubicBezTo>
                    <a:pt x="664" y="208"/>
                    <a:pt x="662" y="204"/>
                    <a:pt x="661" y="203"/>
                  </a:cubicBezTo>
                  <a:cubicBezTo>
                    <a:pt x="662" y="203"/>
                    <a:pt x="663" y="206"/>
                    <a:pt x="663" y="206"/>
                  </a:cubicBezTo>
                  <a:cubicBezTo>
                    <a:pt x="662" y="204"/>
                    <a:pt x="661" y="201"/>
                    <a:pt x="660" y="199"/>
                  </a:cubicBezTo>
                  <a:cubicBezTo>
                    <a:pt x="659" y="197"/>
                    <a:pt x="658" y="195"/>
                    <a:pt x="657" y="194"/>
                  </a:cubicBezTo>
                  <a:cubicBezTo>
                    <a:pt x="657" y="194"/>
                    <a:pt x="658" y="195"/>
                    <a:pt x="658" y="196"/>
                  </a:cubicBezTo>
                  <a:cubicBezTo>
                    <a:pt x="659" y="197"/>
                    <a:pt x="659" y="199"/>
                    <a:pt x="660" y="200"/>
                  </a:cubicBezTo>
                  <a:cubicBezTo>
                    <a:pt x="660" y="200"/>
                    <a:pt x="659" y="198"/>
                    <a:pt x="658" y="196"/>
                  </a:cubicBezTo>
                  <a:cubicBezTo>
                    <a:pt x="657" y="194"/>
                    <a:pt x="655" y="192"/>
                    <a:pt x="654" y="189"/>
                  </a:cubicBezTo>
                  <a:cubicBezTo>
                    <a:pt x="650" y="183"/>
                    <a:pt x="646" y="177"/>
                    <a:pt x="643" y="174"/>
                  </a:cubicBezTo>
                  <a:cubicBezTo>
                    <a:pt x="644" y="175"/>
                    <a:pt x="645" y="177"/>
                    <a:pt x="647" y="179"/>
                  </a:cubicBezTo>
                  <a:cubicBezTo>
                    <a:pt x="648" y="181"/>
                    <a:pt x="649" y="183"/>
                    <a:pt x="650" y="185"/>
                  </a:cubicBezTo>
                  <a:cubicBezTo>
                    <a:pt x="651" y="185"/>
                    <a:pt x="651" y="186"/>
                    <a:pt x="652" y="187"/>
                  </a:cubicBezTo>
                  <a:cubicBezTo>
                    <a:pt x="653" y="188"/>
                    <a:pt x="654" y="189"/>
                    <a:pt x="654" y="191"/>
                  </a:cubicBezTo>
                  <a:cubicBezTo>
                    <a:pt x="656" y="193"/>
                    <a:pt x="657" y="196"/>
                    <a:pt x="659" y="198"/>
                  </a:cubicBezTo>
                  <a:cubicBezTo>
                    <a:pt x="658" y="197"/>
                    <a:pt x="660" y="202"/>
                    <a:pt x="661" y="204"/>
                  </a:cubicBezTo>
                  <a:cubicBezTo>
                    <a:pt x="661" y="204"/>
                    <a:pt x="658" y="199"/>
                    <a:pt x="659" y="200"/>
                  </a:cubicBezTo>
                  <a:cubicBezTo>
                    <a:pt x="660" y="202"/>
                    <a:pt x="661" y="203"/>
                    <a:pt x="662" y="205"/>
                  </a:cubicBezTo>
                  <a:cubicBezTo>
                    <a:pt x="662" y="207"/>
                    <a:pt x="663" y="209"/>
                    <a:pt x="664" y="211"/>
                  </a:cubicBezTo>
                  <a:cubicBezTo>
                    <a:pt x="664" y="212"/>
                    <a:pt x="665" y="213"/>
                    <a:pt x="665" y="214"/>
                  </a:cubicBezTo>
                  <a:cubicBezTo>
                    <a:pt x="665" y="215"/>
                    <a:pt x="665" y="216"/>
                    <a:pt x="666" y="218"/>
                  </a:cubicBezTo>
                  <a:cubicBezTo>
                    <a:pt x="666" y="219"/>
                    <a:pt x="666" y="220"/>
                    <a:pt x="667" y="221"/>
                  </a:cubicBezTo>
                  <a:cubicBezTo>
                    <a:pt x="667" y="221"/>
                    <a:pt x="667" y="222"/>
                    <a:pt x="667" y="223"/>
                  </a:cubicBezTo>
                  <a:cubicBezTo>
                    <a:pt x="667" y="223"/>
                    <a:pt x="667" y="223"/>
                    <a:pt x="667" y="223"/>
                  </a:cubicBezTo>
                  <a:cubicBezTo>
                    <a:pt x="668" y="224"/>
                    <a:pt x="668" y="224"/>
                    <a:pt x="668" y="224"/>
                  </a:cubicBezTo>
                  <a:cubicBezTo>
                    <a:pt x="668" y="224"/>
                    <a:pt x="668" y="224"/>
                    <a:pt x="668" y="224"/>
                  </a:cubicBezTo>
                  <a:cubicBezTo>
                    <a:pt x="669" y="223"/>
                    <a:pt x="669" y="223"/>
                    <a:pt x="670" y="223"/>
                  </a:cubicBezTo>
                  <a:cubicBezTo>
                    <a:pt x="670" y="223"/>
                    <a:pt x="668" y="224"/>
                    <a:pt x="668" y="224"/>
                  </a:cubicBezTo>
                  <a:cubicBezTo>
                    <a:pt x="669" y="224"/>
                    <a:pt x="672" y="223"/>
                    <a:pt x="674" y="222"/>
                  </a:cubicBezTo>
                  <a:cubicBezTo>
                    <a:pt x="675" y="222"/>
                    <a:pt x="673" y="222"/>
                    <a:pt x="671" y="223"/>
                  </a:cubicBezTo>
                  <a:cubicBezTo>
                    <a:pt x="673" y="222"/>
                    <a:pt x="675" y="222"/>
                    <a:pt x="677" y="221"/>
                  </a:cubicBezTo>
                  <a:cubicBezTo>
                    <a:pt x="680" y="221"/>
                    <a:pt x="682" y="221"/>
                    <a:pt x="685" y="221"/>
                  </a:cubicBezTo>
                  <a:cubicBezTo>
                    <a:pt x="690" y="221"/>
                    <a:pt x="696" y="222"/>
                    <a:pt x="702" y="224"/>
                  </a:cubicBezTo>
                  <a:cubicBezTo>
                    <a:pt x="698" y="223"/>
                    <a:pt x="691" y="221"/>
                    <a:pt x="685" y="221"/>
                  </a:cubicBezTo>
                  <a:cubicBezTo>
                    <a:pt x="678" y="221"/>
                    <a:pt x="672" y="223"/>
                    <a:pt x="668" y="225"/>
                  </a:cubicBezTo>
                  <a:cubicBezTo>
                    <a:pt x="668" y="225"/>
                    <a:pt x="667" y="225"/>
                    <a:pt x="667" y="225"/>
                  </a:cubicBezTo>
                  <a:cubicBezTo>
                    <a:pt x="667" y="225"/>
                    <a:pt x="667" y="225"/>
                    <a:pt x="667" y="225"/>
                  </a:cubicBezTo>
                  <a:cubicBezTo>
                    <a:pt x="667" y="225"/>
                    <a:pt x="667" y="225"/>
                    <a:pt x="667" y="224"/>
                  </a:cubicBezTo>
                  <a:cubicBezTo>
                    <a:pt x="667" y="224"/>
                    <a:pt x="667" y="224"/>
                    <a:pt x="667" y="224"/>
                  </a:cubicBezTo>
                  <a:cubicBezTo>
                    <a:pt x="667" y="223"/>
                    <a:pt x="667" y="223"/>
                    <a:pt x="667" y="223"/>
                  </a:cubicBezTo>
                  <a:cubicBezTo>
                    <a:pt x="667" y="223"/>
                    <a:pt x="667" y="223"/>
                    <a:pt x="667" y="224"/>
                  </a:cubicBezTo>
                  <a:cubicBezTo>
                    <a:pt x="666" y="220"/>
                    <a:pt x="666" y="220"/>
                    <a:pt x="664" y="216"/>
                  </a:cubicBezTo>
                  <a:cubicBezTo>
                    <a:pt x="663" y="213"/>
                    <a:pt x="663" y="212"/>
                    <a:pt x="662" y="209"/>
                  </a:cubicBezTo>
                  <a:cubicBezTo>
                    <a:pt x="663" y="210"/>
                    <a:pt x="663" y="212"/>
                    <a:pt x="665" y="215"/>
                  </a:cubicBezTo>
                  <a:cubicBezTo>
                    <a:pt x="665" y="215"/>
                    <a:pt x="660" y="202"/>
                    <a:pt x="660" y="204"/>
                  </a:cubicBezTo>
                  <a:cubicBezTo>
                    <a:pt x="660" y="205"/>
                    <a:pt x="662" y="207"/>
                    <a:pt x="662" y="209"/>
                  </a:cubicBezTo>
                  <a:cubicBezTo>
                    <a:pt x="662" y="208"/>
                    <a:pt x="661" y="207"/>
                    <a:pt x="660" y="205"/>
                  </a:cubicBezTo>
                  <a:cubicBezTo>
                    <a:pt x="660" y="204"/>
                    <a:pt x="659" y="203"/>
                    <a:pt x="658" y="202"/>
                  </a:cubicBezTo>
                  <a:cubicBezTo>
                    <a:pt x="657" y="199"/>
                    <a:pt x="656" y="196"/>
                    <a:pt x="654" y="195"/>
                  </a:cubicBezTo>
                  <a:cubicBezTo>
                    <a:pt x="655" y="196"/>
                    <a:pt x="657" y="199"/>
                    <a:pt x="656" y="196"/>
                  </a:cubicBezTo>
                  <a:cubicBezTo>
                    <a:pt x="656" y="196"/>
                    <a:pt x="649" y="185"/>
                    <a:pt x="650" y="188"/>
                  </a:cubicBezTo>
                  <a:cubicBezTo>
                    <a:pt x="650" y="188"/>
                    <a:pt x="648" y="184"/>
                    <a:pt x="648" y="184"/>
                  </a:cubicBezTo>
                  <a:cubicBezTo>
                    <a:pt x="645" y="180"/>
                    <a:pt x="648" y="185"/>
                    <a:pt x="647" y="184"/>
                  </a:cubicBezTo>
                  <a:cubicBezTo>
                    <a:pt x="646" y="183"/>
                    <a:pt x="646" y="181"/>
                    <a:pt x="644" y="180"/>
                  </a:cubicBezTo>
                  <a:cubicBezTo>
                    <a:pt x="643" y="179"/>
                    <a:pt x="642" y="177"/>
                    <a:pt x="642" y="176"/>
                  </a:cubicBezTo>
                  <a:cubicBezTo>
                    <a:pt x="642" y="178"/>
                    <a:pt x="644" y="179"/>
                    <a:pt x="645" y="182"/>
                  </a:cubicBezTo>
                  <a:cubicBezTo>
                    <a:pt x="647" y="184"/>
                    <a:pt x="648" y="186"/>
                    <a:pt x="649" y="187"/>
                  </a:cubicBezTo>
                  <a:cubicBezTo>
                    <a:pt x="648" y="185"/>
                    <a:pt x="646" y="183"/>
                    <a:pt x="645" y="182"/>
                  </a:cubicBezTo>
                  <a:cubicBezTo>
                    <a:pt x="644" y="180"/>
                    <a:pt x="643" y="179"/>
                    <a:pt x="642" y="178"/>
                  </a:cubicBezTo>
                  <a:cubicBezTo>
                    <a:pt x="641" y="176"/>
                    <a:pt x="640" y="175"/>
                    <a:pt x="639" y="173"/>
                  </a:cubicBezTo>
                  <a:cubicBezTo>
                    <a:pt x="637" y="172"/>
                    <a:pt x="636" y="171"/>
                    <a:pt x="635" y="170"/>
                  </a:cubicBezTo>
                  <a:cubicBezTo>
                    <a:pt x="633" y="168"/>
                    <a:pt x="632" y="166"/>
                    <a:pt x="630" y="165"/>
                  </a:cubicBezTo>
                  <a:cubicBezTo>
                    <a:pt x="628" y="163"/>
                    <a:pt x="626" y="161"/>
                    <a:pt x="623" y="159"/>
                  </a:cubicBezTo>
                  <a:cubicBezTo>
                    <a:pt x="624" y="160"/>
                    <a:pt x="626" y="162"/>
                    <a:pt x="629" y="164"/>
                  </a:cubicBezTo>
                  <a:cubicBezTo>
                    <a:pt x="628" y="164"/>
                    <a:pt x="630" y="166"/>
                    <a:pt x="632" y="168"/>
                  </a:cubicBezTo>
                  <a:cubicBezTo>
                    <a:pt x="631" y="167"/>
                    <a:pt x="629" y="165"/>
                    <a:pt x="628" y="164"/>
                  </a:cubicBezTo>
                  <a:cubicBezTo>
                    <a:pt x="627" y="163"/>
                    <a:pt x="625" y="162"/>
                    <a:pt x="624" y="161"/>
                  </a:cubicBezTo>
                  <a:cubicBezTo>
                    <a:pt x="622" y="159"/>
                    <a:pt x="619" y="157"/>
                    <a:pt x="619" y="156"/>
                  </a:cubicBezTo>
                  <a:cubicBezTo>
                    <a:pt x="617" y="155"/>
                    <a:pt x="614" y="153"/>
                    <a:pt x="611" y="151"/>
                  </a:cubicBezTo>
                  <a:cubicBezTo>
                    <a:pt x="608" y="149"/>
                    <a:pt x="605" y="148"/>
                    <a:pt x="602" y="147"/>
                  </a:cubicBezTo>
                  <a:cubicBezTo>
                    <a:pt x="600" y="145"/>
                    <a:pt x="597" y="144"/>
                    <a:pt x="594" y="143"/>
                  </a:cubicBezTo>
                  <a:cubicBezTo>
                    <a:pt x="593" y="142"/>
                    <a:pt x="592" y="142"/>
                    <a:pt x="591" y="142"/>
                  </a:cubicBezTo>
                  <a:cubicBezTo>
                    <a:pt x="591" y="142"/>
                    <a:pt x="591" y="141"/>
                    <a:pt x="590" y="141"/>
                  </a:cubicBezTo>
                  <a:cubicBezTo>
                    <a:pt x="589" y="141"/>
                    <a:pt x="588" y="141"/>
                    <a:pt x="587" y="140"/>
                  </a:cubicBezTo>
                  <a:cubicBezTo>
                    <a:pt x="588" y="140"/>
                    <a:pt x="589" y="141"/>
                    <a:pt x="590" y="141"/>
                  </a:cubicBezTo>
                  <a:cubicBezTo>
                    <a:pt x="591" y="141"/>
                    <a:pt x="592" y="142"/>
                    <a:pt x="594" y="142"/>
                  </a:cubicBezTo>
                  <a:cubicBezTo>
                    <a:pt x="595" y="143"/>
                    <a:pt x="597" y="144"/>
                    <a:pt x="599" y="144"/>
                  </a:cubicBezTo>
                  <a:cubicBezTo>
                    <a:pt x="600" y="145"/>
                    <a:pt x="602" y="146"/>
                    <a:pt x="604" y="147"/>
                  </a:cubicBezTo>
                  <a:cubicBezTo>
                    <a:pt x="603" y="146"/>
                    <a:pt x="601" y="145"/>
                    <a:pt x="598" y="144"/>
                  </a:cubicBezTo>
                  <a:cubicBezTo>
                    <a:pt x="595" y="143"/>
                    <a:pt x="592" y="141"/>
                    <a:pt x="589" y="140"/>
                  </a:cubicBezTo>
                  <a:cubicBezTo>
                    <a:pt x="585" y="139"/>
                    <a:pt x="582" y="138"/>
                    <a:pt x="580" y="138"/>
                  </a:cubicBezTo>
                  <a:cubicBezTo>
                    <a:pt x="577" y="137"/>
                    <a:pt x="575" y="136"/>
                    <a:pt x="575" y="136"/>
                  </a:cubicBezTo>
                  <a:cubicBezTo>
                    <a:pt x="572" y="136"/>
                    <a:pt x="572" y="136"/>
                    <a:pt x="570" y="136"/>
                  </a:cubicBezTo>
                  <a:cubicBezTo>
                    <a:pt x="572" y="136"/>
                    <a:pt x="561" y="134"/>
                    <a:pt x="561" y="135"/>
                  </a:cubicBezTo>
                  <a:cubicBezTo>
                    <a:pt x="558" y="134"/>
                    <a:pt x="558" y="134"/>
                    <a:pt x="558" y="134"/>
                  </a:cubicBezTo>
                  <a:cubicBezTo>
                    <a:pt x="554" y="134"/>
                    <a:pt x="553" y="134"/>
                    <a:pt x="551" y="134"/>
                  </a:cubicBezTo>
                  <a:cubicBezTo>
                    <a:pt x="554" y="134"/>
                    <a:pt x="556" y="134"/>
                    <a:pt x="559" y="135"/>
                  </a:cubicBezTo>
                  <a:cubicBezTo>
                    <a:pt x="559" y="135"/>
                    <a:pt x="558" y="135"/>
                    <a:pt x="556" y="135"/>
                  </a:cubicBezTo>
                  <a:cubicBezTo>
                    <a:pt x="557" y="135"/>
                    <a:pt x="560" y="135"/>
                    <a:pt x="564" y="136"/>
                  </a:cubicBezTo>
                  <a:cubicBezTo>
                    <a:pt x="567" y="136"/>
                    <a:pt x="571" y="137"/>
                    <a:pt x="574" y="138"/>
                  </a:cubicBezTo>
                  <a:cubicBezTo>
                    <a:pt x="575" y="138"/>
                    <a:pt x="576" y="138"/>
                    <a:pt x="577" y="138"/>
                  </a:cubicBezTo>
                  <a:cubicBezTo>
                    <a:pt x="577" y="138"/>
                    <a:pt x="577" y="138"/>
                    <a:pt x="577" y="138"/>
                  </a:cubicBezTo>
                  <a:cubicBezTo>
                    <a:pt x="574" y="138"/>
                    <a:pt x="572" y="137"/>
                    <a:pt x="571" y="137"/>
                  </a:cubicBezTo>
                  <a:cubicBezTo>
                    <a:pt x="571" y="138"/>
                    <a:pt x="577" y="139"/>
                    <a:pt x="580" y="140"/>
                  </a:cubicBezTo>
                  <a:cubicBezTo>
                    <a:pt x="576" y="139"/>
                    <a:pt x="570" y="137"/>
                    <a:pt x="568" y="137"/>
                  </a:cubicBezTo>
                  <a:cubicBezTo>
                    <a:pt x="565" y="137"/>
                    <a:pt x="569" y="138"/>
                    <a:pt x="563" y="137"/>
                  </a:cubicBezTo>
                  <a:cubicBezTo>
                    <a:pt x="567" y="138"/>
                    <a:pt x="570" y="138"/>
                    <a:pt x="572" y="139"/>
                  </a:cubicBezTo>
                  <a:cubicBezTo>
                    <a:pt x="575" y="140"/>
                    <a:pt x="578" y="140"/>
                    <a:pt x="581" y="141"/>
                  </a:cubicBezTo>
                  <a:cubicBezTo>
                    <a:pt x="582" y="142"/>
                    <a:pt x="584" y="142"/>
                    <a:pt x="586" y="143"/>
                  </a:cubicBezTo>
                  <a:cubicBezTo>
                    <a:pt x="587" y="143"/>
                    <a:pt x="589" y="144"/>
                    <a:pt x="591" y="145"/>
                  </a:cubicBezTo>
                  <a:cubicBezTo>
                    <a:pt x="592" y="145"/>
                    <a:pt x="594" y="147"/>
                    <a:pt x="592" y="146"/>
                  </a:cubicBezTo>
                  <a:cubicBezTo>
                    <a:pt x="586" y="144"/>
                    <a:pt x="593" y="146"/>
                    <a:pt x="589" y="144"/>
                  </a:cubicBezTo>
                  <a:cubicBezTo>
                    <a:pt x="586" y="143"/>
                    <a:pt x="584" y="143"/>
                    <a:pt x="582" y="142"/>
                  </a:cubicBezTo>
                  <a:cubicBezTo>
                    <a:pt x="581" y="142"/>
                    <a:pt x="580" y="141"/>
                    <a:pt x="579" y="141"/>
                  </a:cubicBezTo>
                  <a:cubicBezTo>
                    <a:pt x="578" y="141"/>
                    <a:pt x="577" y="141"/>
                    <a:pt x="576" y="140"/>
                  </a:cubicBezTo>
                  <a:cubicBezTo>
                    <a:pt x="575" y="140"/>
                    <a:pt x="574" y="140"/>
                    <a:pt x="573" y="140"/>
                  </a:cubicBezTo>
                  <a:cubicBezTo>
                    <a:pt x="572" y="140"/>
                    <a:pt x="581" y="142"/>
                    <a:pt x="579" y="142"/>
                  </a:cubicBezTo>
                  <a:cubicBezTo>
                    <a:pt x="573" y="140"/>
                    <a:pt x="571" y="140"/>
                    <a:pt x="565" y="139"/>
                  </a:cubicBezTo>
                  <a:cubicBezTo>
                    <a:pt x="565" y="140"/>
                    <a:pt x="568" y="140"/>
                    <a:pt x="565" y="140"/>
                  </a:cubicBezTo>
                  <a:cubicBezTo>
                    <a:pt x="566" y="140"/>
                    <a:pt x="566" y="140"/>
                    <a:pt x="566" y="140"/>
                  </a:cubicBezTo>
                  <a:cubicBezTo>
                    <a:pt x="570" y="141"/>
                    <a:pt x="565" y="140"/>
                    <a:pt x="562" y="140"/>
                  </a:cubicBezTo>
                  <a:cubicBezTo>
                    <a:pt x="560" y="139"/>
                    <a:pt x="568" y="140"/>
                    <a:pt x="565" y="139"/>
                  </a:cubicBezTo>
                  <a:cubicBezTo>
                    <a:pt x="565" y="139"/>
                    <a:pt x="567" y="139"/>
                    <a:pt x="569" y="139"/>
                  </a:cubicBezTo>
                  <a:cubicBezTo>
                    <a:pt x="571" y="140"/>
                    <a:pt x="573" y="140"/>
                    <a:pt x="573" y="140"/>
                  </a:cubicBezTo>
                  <a:cubicBezTo>
                    <a:pt x="570" y="139"/>
                    <a:pt x="567" y="139"/>
                    <a:pt x="565" y="138"/>
                  </a:cubicBezTo>
                  <a:cubicBezTo>
                    <a:pt x="563" y="138"/>
                    <a:pt x="562" y="138"/>
                    <a:pt x="561" y="137"/>
                  </a:cubicBezTo>
                  <a:cubicBezTo>
                    <a:pt x="559" y="137"/>
                    <a:pt x="558" y="137"/>
                    <a:pt x="557" y="137"/>
                  </a:cubicBezTo>
                  <a:cubicBezTo>
                    <a:pt x="551" y="136"/>
                    <a:pt x="561" y="137"/>
                    <a:pt x="553" y="137"/>
                  </a:cubicBezTo>
                  <a:cubicBezTo>
                    <a:pt x="553" y="137"/>
                    <a:pt x="560" y="137"/>
                    <a:pt x="558" y="138"/>
                  </a:cubicBezTo>
                  <a:cubicBezTo>
                    <a:pt x="552" y="138"/>
                    <a:pt x="549" y="137"/>
                    <a:pt x="552" y="136"/>
                  </a:cubicBezTo>
                  <a:cubicBezTo>
                    <a:pt x="548" y="136"/>
                    <a:pt x="549" y="136"/>
                    <a:pt x="543" y="136"/>
                  </a:cubicBezTo>
                  <a:cubicBezTo>
                    <a:pt x="541" y="136"/>
                    <a:pt x="539" y="137"/>
                    <a:pt x="539" y="137"/>
                  </a:cubicBezTo>
                  <a:cubicBezTo>
                    <a:pt x="537" y="137"/>
                    <a:pt x="534" y="137"/>
                    <a:pt x="530" y="138"/>
                  </a:cubicBezTo>
                  <a:cubicBezTo>
                    <a:pt x="529" y="136"/>
                    <a:pt x="529" y="133"/>
                    <a:pt x="527" y="131"/>
                  </a:cubicBezTo>
                  <a:cubicBezTo>
                    <a:pt x="527" y="129"/>
                    <a:pt x="526" y="127"/>
                    <a:pt x="525" y="125"/>
                  </a:cubicBezTo>
                  <a:cubicBezTo>
                    <a:pt x="525" y="125"/>
                    <a:pt x="525" y="125"/>
                    <a:pt x="525" y="126"/>
                  </a:cubicBezTo>
                  <a:cubicBezTo>
                    <a:pt x="525" y="127"/>
                    <a:pt x="526" y="128"/>
                    <a:pt x="526" y="129"/>
                  </a:cubicBezTo>
                  <a:cubicBezTo>
                    <a:pt x="527" y="132"/>
                    <a:pt x="529" y="135"/>
                    <a:pt x="530" y="138"/>
                  </a:cubicBezTo>
                  <a:cubicBezTo>
                    <a:pt x="535" y="137"/>
                    <a:pt x="540" y="137"/>
                    <a:pt x="541" y="137"/>
                  </a:cubicBezTo>
                  <a:cubicBezTo>
                    <a:pt x="543" y="136"/>
                    <a:pt x="544" y="137"/>
                    <a:pt x="544" y="137"/>
                  </a:cubicBezTo>
                  <a:cubicBezTo>
                    <a:pt x="543" y="137"/>
                    <a:pt x="541" y="137"/>
                    <a:pt x="541" y="137"/>
                  </a:cubicBezTo>
                  <a:cubicBezTo>
                    <a:pt x="541" y="137"/>
                    <a:pt x="542" y="137"/>
                    <a:pt x="542" y="137"/>
                  </a:cubicBezTo>
                  <a:cubicBezTo>
                    <a:pt x="542" y="137"/>
                    <a:pt x="542" y="137"/>
                    <a:pt x="542" y="137"/>
                  </a:cubicBezTo>
                  <a:cubicBezTo>
                    <a:pt x="541" y="137"/>
                    <a:pt x="541" y="137"/>
                    <a:pt x="540" y="137"/>
                  </a:cubicBezTo>
                  <a:cubicBezTo>
                    <a:pt x="539" y="137"/>
                    <a:pt x="538" y="137"/>
                    <a:pt x="539" y="137"/>
                  </a:cubicBezTo>
                  <a:cubicBezTo>
                    <a:pt x="537" y="137"/>
                    <a:pt x="536" y="138"/>
                    <a:pt x="533" y="138"/>
                  </a:cubicBezTo>
                  <a:cubicBezTo>
                    <a:pt x="537" y="138"/>
                    <a:pt x="542" y="138"/>
                    <a:pt x="542" y="138"/>
                  </a:cubicBezTo>
                  <a:cubicBezTo>
                    <a:pt x="542" y="138"/>
                    <a:pt x="541" y="138"/>
                    <a:pt x="541" y="139"/>
                  </a:cubicBezTo>
                  <a:cubicBezTo>
                    <a:pt x="540" y="139"/>
                    <a:pt x="540" y="139"/>
                    <a:pt x="540" y="139"/>
                  </a:cubicBezTo>
                  <a:cubicBezTo>
                    <a:pt x="539" y="139"/>
                    <a:pt x="539" y="139"/>
                    <a:pt x="539" y="139"/>
                  </a:cubicBezTo>
                  <a:cubicBezTo>
                    <a:pt x="539" y="139"/>
                    <a:pt x="540" y="139"/>
                    <a:pt x="540" y="139"/>
                  </a:cubicBezTo>
                  <a:cubicBezTo>
                    <a:pt x="541" y="139"/>
                    <a:pt x="541" y="139"/>
                    <a:pt x="541" y="139"/>
                  </a:cubicBezTo>
                  <a:cubicBezTo>
                    <a:pt x="542" y="139"/>
                    <a:pt x="542" y="139"/>
                    <a:pt x="542" y="139"/>
                  </a:cubicBezTo>
                  <a:cubicBezTo>
                    <a:pt x="542" y="139"/>
                    <a:pt x="542" y="139"/>
                    <a:pt x="541" y="139"/>
                  </a:cubicBezTo>
                  <a:cubicBezTo>
                    <a:pt x="540" y="139"/>
                    <a:pt x="539" y="139"/>
                    <a:pt x="538" y="140"/>
                  </a:cubicBezTo>
                  <a:cubicBezTo>
                    <a:pt x="539" y="139"/>
                    <a:pt x="539" y="139"/>
                    <a:pt x="540" y="139"/>
                  </a:cubicBezTo>
                  <a:cubicBezTo>
                    <a:pt x="541" y="139"/>
                    <a:pt x="541" y="139"/>
                    <a:pt x="542" y="139"/>
                  </a:cubicBezTo>
                  <a:cubicBezTo>
                    <a:pt x="542" y="139"/>
                    <a:pt x="542" y="139"/>
                    <a:pt x="543" y="139"/>
                  </a:cubicBezTo>
                  <a:cubicBezTo>
                    <a:pt x="544" y="139"/>
                    <a:pt x="545" y="139"/>
                    <a:pt x="545" y="140"/>
                  </a:cubicBezTo>
                  <a:cubicBezTo>
                    <a:pt x="543" y="140"/>
                    <a:pt x="541" y="140"/>
                    <a:pt x="539" y="140"/>
                  </a:cubicBezTo>
                  <a:cubicBezTo>
                    <a:pt x="536" y="141"/>
                    <a:pt x="533" y="141"/>
                    <a:pt x="528" y="142"/>
                  </a:cubicBezTo>
                  <a:cubicBezTo>
                    <a:pt x="528" y="140"/>
                    <a:pt x="527" y="138"/>
                    <a:pt x="526" y="137"/>
                  </a:cubicBezTo>
                  <a:cubicBezTo>
                    <a:pt x="527" y="138"/>
                    <a:pt x="528" y="140"/>
                    <a:pt x="529" y="141"/>
                  </a:cubicBezTo>
                  <a:cubicBezTo>
                    <a:pt x="533" y="141"/>
                    <a:pt x="537" y="140"/>
                    <a:pt x="540" y="140"/>
                  </a:cubicBezTo>
                  <a:cubicBezTo>
                    <a:pt x="537" y="140"/>
                    <a:pt x="534" y="140"/>
                    <a:pt x="529" y="141"/>
                  </a:cubicBezTo>
                  <a:cubicBezTo>
                    <a:pt x="528" y="139"/>
                    <a:pt x="527" y="136"/>
                    <a:pt x="526" y="134"/>
                  </a:cubicBezTo>
                  <a:cubicBezTo>
                    <a:pt x="526" y="135"/>
                    <a:pt x="528" y="138"/>
                    <a:pt x="529" y="141"/>
                  </a:cubicBezTo>
                  <a:cubicBezTo>
                    <a:pt x="530" y="140"/>
                    <a:pt x="532" y="140"/>
                    <a:pt x="533" y="140"/>
                  </a:cubicBezTo>
                  <a:cubicBezTo>
                    <a:pt x="532" y="141"/>
                    <a:pt x="530" y="141"/>
                    <a:pt x="529" y="141"/>
                  </a:cubicBezTo>
                  <a:cubicBezTo>
                    <a:pt x="527" y="139"/>
                    <a:pt x="526" y="136"/>
                    <a:pt x="525" y="133"/>
                  </a:cubicBezTo>
                  <a:cubicBezTo>
                    <a:pt x="524" y="131"/>
                    <a:pt x="523" y="129"/>
                    <a:pt x="522" y="127"/>
                  </a:cubicBezTo>
                  <a:cubicBezTo>
                    <a:pt x="522" y="127"/>
                    <a:pt x="522" y="127"/>
                    <a:pt x="522" y="127"/>
                  </a:cubicBezTo>
                  <a:cubicBezTo>
                    <a:pt x="523" y="128"/>
                    <a:pt x="523" y="128"/>
                    <a:pt x="523" y="129"/>
                  </a:cubicBezTo>
                  <a:cubicBezTo>
                    <a:pt x="524" y="129"/>
                    <a:pt x="524" y="130"/>
                    <a:pt x="524" y="130"/>
                  </a:cubicBezTo>
                  <a:cubicBezTo>
                    <a:pt x="524" y="130"/>
                    <a:pt x="524" y="129"/>
                    <a:pt x="523" y="129"/>
                  </a:cubicBezTo>
                  <a:cubicBezTo>
                    <a:pt x="523" y="129"/>
                    <a:pt x="523" y="128"/>
                    <a:pt x="523" y="128"/>
                  </a:cubicBezTo>
                  <a:cubicBezTo>
                    <a:pt x="522" y="126"/>
                    <a:pt x="522" y="125"/>
                    <a:pt x="523" y="128"/>
                  </a:cubicBezTo>
                  <a:cubicBezTo>
                    <a:pt x="523" y="127"/>
                    <a:pt x="522" y="124"/>
                    <a:pt x="520" y="121"/>
                  </a:cubicBezTo>
                  <a:cubicBezTo>
                    <a:pt x="520" y="122"/>
                    <a:pt x="522" y="125"/>
                    <a:pt x="520" y="123"/>
                  </a:cubicBezTo>
                  <a:cubicBezTo>
                    <a:pt x="520" y="123"/>
                    <a:pt x="522" y="126"/>
                    <a:pt x="522" y="127"/>
                  </a:cubicBezTo>
                  <a:cubicBezTo>
                    <a:pt x="523" y="128"/>
                    <a:pt x="523" y="129"/>
                    <a:pt x="522" y="128"/>
                  </a:cubicBezTo>
                  <a:cubicBezTo>
                    <a:pt x="520" y="124"/>
                    <a:pt x="519" y="121"/>
                    <a:pt x="518" y="119"/>
                  </a:cubicBezTo>
                  <a:cubicBezTo>
                    <a:pt x="516" y="117"/>
                    <a:pt x="515" y="115"/>
                    <a:pt x="513" y="111"/>
                  </a:cubicBezTo>
                  <a:cubicBezTo>
                    <a:pt x="516" y="115"/>
                    <a:pt x="515" y="113"/>
                    <a:pt x="519" y="118"/>
                  </a:cubicBezTo>
                  <a:cubicBezTo>
                    <a:pt x="517" y="116"/>
                    <a:pt x="516" y="114"/>
                    <a:pt x="515" y="112"/>
                  </a:cubicBezTo>
                  <a:cubicBezTo>
                    <a:pt x="514" y="110"/>
                    <a:pt x="512" y="108"/>
                    <a:pt x="511" y="105"/>
                  </a:cubicBezTo>
                  <a:cubicBezTo>
                    <a:pt x="511" y="106"/>
                    <a:pt x="511" y="107"/>
                    <a:pt x="511" y="108"/>
                  </a:cubicBezTo>
                  <a:cubicBezTo>
                    <a:pt x="508" y="103"/>
                    <a:pt x="509" y="103"/>
                    <a:pt x="508" y="101"/>
                  </a:cubicBezTo>
                  <a:cubicBezTo>
                    <a:pt x="506" y="98"/>
                    <a:pt x="504" y="95"/>
                    <a:pt x="504" y="95"/>
                  </a:cubicBezTo>
                  <a:cubicBezTo>
                    <a:pt x="502" y="92"/>
                    <a:pt x="504" y="96"/>
                    <a:pt x="501" y="91"/>
                  </a:cubicBezTo>
                  <a:cubicBezTo>
                    <a:pt x="502" y="92"/>
                    <a:pt x="501" y="91"/>
                    <a:pt x="501" y="91"/>
                  </a:cubicBezTo>
                  <a:cubicBezTo>
                    <a:pt x="499" y="89"/>
                    <a:pt x="499" y="88"/>
                    <a:pt x="497" y="86"/>
                  </a:cubicBezTo>
                  <a:cubicBezTo>
                    <a:pt x="497" y="86"/>
                    <a:pt x="498" y="87"/>
                    <a:pt x="499" y="89"/>
                  </a:cubicBezTo>
                  <a:cubicBezTo>
                    <a:pt x="499" y="89"/>
                    <a:pt x="500" y="90"/>
                    <a:pt x="501" y="91"/>
                  </a:cubicBezTo>
                  <a:cubicBezTo>
                    <a:pt x="501" y="92"/>
                    <a:pt x="501" y="92"/>
                    <a:pt x="501" y="92"/>
                  </a:cubicBezTo>
                  <a:cubicBezTo>
                    <a:pt x="500" y="90"/>
                    <a:pt x="501" y="93"/>
                    <a:pt x="501" y="93"/>
                  </a:cubicBezTo>
                  <a:cubicBezTo>
                    <a:pt x="500" y="92"/>
                    <a:pt x="500" y="91"/>
                    <a:pt x="500" y="91"/>
                  </a:cubicBezTo>
                  <a:cubicBezTo>
                    <a:pt x="499" y="90"/>
                    <a:pt x="499" y="91"/>
                    <a:pt x="500" y="91"/>
                  </a:cubicBezTo>
                  <a:cubicBezTo>
                    <a:pt x="499" y="91"/>
                    <a:pt x="495" y="85"/>
                    <a:pt x="496" y="86"/>
                  </a:cubicBezTo>
                  <a:cubicBezTo>
                    <a:pt x="492" y="81"/>
                    <a:pt x="497" y="88"/>
                    <a:pt x="496" y="87"/>
                  </a:cubicBezTo>
                  <a:cubicBezTo>
                    <a:pt x="494" y="84"/>
                    <a:pt x="492" y="82"/>
                    <a:pt x="490" y="80"/>
                  </a:cubicBezTo>
                  <a:cubicBezTo>
                    <a:pt x="490" y="80"/>
                    <a:pt x="491" y="80"/>
                    <a:pt x="494" y="84"/>
                  </a:cubicBezTo>
                  <a:cubicBezTo>
                    <a:pt x="494" y="84"/>
                    <a:pt x="493" y="82"/>
                    <a:pt x="491" y="80"/>
                  </a:cubicBezTo>
                  <a:cubicBezTo>
                    <a:pt x="492" y="81"/>
                    <a:pt x="490" y="79"/>
                    <a:pt x="488" y="77"/>
                  </a:cubicBezTo>
                  <a:cubicBezTo>
                    <a:pt x="486" y="75"/>
                    <a:pt x="484" y="73"/>
                    <a:pt x="481" y="71"/>
                  </a:cubicBezTo>
                  <a:cubicBezTo>
                    <a:pt x="481" y="70"/>
                    <a:pt x="479" y="68"/>
                    <a:pt x="480" y="68"/>
                  </a:cubicBezTo>
                  <a:cubicBezTo>
                    <a:pt x="475" y="65"/>
                    <a:pt x="472" y="62"/>
                    <a:pt x="469" y="59"/>
                  </a:cubicBezTo>
                  <a:cubicBezTo>
                    <a:pt x="470" y="61"/>
                    <a:pt x="476" y="65"/>
                    <a:pt x="478" y="67"/>
                  </a:cubicBezTo>
                  <a:cubicBezTo>
                    <a:pt x="478" y="68"/>
                    <a:pt x="479" y="68"/>
                    <a:pt x="480" y="69"/>
                  </a:cubicBezTo>
                  <a:cubicBezTo>
                    <a:pt x="480" y="70"/>
                    <a:pt x="481" y="71"/>
                    <a:pt x="483" y="73"/>
                  </a:cubicBezTo>
                  <a:cubicBezTo>
                    <a:pt x="483" y="73"/>
                    <a:pt x="481" y="72"/>
                    <a:pt x="478" y="69"/>
                  </a:cubicBezTo>
                  <a:cubicBezTo>
                    <a:pt x="479" y="69"/>
                    <a:pt x="480" y="71"/>
                    <a:pt x="483" y="73"/>
                  </a:cubicBezTo>
                  <a:cubicBezTo>
                    <a:pt x="482" y="73"/>
                    <a:pt x="478" y="69"/>
                    <a:pt x="476" y="67"/>
                  </a:cubicBezTo>
                  <a:cubicBezTo>
                    <a:pt x="479" y="69"/>
                    <a:pt x="473" y="64"/>
                    <a:pt x="475" y="66"/>
                  </a:cubicBezTo>
                  <a:cubicBezTo>
                    <a:pt x="471" y="61"/>
                    <a:pt x="471" y="63"/>
                    <a:pt x="468" y="60"/>
                  </a:cubicBezTo>
                  <a:cubicBezTo>
                    <a:pt x="469" y="60"/>
                    <a:pt x="462" y="56"/>
                    <a:pt x="461" y="54"/>
                  </a:cubicBezTo>
                  <a:cubicBezTo>
                    <a:pt x="463" y="55"/>
                    <a:pt x="463" y="56"/>
                    <a:pt x="467" y="59"/>
                  </a:cubicBezTo>
                  <a:cubicBezTo>
                    <a:pt x="467" y="58"/>
                    <a:pt x="466" y="58"/>
                    <a:pt x="466" y="57"/>
                  </a:cubicBezTo>
                  <a:cubicBezTo>
                    <a:pt x="464" y="56"/>
                    <a:pt x="462" y="54"/>
                    <a:pt x="460" y="53"/>
                  </a:cubicBezTo>
                  <a:cubicBezTo>
                    <a:pt x="460" y="53"/>
                    <a:pt x="458" y="52"/>
                    <a:pt x="453" y="49"/>
                  </a:cubicBezTo>
                  <a:cubicBezTo>
                    <a:pt x="454" y="49"/>
                    <a:pt x="456" y="50"/>
                    <a:pt x="454" y="48"/>
                  </a:cubicBezTo>
                  <a:cubicBezTo>
                    <a:pt x="453" y="49"/>
                    <a:pt x="450" y="47"/>
                    <a:pt x="449" y="47"/>
                  </a:cubicBezTo>
                  <a:cubicBezTo>
                    <a:pt x="448" y="46"/>
                    <a:pt x="448" y="46"/>
                    <a:pt x="448" y="46"/>
                  </a:cubicBezTo>
                  <a:cubicBezTo>
                    <a:pt x="448" y="46"/>
                    <a:pt x="447" y="45"/>
                    <a:pt x="446" y="45"/>
                  </a:cubicBezTo>
                  <a:cubicBezTo>
                    <a:pt x="448" y="46"/>
                    <a:pt x="450" y="47"/>
                    <a:pt x="451" y="47"/>
                  </a:cubicBezTo>
                  <a:cubicBezTo>
                    <a:pt x="445" y="43"/>
                    <a:pt x="445" y="45"/>
                    <a:pt x="437" y="40"/>
                  </a:cubicBezTo>
                  <a:cubicBezTo>
                    <a:pt x="437" y="40"/>
                    <a:pt x="442" y="43"/>
                    <a:pt x="442" y="43"/>
                  </a:cubicBezTo>
                  <a:cubicBezTo>
                    <a:pt x="443" y="44"/>
                    <a:pt x="439" y="42"/>
                    <a:pt x="436" y="40"/>
                  </a:cubicBezTo>
                  <a:cubicBezTo>
                    <a:pt x="433" y="38"/>
                    <a:pt x="431" y="36"/>
                    <a:pt x="433" y="37"/>
                  </a:cubicBezTo>
                  <a:cubicBezTo>
                    <a:pt x="431" y="36"/>
                    <a:pt x="428" y="35"/>
                    <a:pt x="425" y="34"/>
                  </a:cubicBezTo>
                  <a:cubicBezTo>
                    <a:pt x="423" y="33"/>
                    <a:pt x="422" y="32"/>
                    <a:pt x="420" y="31"/>
                  </a:cubicBezTo>
                  <a:cubicBezTo>
                    <a:pt x="419" y="31"/>
                    <a:pt x="417" y="30"/>
                    <a:pt x="416" y="30"/>
                  </a:cubicBezTo>
                  <a:cubicBezTo>
                    <a:pt x="417" y="30"/>
                    <a:pt x="420" y="31"/>
                    <a:pt x="422" y="32"/>
                  </a:cubicBezTo>
                  <a:cubicBezTo>
                    <a:pt x="422" y="32"/>
                    <a:pt x="422" y="31"/>
                    <a:pt x="421" y="31"/>
                  </a:cubicBezTo>
                  <a:cubicBezTo>
                    <a:pt x="420" y="31"/>
                    <a:pt x="419" y="30"/>
                    <a:pt x="418" y="30"/>
                  </a:cubicBezTo>
                  <a:cubicBezTo>
                    <a:pt x="419" y="30"/>
                    <a:pt x="414" y="28"/>
                    <a:pt x="410" y="28"/>
                  </a:cubicBezTo>
                  <a:cubicBezTo>
                    <a:pt x="411" y="28"/>
                    <a:pt x="413" y="29"/>
                    <a:pt x="415" y="29"/>
                  </a:cubicBezTo>
                  <a:cubicBezTo>
                    <a:pt x="414" y="29"/>
                    <a:pt x="411" y="28"/>
                    <a:pt x="407" y="27"/>
                  </a:cubicBezTo>
                  <a:cubicBezTo>
                    <a:pt x="403" y="26"/>
                    <a:pt x="399" y="25"/>
                    <a:pt x="395" y="24"/>
                  </a:cubicBezTo>
                  <a:cubicBezTo>
                    <a:pt x="398" y="25"/>
                    <a:pt x="402" y="26"/>
                    <a:pt x="407" y="27"/>
                  </a:cubicBezTo>
                  <a:cubicBezTo>
                    <a:pt x="406" y="27"/>
                    <a:pt x="404" y="27"/>
                    <a:pt x="401" y="26"/>
                  </a:cubicBezTo>
                  <a:cubicBezTo>
                    <a:pt x="399" y="25"/>
                    <a:pt x="398" y="25"/>
                    <a:pt x="396" y="24"/>
                  </a:cubicBezTo>
                  <a:cubicBezTo>
                    <a:pt x="395" y="24"/>
                    <a:pt x="394" y="24"/>
                    <a:pt x="393" y="24"/>
                  </a:cubicBezTo>
                  <a:cubicBezTo>
                    <a:pt x="393" y="23"/>
                    <a:pt x="392" y="23"/>
                    <a:pt x="390" y="23"/>
                  </a:cubicBezTo>
                  <a:cubicBezTo>
                    <a:pt x="390" y="23"/>
                    <a:pt x="392" y="23"/>
                    <a:pt x="394" y="23"/>
                  </a:cubicBezTo>
                  <a:cubicBezTo>
                    <a:pt x="390" y="22"/>
                    <a:pt x="384" y="21"/>
                    <a:pt x="380" y="21"/>
                  </a:cubicBezTo>
                  <a:cubicBezTo>
                    <a:pt x="375" y="20"/>
                    <a:pt x="370" y="20"/>
                    <a:pt x="369" y="19"/>
                  </a:cubicBezTo>
                  <a:cubicBezTo>
                    <a:pt x="372" y="19"/>
                    <a:pt x="374" y="19"/>
                    <a:pt x="376" y="20"/>
                  </a:cubicBezTo>
                  <a:cubicBezTo>
                    <a:pt x="377" y="19"/>
                    <a:pt x="371" y="19"/>
                    <a:pt x="365" y="18"/>
                  </a:cubicBezTo>
                  <a:cubicBezTo>
                    <a:pt x="363" y="18"/>
                    <a:pt x="368" y="18"/>
                    <a:pt x="371" y="19"/>
                  </a:cubicBezTo>
                  <a:cubicBezTo>
                    <a:pt x="368" y="18"/>
                    <a:pt x="367" y="19"/>
                    <a:pt x="368" y="19"/>
                  </a:cubicBezTo>
                  <a:cubicBezTo>
                    <a:pt x="365" y="19"/>
                    <a:pt x="361" y="19"/>
                    <a:pt x="358" y="19"/>
                  </a:cubicBezTo>
                  <a:cubicBezTo>
                    <a:pt x="355" y="19"/>
                    <a:pt x="352" y="18"/>
                    <a:pt x="349" y="18"/>
                  </a:cubicBezTo>
                  <a:cubicBezTo>
                    <a:pt x="353" y="19"/>
                    <a:pt x="350" y="19"/>
                    <a:pt x="352" y="19"/>
                  </a:cubicBezTo>
                  <a:cubicBezTo>
                    <a:pt x="351" y="19"/>
                    <a:pt x="349" y="19"/>
                    <a:pt x="348" y="19"/>
                  </a:cubicBezTo>
                  <a:cubicBezTo>
                    <a:pt x="346" y="19"/>
                    <a:pt x="344" y="19"/>
                    <a:pt x="341" y="19"/>
                  </a:cubicBezTo>
                  <a:cubicBezTo>
                    <a:pt x="345" y="19"/>
                    <a:pt x="348" y="19"/>
                    <a:pt x="340" y="19"/>
                  </a:cubicBezTo>
                  <a:cubicBezTo>
                    <a:pt x="335" y="19"/>
                    <a:pt x="345" y="19"/>
                    <a:pt x="348" y="19"/>
                  </a:cubicBezTo>
                  <a:cubicBezTo>
                    <a:pt x="347" y="18"/>
                    <a:pt x="342" y="19"/>
                    <a:pt x="343" y="18"/>
                  </a:cubicBezTo>
                  <a:cubicBezTo>
                    <a:pt x="347" y="18"/>
                    <a:pt x="351" y="17"/>
                    <a:pt x="354" y="18"/>
                  </a:cubicBezTo>
                  <a:cubicBezTo>
                    <a:pt x="350" y="17"/>
                    <a:pt x="345" y="18"/>
                    <a:pt x="337" y="18"/>
                  </a:cubicBezTo>
                  <a:cubicBezTo>
                    <a:pt x="336" y="18"/>
                    <a:pt x="338" y="18"/>
                    <a:pt x="338" y="18"/>
                  </a:cubicBezTo>
                  <a:cubicBezTo>
                    <a:pt x="343" y="18"/>
                    <a:pt x="337" y="17"/>
                    <a:pt x="343" y="17"/>
                  </a:cubicBezTo>
                  <a:cubicBezTo>
                    <a:pt x="342" y="17"/>
                    <a:pt x="341" y="17"/>
                    <a:pt x="336" y="17"/>
                  </a:cubicBezTo>
                  <a:cubicBezTo>
                    <a:pt x="336" y="17"/>
                    <a:pt x="338" y="17"/>
                    <a:pt x="340" y="17"/>
                  </a:cubicBezTo>
                  <a:cubicBezTo>
                    <a:pt x="340" y="17"/>
                    <a:pt x="335" y="17"/>
                    <a:pt x="332" y="17"/>
                  </a:cubicBezTo>
                  <a:cubicBezTo>
                    <a:pt x="332" y="17"/>
                    <a:pt x="331" y="17"/>
                    <a:pt x="331" y="17"/>
                  </a:cubicBezTo>
                  <a:cubicBezTo>
                    <a:pt x="333" y="17"/>
                    <a:pt x="333" y="17"/>
                    <a:pt x="333" y="17"/>
                  </a:cubicBezTo>
                  <a:cubicBezTo>
                    <a:pt x="334" y="17"/>
                    <a:pt x="334" y="17"/>
                    <a:pt x="335" y="16"/>
                  </a:cubicBezTo>
                  <a:cubicBezTo>
                    <a:pt x="336" y="16"/>
                    <a:pt x="338" y="16"/>
                    <a:pt x="339" y="16"/>
                  </a:cubicBezTo>
                  <a:cubicBezTo>
                    <a:pt x="341" y="16"/>
                    <a:pt x="343" y="15"/>
                    <a:pt x="344" y="15"/>
                  </a:cubicBezTo>
                  <a:cubicBezTo>
                    <a:pt x="337" y="15"/>
                    <a:pt x="342" y="16"/>
                    <a:pt x="334" y="16"/>
                  </a:cubicBezTo>
                  <a:cubicBezTo>
                    <a:pt x="334" y="16"/>
                    <a:pt x="336" y="16"/>
                    <a:pt x="337" y="16"/>
                  </a:cubicBezTo>
                  <a:cubicBezTo>
                    <a:pt x="338" y="15"/>
                    <a:pt x="335" y="15"/>
                    <a:pt x="333" y="15"/>
                  </a:cubicBezTo>
                  <a:cubicBezTo>
                    <a:pt x="332" y="15"/>
                    <a:pt x="330" y="16"/>
                    <a:pt x="331" y="15"/>
                  </a:cubicBezTo>
                  <a:cubicBezTo>
                    <a:pt x="325" y="16"/>
                    <a:pt x="325" y="16"/>
                    <a:pt x="325" y="16"/>
                  </a:cubicBezTo>
                  <a:cubicBezTo>
                    <a:pt x="332" y="16"/>
                    <a:pt x="337" y="16"/>
                    <a:pt x="325" y="18"/>
                  </a:cubicBezTo>
                  <a:cubicBezTo>
                    <a:pt x="325" y="18"/>
                    <a:pt x="325" y="18"/>
                    <a:pt x="325" y="18"/>
                  </a:cubicBezTo>
                  <a:cubicBezTo>
                    <a:pt x="326" y="18"/>
                    <a:pt x="330" y="17"/>
                    <a:pt x="332" y="17"/>
                  </a:cubicBezTo>
                  <a:cubicBezTo>
                    <a:pt x="332" y="17"/>
                    <a:pt x="332" y="17"/>
                    <a:pt x="332" y="17"/>
                  </a:cubicBezTo>
                  <a:cubicBezTo>
                    <a:pt x="332" y="17"/>
                    <a:pt x="333" y="17"/>
                    <a:pt x="334" y="17"/>
                  </a:cubicBezTo>
                  <a:cubicBezTo>
                    <a:pt x="335" y="17"/>
                    <a:pt x="337" y="17"/>
                    <a:pt x="339" y="17"/>
                  </a:cubicBezTo>
                  <a:cubicBezTo>
                    <a:pt x="338" y="18"/>
                    <a:pt x="337" y="18"/>
                    <a:pt x="336" y="18"/>
                  </a:cubicBezTo>
                  <a:cubicBezTo>
                    <a:pt x="335" y="18"/>
                    <a:pt x="333" y="18"/>
                    <a:pt x="331" y="18"/>
                  </a:cubicBezTo>
                  <a:cubicBezTo>
                    <a:pt x="327" y="19"/>
                    <a:pt x="333" y="18"/>
                    <a:pt x="329" y="19"/>
                  </a:cubicBezTo>
                  <a:cubicBezTo>
                    <a:pt x="330" y="19"/>
                    <a:pt x="333" y="19"/>
                    <a:pt x="335" y="19"/>
                  </a:cubicBezTo>
                  <a:cubicBezTo>
                    <a:pt x="337" y="18"/>
                    <a:pt x="339" y="18"/>
                    <a:pt x="338" y="19"/>
                  </a:cubicBezTo>
                  <a:cubicBezTo>
                    <a:pt x="333" y="19"/>
                    <a:pt x="328" y="20"/>
                    <a:pt x="324" y="20"/>
                  </a:cubicBezTo>
                  <a:cubicBezTo>
                    <a:pt x="321" y="20"/>
                    <a:pt x="326" y="19"/>
                    <a:pt x="328" y="19"/>
                  </a:cubicBezTo>
                  <a:cubicBezTo>
                    <a:pt x="324" y="20"/>
                    <a:pt x="320" y="20"/>
                    <a:pt x="317" y="20"/>
                  </a:cubicBezTo>
                  <a:cubicBezTo>
                    <a:pt x="313" y="21"/>
                    <a:pt x="309" y="22"/>
                    <a:pt x="305" y="23"/>
                  </a:cubicBezTo>
                  <a:cubicBezTo>
                    <a:pt x="305" y="23"/>
                    <a:pt x="305" y="23"/>
                    <a:pt x="305" y="23"/>
                  </a:cubicBezTo>
                  <a:cubicBezTo>
                    <a:pt x="305" y="23"/>
                    <a:pt x="304" y="23"/>
                    <a:pt x="303" y="23"/>
                  </a:cubicBezTo>
                  <a:cubicBezTo>
                    <a:pt x="301" y="24"/>
                    <a:pt x="302" y="24"/>
                    <a:pt x="303" y="24"/>
                  </a:cubicBezTo>
                  <a:cubicBezTo>
                    <a:pt x="303" y="24"/>
                    <a:pt x="303" y="25"/>
                    <a:pt x="302" y="25"/>
                  </a:cubicBezTo>
                  <a:cubicBezTo>
                    <a:pt x="301" y="25"/>
                    <a:pt x="300" y="26"/>
                    <a:pt x="297" y="27"/>
                  </a:cubicBezTo>
                  <a:cubicBezTo>
                    <a:pt x="299" y="25"/>
                    <a:pt x="291" y="28"/>
                    <a:pt x="288" y="29"/>
                  </a:cubicBezTo>
                  <a:cubicBezTo>
                    <a:pt x="291" y="27"/>
                    <a:pt x="293" y="27"/>
                    <a:pt x="294" y="26"/>
                  </a:cubicBezTo>
                  <a:cubicBezTo>
                    <a:pt x="296" y="25"/>
                    <a:pt x="298" y="25"/>
                    <a:pt x="300" y="24"/>
                  </a:cubicBezTo>
                  <a:cubicBezTo>
                    <a:pt x="300" y="24"/>
                    <a:pt x="296" y="26"/>
                    <a:pt x="297" y="25"/>
                  </a:cubicBezTo>
                  <a:cubicBezTo>
                    <a:pt x="294" y="26"/>
                    <a:pt x="292" y="27"/>
                    <a:pt x="287" y="28"/>
                  </a:cubicBezTo>
                  <a:cubicBezTo>
                    <a:pt x="288" y="28"/>
                    <a:pt x="290" y="27"/>
                    <a:pt x="290" y="28"/>
                  </a:cubicBezTo>
                  <a:cubicBezTo>
                    <a:pt x="288" y="28"/>
                    <a:pt x="286" y="29"/>
                    <a:pt x="285" y="29"/>
                  </a:cubicBezTo>
                  <a:cubicBezTo>
                    <a:pt x="284" y="30"/>
                    <a:pt x="283" y="30"/>
                    <a:pt x="282" y="30"/>
                  </a:cubicBezTo>
                  <a:cubicBezTo>
                    <a:pt x="280" y="31"/>
                    <a:pt x="278" y="31"/>
                    <a:pt x="275" y="32"/>
                  </a:cubicBezTo>
                  <a:cubicBezTo>
                    <a:pt x="274" y="33"/>
                    <a:pt x="278" y="31"/>
                    <a:pt x="281" y="30"/>
                  </a:cubicBezTo>
                  <a:cubicBezTo>
                    <a:pt x="281" y="29"/>
                    <a:pt x="274" y="33"/>
                    <a:pt x="274" y="32"/>
                  </a:cubicBezTo>
                  <a:cubicBezTo>
                    <a:pt x="272" y="33"/>
                    <a:pt x="273" y="33"/>
                    <a:pt x="271" y="34"/>
                  </a:cubicBezTo>
                  <a:cubicBezTo>
                    <a:pt x="270" y="34"/>
                    <a:pt x="272" y="34"/>
                    <a:pt x="274" y="33"/>
                  </a:cubicBezTo>
                  <a:cubicBezTo>
                    <a:pt x="274" y="33"/>
                    <a:pt x="272" y="34"/>
                    <a:pt x="271" y="35"/>
                  </a:cubicBezTo>
                  <a:cubicBezTo>
                    <a:pt x="270" y="35"/>
                    <a:pt x="269" y="36"/>
                    <a:pt x="271" y="35"/>
                  </a:cubicBezTo>
                  <a:cubicBezTo>
                    <a:pt x="269" y="36"/>
                    <a:pt x="266" y="37"/>
                    <a:pt x="265" y="37"/>
                  </a:cubicBezTo>
                  <a:cubicBezTo>
                    <a:pt x="262" y="39"/>
                    <a:pt x="259" y="40"/>
                    <a:pt x="257" y="42"/>
                  </a:cubicBezTo>
                  <a:cubicBezTo>
                    <a:pt x="261" y="40"/>
                    <a:pt x="252" y="45"/>
                    <a:pt x="258" y="42"/>
                  </a:cubicBezTo>
                  <a:cubicBezTo>
                    <a:pt x="258" y="42"/>
                    <a:pt x="252" y="46"/>
                    <a:pt x="249" y="48"/>
                  </a:cubicBezTo>
                  <a:cubicBezTo>
                    <a:pt x="246" y="49"/>
                    <a:pt x="252" y="45"/>
                    <a:pt x="252" y="45"/>
                  </a:cubicBezTo>
                  <a:cubicBezTo>
                    <a:pt x="247" y="47"/>
                    <a:pt x="251" y="46"/>
                    <a:pt x="246" y="48"/>
                  </a:cubicBezTo>
                  <a:cubicBezTo>
                    <a:pt x="248" y="47"/>
                    <a:pt x="244" y="49"/>
                    <a:pt x="241" y="51"/>
                  </a:cubicBezTo>
                  <a:cubicBezTo>
                    <a:pt x="242" y="50"/>
                    <a:pt x="239" y="52"/>
                    <a:pt x="236" y="54"/>
                  </a:cubicBezTo>
                  <a:cubicBezTo>
                    <a:pt x="235" y="55"/>
                    <a:pt x="233" y="57"/>
                    <a:pt x="232" y="58"/>
                  </a:cubicBezTo>
                  <a:cubicBezTo>
                    <a:pt x="231" y="59"/>
                    <a:pt x="230" y="59"/>
                    <a:pt x="229" y="60"/>
                  </a:cubicBezTo>
                  <a:cubicBezTo>
                    <a:pt x="229" y="61"/>
                    <a:pt x="228" y="61"/>
                    <a:pt x="227" y="62"/>
                  </a:cubicBezTo>
                  <a:cubicBezTo>
                    <a:pt x="227" y="62"/>
                    <a:pt x="228" y="62"/>
                    <a:pt x="229" y="60"/>
                  </a:cubicBezTo>
                  <a:cubicBezTo>
                    <a:pt x="230" y="59"/>
                    <a:pt x="232" y="58"/>
                    <a:pt x="234" y="57"/>
                  </a:cubicBezTo>
                  <a:cubicBezTo>
                    <a:pt x="233" y="58"/>
                    <a:pt x="231" y="59"/>
                    <a:pt x="229" y="61"/>
                  </a:cubicBezTo>
                  <a:cubicBezTo>
                    <a:pt x="227" y="62"/>
                    <a:pt x="225" y="64"/>
                    <a:pt x="223" y="66"/>
                  </a:cubicBezTo>
                  <a:cubicBezTo>
                    <a:pt x="224" y="64"/>
                    <a:pt x="226" y="63"/>
                    <a:pt x="227" y="61"/>
                  </a:cubicBezTo>
                  <a:cubicBezTo>
                    <a:pt x="227" y="62"/>
                    <a:pt x="225" y="63"/>
                    <a:pt x="225" y="63"/>
                  </a:cubicBezTo>
                  <a:cubicBezTo>
                    <a:pt x="224" y="65"/>
                    <a:pt x="222" y="67"/>
                    <a:pt x="219" y="69"/>
                  </a:cubicBezTo>
                  <a:cubicBezTo>
                    <a:pt x="219" y="70"/>
                    <a:pt x="218" y="70"/>
                    <a:pt x="217" y="71"/>
                  </a:cubicBezTo>
                  <a:cubicBezTo>
                    <a:pt x="217" y="72"/>
                    <a:pt x="216" y="72"/>
                    <a:pt x="216" y="73"/>
                  </a:cubicBezTo>
                  <a:cubicBezTo>
                    <a:pt x="214" y="74"/>
                    <a:pt x="213" y="76"/>
                    <a:pt x="212" y="77"/>
                  </a:cubicBezTo>
                  <a:cubicBezTo>
                    <a:pt x="214" y="73"/>
                    <a:pt x="210" y="78"/>
                    <a:pt x="208" y="79"/>
                  </a:cubicBezTo>
                  <a:cubicBezTo>
                    <a:pt x="211" y="76"/>
                    <a:pt x="211" y="77"/>
                    <a:pt x="213" y="74"/>
                  </a:cubicBezTo>
                  <a:cubicBezTo>
                    <a:pt x="211" y="75"/>
                    <a:pt x="207" y="80"/>
                    <a:pt x="206" y="82"/>
                  </a:cubicBezTo>
                  <a:cubicBezTo>
                    <a:pt x="206" y="82"/>
                    <a:pt x="208" y="80"/>
                    <a:pt x="208" y="80"/>
                  </a:cubicBezTo>
                  <a:cubicBezTo>
                    <a:pt x="209" y="79"/>
                    <a:pt x="209" y="79"/>
                    <a:pt x="209" y="79"/>
                  </a:cubicBezTo>
                  <a:cubicBezTo>
                    <a:pt x="209" y="79"/>
                    <a:pt x="208" y="80"/>
                    <a:pt x="206" y="82"/>
                  </a:cubicBezTo>
                  <a:cubicBezTo>
                    <a:pt x="205" y="83"/>
                    <a:pt x="204" y="85"/>
                    <a:pt x="206" y="82"/>
                  </a:cubicBezTo>
                  <a:cubicBezTo>
                    <a:pt x="206" y="83"/>
                    <a:pt x="203" y="86"/>
                    <a:pt x="204" y="85"/>
                  </a:cubicBezTo>
                  <a:cubicBezTo>
                    <a:pt x="202" y="87"/>
                    <a:pt x="201" y="88"/>
                    <a:pt x="198" y="92"/>
                  </a:cubicBezTo>
                  <a:cubicBezTo>
                    <a:pt x="198" y="93"/>
                    <a:pt x="203" y="86"/>
                    <a:pt x="201" y="89"/>
                  </a:cubicBezTo>
                  <a:cubicBezTo>
                    <a:pt x="200" y="90"/>
                    <a:pt x="196" y="95"/>
                    <a:pt x="194" y="98"/>
                  </a:cubicBezTo>
                  <a:cubicBezTo>
                    <a:pt x="194" y="98"/>
                    <a:pt x="195" y="96"/>
                    <a:pt x="196" y="95"/>
                  </a:cubicBezTo>
                  <a:cubicBezTo>
                    <a:pt x="197" y="94"/>
                    <a:pt x="198" y="94"/>
                    <a:pt x="198" y="94"/>
                  </a:cubicBezTo>
                  <a:cubicBezTo>
                    <a:pt x="196" y="97"/>
                    <a:pt x="194" y="99"/>
                    <a:pt x="190" y="104"/>
                  </a:cubicBezTo>
                  <a:cubicBezTo>
                    <a:pt x="191" y="103"/>
                    <a:pt x="190" y="103"/>
                    <a:pt x="189" y="104"/>
                  </a:cubicBezTo>
                  <a:cubicBezTo>
                    <a:pt x="189" y="105"/>
                    <a:pt x="187" y="107"/>
                    <a:pt x="186" y="109"/>
                  </a:cubicBezTo>
                  <a:cubicBezTo>
                    <a:pt x="186" y="109"/>
                    <a:pt x="186" y="109"/>
                    <a:pt x="186" y="109"/>
                  </a:cubicBezTo>
                  <a:cubicBezTo>
                    <a:pt x="186" y="108"/>
                    <a:pt x="187" y="108"/>
                    <a:pt x="187" y="107"/>
                  </a:cubicBezTo>
                  <a:cubicBezTo>
                    <a:pt x="184" y="111"/>
                    <a:pt x="188" y="103"/>
                    <a:pt x="182" y="113"/>
                  </a:cubicBezTo>
                  <a:cubicBezTo>
                    <a:pt x="183" y="112"/>
                    <a:pt x="184" y="111"/>
                    <a:pt x="183" y="113"/>
                  </a:cubicBezTo>
                  <a:cubicBezTo>
                    <a:pt x="182" y="112"/>
                    <a:pt x="180" y="118"/>
                    <a:pt x="179" y="120"/>
                  </a:cubicBezTo>
                  <a:cubicBezTo>
                    <a:pt x="179" y="119"/>
                    <a:pt x="179" y="119"/>
                    <a:pt x="179" y="119"/>
                  </a:cubicBezTo>
                  <a:cubicBezTo>
                    <a:pt x="178" y="120"/>
                    <a:pt x="177" y="121"/>
                    <a:pt x="177" y="122"/>
                  </a:cubicBezTo>
                  <a:cubicBezTo>
                    <a:pt x="178" y="120"/>
                    <a:pt x="177" y="123"/>
                    <a:pt x="177" y="124"/>
                  </a:cubicBezTo>
                  <a:cubicBezTo>
                    <a:pt x="177" y="123"/>
                    <a:pt x="173" y="131"/>
                    <a:pt x="172" y="133"/>
                  </a:cubicBezTo>
                  <a:cubicBezTo>
                    <a:pt x="173" y="133"/>
                    <a:pt x="173" y="133"/>
                    <a:pt x="173" y="133"/>
                  </a:cubicBezTo>
                  <a:cubicBezTo>
                    <a:pt x="171" y="135"/>
                    <a:pt x="170" y="139"/>
                    <a:pt x="169" y="141"/>
                  </a:cubicBezTo>
                  <a:cubicBezTo>
                    <a:pt x="168" y="143"/>
                    <a:pt x="168" y="144"/>
                    <a:pt x="168" y="143"/>
                  </a:cubicBezTo>
                  <a:cubicBezTo>
                    <a:pt x="166" y="147"/>
                    <a:pt x="165" y="152"/>
                    <a:pt x="167" y="147"/>
                  </a:cubicBezTo>
                  <a:cubicBezTo>
                    <a:pt x="168" y="144"/>
                    <a:pt x="170" y="142"/>
                    <a:pt x="171" y="138"/>
                  </a:cubicBezTo>
                  <a:cubicBezTo>
                    <a:pt x="172" y="138"/>
                    <a:pt x="172" y="138"/>
                    <a:pt x="172" y="138"/>
                  </a:cubicBezTo>
                  <a:cubicBezTo>
                    <a:pt x="172" y="138"/>
                    <a:pt x="172" y="138"/>
                    <a:pt x="172" y="138"/>
                  </a:cubicBezTo>
                  <a:cubicBezTo>
                    <a:pt x="171" y="140"/>
                    <a:pt x="170" y="143"/>
                    <a:pt x="170" y="144"/>
                  </a:cubicBezTo>
                  <a:cubicBezTo>
                    <a:pt x="169" y="143"/>
                    <a:pt x="169" y="144"/>
                    <a:pt x="168" y="146"/>
                  </a:cubicBezTo>
                  <a:cubicBezTo>
                    <a:pt x="168" y="147"/>
                    <a:pt x="167" y="148"/>
                    <a:pt x="167" y="149"/>
                  </a:cubicBezTo>
                  <a:cubicBezTo>
                    <a:pt x="167" y="150"/>
                    <a:pt x="166" y="150"/>
                    <a:pt x="166" y="151"/>
                  </a:cubicBezTo>
                  <a:cubicBezTo>
                    <a:pt x="166" y="152"/>
                    <a:pt x="166" y="153"/>
                    <a:pt x="165" y="154"/>
                  </a:cubicBezTo>
                  <a:cubicBezTo>
                    <a:pt x="166" y="153"/>
                    <a:pt x="166" y="152"/>
                    <a:pt x="166" y="151"/>
                  </a:cubicBezTo>
                  <a:cubicBezTo>
                    <a:pt x="167" y="150"/>
                    <a:pt x="167" y="149"/>
                    <a:pt x="168" y="148"/>
                  </a:cubicBezTo>
                  <a:cubicBezTo>
                    <a:pt x="167" y="151"/>
                    <a:pt x="167" y="153"/>
                    <a:pt x="169" y="148"/>
                  </a:cubicBezTo>
                  <a:cubicBezTo>
                    <a:pt x="169" y="148"/>
                    <a:pt x="166" y="154"/>
                    <a:pt x="168" y="150"/>
                  </a:cubicBezTo>
                  <a:cubicBezTo>
                    <a:pt x="168" y="151"/>
                    <a:pt x="168" y="151"/>
                    <a:pt x="168" y="153"/>
                  </a:cubicBezTo>
                  <a:cubicBezTo>
                    <a:pt x="167" y="154"/>
                    <a:pt x="167" y="155"/>
                    <a:pt x="166" y="158"/>
                  </a:cubicBezTo>
                  <a:cubicBezTo>
                    <a:pt x="166" y="158"/>
                    <a:pt x="167" y="156"/>
                    <a:pt x="167" y="156"/>
                  </a:cubicBezTo>
                  <a:cubicBezTo>
                    <a:pt x="166" y="160"/>
                    <a:pt x="166" y="159"/>
                    <a:pt x="166" y="158"/>
                  </a:cubicBezTo>
                  <a:cubicBezTo>
                    <a:pt x="166" y="156"/>
                    <a:pt x="166" y="155"/>
                    <a:pt x="165" y="157"/>
                  </a:cubicBezTo>
                  <a:cubicBezTo>
                    <a:pt x="164" y="162"/>
                    <a:pt x="165" y="159"/>
                    <a:pt x="164" y="164"/>
                  </a:cubicBezTo>
                  <a:cubicBezTo>
                    <a:pt x="164" y="166"/>
                    <a:pt x="164" y="165"/>
                    <a:pt x="164" y="164"/>
                  </a:cubicBezTo>
                  <a:cubicBezTo>
                    <a:pt x="164" y="163"/>
                    <a:pt x="164" y="163"/>
                    <a:pt x="163" y="167"/>
                  </a:cubicBezTo>
                  <a:cubicBezTo>
                    <a:pt x="163" y="167"/>
                    <a:pt x="163" y="168"/>
                    <a:pt x="163" y="169"/>
                  </a:cubicBezTo>
                  <a:cubicBezTo>
                    <a:pt x="163" y="169"/>
                    <a:pt x="162" y="170"/>
                    <a:pt x="162" y="171"/>
                  </a:cubicBezTo>
                  <a:cubicBezTo>
                    <a:pt x="162" y="171"/>
                    <a:pt x="162" y="172"/>
                    <a:pt x="162" y="172"/>
                  </a:cubicBezTo>
                  <a:cubicBezTo>
                    <a:pt x="162" y="173"/>
                    <a:pt x="162" y="173"/>
                    <a:pt x="161" y="173"/>
                  </a:cubicBezTo>
                  <a:cubicBezTo>
                    <a:pt x="159" y="172"/>
                    <a:pt x="156" y="171"/>
                    <a:pt x="153" y="170"/>
                  </a:cubicBezTo>
                  <a:cubicBezTo>
                    <a:pt x="150" y="168"/>
                    <a:pt x="145" y="167"/>
                    <a:pt x="142" y="166"/>
                  </a:cubicBezTo>
                  <a:cubicBezTo>
                    <a:pt x="142" y="166"/>
                    <a:pt x="143" y="167"/>
                    <a:pt x="144" y="167"/>
                  </a:cubicBezTo>
                  <a:cubicBezTo>
                    <a:pt x="145" y="167"/>
                    <a:pt x="146" y="168"/>
                    <a:pt x="148" y="168"/>
                  </a:cubicBezTo>
                  <a:cubicBezTo>
                    <a:pt x="151" y="169"/>
                    <a:pt x="154" y="171"/>
                    <a:pt x="157" y="172"/>
                  </a:cubicBezTo>
                  <a:cubicBezTo>
                    <a:pt x="154" y="171"/>
                    <a:pt x="150" y="169"/>
                    <a:pt x="146" y="168"/>
                  </a:cubicBezTo>
                  <a:cubicBezTo>
                    <a:pt x="146" y="168"/>
                    <a:pt x="145" y="167"/>
                    <a:pt x="144" y="167"/>
                  </a:cubicBezTo>
                  <a:cubicBezTo>
                    <a:pt x="143" y="167"/>
                    <a:pt x="143" y="167"/>
                    <a:pt x="142" y="167"/>
                  </a:cubicBezTo>
                  <a:cubicBezTo>
                    <a:pt x="141" y="166"/>
                    <a:pt x="141" y="166"/>
                    <a:pt x="141" y="166"/>
                  </a:cubicBezTo>
                  <a:cubicBezTo>
                    <a:pt x="137" y="165"/>
                    <a:pt x="134" y="164"/>
                    <a:pt x="129" y="164"/>
                  </a:cubicBezTo>
                  <a:cubicBezTo>
                    <a:pt x="129" y="163"/>
                    <a:pt x="130" y="164"/>
                    <a:pt x="131" y="163"/>
                  </a:cubicBezTo>
                  <a:cubicBezTo>
                    <a:pt x="127" y="163"/>
                    <a:pt x="128" y="163"/>
                    <a:pt x="126" y="163"/>
                  </a:cubicBezTo>
                  <a:cubicBezTo>
                    <a:pt x="125" y="163"/>
                    <a:pt x="124" y="163"/>
                    <a:pt x="123" y="162"/>
                  </a:cubicBezTo>
                  <a:cubicBezTo>
                    <a:pt x="125" y="163"/>
                    <a:pt x="127" y="163"/>
                    <a:pt x="128" y="163"/>
                  </a:cubicBezTo>
                  <a:cubicBezTo>
                    <a:pt x="125" y="162"/>
                    <a:pt x="122" y="162"/>
                    <a:pt x="119" y="162"/>
                  </a:cubicBezTo>
                  <a:cubicBezTo>
                    <a:pt x="115" y="162"/>
                    <a:pt x="112" y="162"/>
                    <a:pt x="110" y="162"/>
                  </a:cubicBezTo>
                  <a:cubicBezTo>
                    <a:pt x="109" y="162"/>
                    <a:pt x="115" y="162"/>
                    <a:pt x="117" y="162"/>
                  </a:cubicBezTo>
                  <a:cubicBezTo>
                    <a:pt x="114" y="163"/>
                    <a:pt x="114" y="162"/>
                    <a:pt x="105" y="164"/>
                  </a:cubicBezTo>
                  <a:cubicBezTo>
                    <a:pt x="101" y="164"/>
                    <a:pt x="105" y="163"/>
                    <a:pt x="106" y="163"/>
                  </a:cubicBezTo>
                  <a:cubicBezTo>
                    <a:pt x="107" y="163"/>
                    <a:pt x="101" y="164"/>
                    <a:pt x="102" y="164"/>
                  </a:cubicBezTo>
                  <a:cubicBezTo>
                    <a:pt x="102" y="164"/>
                    <a:pt x="102" y="163"/>
                    <a:pt x="102" y="163"/>
                  </a:cubicBezTo>
                  <a:cubicBezTo>
                    <a:pt x="102" y="164"/>
                    <a:pt x="102" y="164"/>
                    <a:pt x="102" y="164"/>
                  </a:cubicBezTo>
                  <a:cubicBezTo>
                    <a:pt x="101" y="164"/>
                    <a:pt x="98" y="164"/>
                    <a:pt x="96" y="165"/>
                  </a:cubicBezTo>
                  <a:cubicBezTo>
                    <a:pt x="93" y="165"/>
                    <a:pt x="91" y="166"/>
                    <a:pt x="90" y="166"/>
                  </a:cubicBezTo>
                  <a:cubicBezTo>
                    <a:pt x="87" y="166"/>
                    <a:pt x="75" y="171"/>
                    <a:pt x="75" y="172"/>
                  </a:cubicBezTo>
                  <a:cubicBezTo>
                    <a:pt x="75" y="172"/>
                    <a:pt x="76" y="172"/>
                    <a:pt x="78" y="171"/>
                  </a:cubicBezTo>
                  <a:cubicBezTo>
                    <a:pt x="80" y="170"/>
                    <a:pt x="82" y="170"/>
                    <a:pt x="83" y="169"/>
                  </a:cubicBezTo>
                  <a:cubicBezTo>
                    <a:pt x="82" y="170"/>
                    <a:pt x="81" y="170"/>
                    <a:pt x="80" y="171"/>
                  </a:cubicBezTo>
                  <a:cubicBezTo>
                    <a:pt x="78" y="171"/>
                    <a:pt x="77" y="172"/>
                    <a:pt x="75" y="173"/>
                  </a:cubicBezTo>
                  <a:cubicBezTo>
                    <a:pt x="79" y="171"/>
                    <a:pt x="69" y="176"/>
                    <a:pt x="68" y="177"/>
                  </a:cubicBezTo>
                  <a:cubicBezTo>
                    <a:pt x="67" y="177"/>
                    <a:pt x="68" y="176"/>
                    <a:pt x="63" y="179"/>
                  </a:cubicBezTo>
                  <a:cubicBezTo>
                    <a:pt x="64" y="179"/>
                    <a:pt x="66" y="177"/>
                    <a:pt x="65" y="177"/>
                  </a:cubicBezTo>
                  <a:cubicBezTo>
                    <a:pt x="65" y="177"/>
                    <a:pt x="64" y="178"/>
                    <a:pt x="62" y="179"/>
                  </a:cubicBezTo>
                  <a:cubicBezTo>
                    <a:pt x="61" y="180"/>
                    <a:pt x="59" y="181"/>
                    <a:pt x="59" y="181"/>
                  </a:cubicBezTo>
                  <a:cubicBezTo>
                    <a:pt x="58" y="182"/>
                    <a:pt x="63" y="178"/>
                    <a:pt x="62" y="180"/>
                  </a:cubicBezTo>
                  <a:cubicBezTo>
                    <a:pt x="61" y="180"/>
                    <a:pt x="60" y="181"/>
                    <a:pt x="59" y="181"/>
                  </a:cubicBezTo>
                  <a:cubicBezTo>
                    <a:pt x="58" y="182"/>
                    <a:pt x="58" y="182"/>
                    <a:pt x="57" y="182"/>
                  </a:cubicBezTo>
                  <a:cubicBezTo>
                    <a:pt x="55" y="183"/>
                    <a:pt x="54" y="184"/>
                    <a:pt x="53" y="185"/>
                  </a:cubicBezTo>
                  <a:cubicBezTo>
                    <a:pt x="53" y="186"/>
                    <a:pt x="52" y="187"/>
                    <a:pt x="52" y="187"/>
                  </a:cubicBezTo>
                  <a:cubicBezTo>
                    <a:pt x="57" y="184"/>
                    <a:pt x="55" y="184"/>
                    <a:pt x="59" y="181"/>
                  </a:cubicBezTo>
                  <a:cubicBezTo>
                    <a:pt x="59" y="182"/>
                    <a:pt x="58" y="183"/>
                    <a:pt x="56" y="184"/>
                  </a:cubicBezTo>
                  <a:cubicBezTo>
                    <a:pt x="55" y="185"/>
                    <a:pt x="53" y="187"/>
                    <a:pt x="51" y="188"/>
                  </a:cubicBezTo>
                  <a:cubicBezTo>
                    <a:pt x="52" y="188"/>
                    <a:pt x="52" y="188"/>
                    <a:pt x="54" y="187"/>
                  </a:cubicBezTo>
                  <a:cubicBezTo>
                    <a:pt x="52" y="189"/>
                    <a:pt x="50" y="190"/>
                    <a:pt x="52" y="189"/>
                  </a:cubicBezTo>
                  <a:cubicBezTo>
                    <a:pt x="51" y="190"/>
                    <a:pt x="50" y="190"/>
                    <a:pt x="50" y="191"/>
                  </a:cubicBezTo>
                  <a:cubicBezTo>
                    <a:pt x="49" y="191"/>
                    <a:pt x="49" y="192"/>
                    <a:pt x="48" y="193"/>
                  </a:cubicBezTo>
                  <a:cubicBezTo>
                    <a:pt x="47" y="194"/>
                    <a:pt x="46" y="194"/>
                    <a:pt x="45" y="195"/>
                  </a:cubicBezTo>
                  <a:cubicBezTo>
                    <a:pt x="43" y="197"/>
                    <a:pt x="42" y="199"/>
                    <a:pt x="40" y="200"/>
                  </a:cubicBezTo>
                  <a:cubicBezTo>
                    <a:pt x="39" y="203"/>
                    <a:pt x="38" y="203"/>
                    <a:pt x="36" y="207"/>
                  </a:cubicBezTo>
                  <a:cubicBezTo>
                    <a:pt x="36" y="206"/>
                    <a:pt x="37" y="205"/>
                    <a:pt x="38" y="205"/>
                  </a:cubicBezTo>
                  <a:cubicBezTo>
                    <a:pt x="37" y="206"/>
                    <a:pt x="36" y="207"/>
                    <a:pt x="35" y="209"/>
                  </a:cubicBezTo>
                  <a:cubicBezTo>
                    <a:pt x="35" y="210"/>
                    <a:pt x="34" y="211"/>
                    <a:pt x="33" y="212"/>
                  </a:cubicBezTo>
                  <a:cubicBezTo>
                    <a:pt x="32" y="213"/>
                    <a:pt x="32" y="214"/>
                    <a:pt x="31" y="216"/>
                  </a:cubicBezTo>
                  <a:cubicBezTo>
                    <a:pt x="30" y="217"/>
                    <a:pt x="29" y="219"/>
                    <a:pt x="29" y="220"/>
                  </a:cubicBezTo>
                  <a:cubicBezTo>
                    <a:pt x="28" y="222"/>
                    <a:pt x="28" y="223"/>
                    <a:pt x="27" y="224"/>
                  </a:cubicBezTo>
                  <a:cubicBezTo>
                    <a:pt x="25" y="227"/>
                    <a:pt x="25" y="230"/>
                    <a:pt x="24" y="233"/>
                  </a:cubicBezTo>
                  <a:cubicBezTo>
                    <a:pt x="24" y="234"/>
                    <a:pt x="24" y="235"/>
                    <a:pt x="22" y="239"/>
                  </a:cubicBezTo>
                  <a:cubicBezTo>
                    <a:pt x="22" y="241"/>
                    <a:pt x="23" y="238"/>
                    <a:pt x="23" y="239"/>
                  </a:cubicBezTo>
                  <a:cubicBezTo>
                    <a:pt x="22" y="241"/>
                    <a:pt x="22" y="241"/>
                    <a:pt x="22" y="241"/>
                  </a:cubicBezTo>
                  <a:cubicBezTo>
                    <a:pt x="22" y="241"/>
                    <a:pt x="22" y="242"/>
                    <a:pt x="22" y="243"/>
                  </a:cubicBezTo>
                  <a:cubicBezTo>
                    <a:pt x="22" y="243"/>
                    <a:pt x="22" y="242"/>
                    <a:pt x="22" y="241"/>
                  </a:cubicBezTo>
                  <a:cubicBezTo>
                    <a:pt x="22" y="241"/>
                    <a:pt x="22" y="241"/>
                    <a:pt x="22" y="240"/>
                  </a:cubicBezTo>
                  <a:cubicBezTo>
                    <a:pt x="22" y="240"/>
                    <a:pt x="22" y="239"/>
                    <a:pt x="22" y="239"/>
                  </a:cubicBezTo>
                  <a:cubicBezTo>
                    <a:pt x="23" y="238"/>
                    <a:pt x="23" y="237"/>
                    <a:pt x="23" y="236"/>
                  </a:cubicBezTo>
                  <a:cubicBezTo>
                    <a:pt x="23" y="236"/>
                    <a:pt x="23" y="237"/>
                    <a:pt x="22" y="238"/>
                  </a:cubicBezTo>
                  <a:cubicBezTo>
                    <a:pt x="22" y="239"/>
                    <a:pt x="22" y="240"/>
                    <a:pt x="22" y="241"/>
                  </a:cubicBezTo>
                  <a:cubicBezTo>
                    <a:pt x="21" y="242"/>
                    <a:pt x="21" y="243"/>
                    <a:pt x="21" y="244"/>
                  </a:cubicBezTo>
                  <a:cubicBezTo>
                    <a:pt x="22" y="244"/>
                    <a:pt x="22" y="243"/>
                    <a:pt x="22" y="242"/>
                  </a:cubicBezTo>
                  <a:cubicBezTo>
                    <a:pt x="22" y="242"/>
                    <a:pt x="22" y="243"/>
                    <a:pt x="22" y="244"/>
                  </a:cubicBezTo>
                  <a:cubicBezTo>
                    <a:pt x="22" y="244"/>
                    <a:pt x="22" y="245"/>
                    <a:pt x="22" y="245"/>
                  </a:cubicBezTo>
                  <a:cubicBezTo>
                    <a:pt x="22" y="245"/>
                    <a:pt x="22" y="245"/>
                    <a:pt x="22" y="245"/>
                  </a:cubicBezTo>
                  <a:cubicBezTo>
                    <a:pt x="23" y="245"/>
                    <a:pt x="23" y="245"/>
                    <a:pt x="23" y="245"/>
                  </a:cubicBezTo>
                  <a:cubicBezTo>
                    <a:pt x="21" y="245"/>
                    <a:pt x="23" y="245"/>
                    <a:pt x="24" y="245"/>
                  </a:cubicBezTo>
                  <a:cubicBezTo>
                    <a:pt x="23" y="246"/>
                    <a:pt x="25" y="246"/>
                    <a:pt x="26" y="246"/>
                  </a:cubicBezTo>
                  <a:cubicBezTo>
                    <a:pt x="26" y="246"/>
                    <a:pt x="28" y="245"/>
                    <a:pt x="36" y="245"/>
                  </a:cubicBezTo>
                  <a:cubicBezTo>
                    <a:pt x="35" y="245"/>
                    <a:pt x="33" y="245"/>
                    <a:pt x="29" y="245"/>
                  </a:cubicBezTo>
                  <a:cubicBezTo>
                    <a:pt x="30" y="245"/>
                    <a:pt x="32" y="245"/>
                    <a:pt x="33" y="245"/>
                  </a:cubicBezTo>
                  <a:cubicBezTo>
                    <a:pt x="34" y="245"/>
                    <a:pt x="35" y="245"/>
                    <a:pt x="40" y="245"/>
                  </a:cubicBezTo>
                  <a:cubicBezTo>
                    <a:pt x="40" y="245"/>
                    <a:pt x="38" y="245"/>
                    <a:pt x="36" y="246"/>
                  </a:cubicBezTo>
                  <a:cubicBezTo>
                    <a:pt x="37" y="246"/>
                    <a:pt x="41" y="246"/>
                    <a:pt x="43" y="246"/>
                  </a:cubicBezTo>
                  <a:cubicBezTo>
                    <a:pt x="43" y="246"/>
                    <a:pt x="43" y="246"/>
                    <a:pt x="43" y="246"/>
                  </a:cubicBezTo>
                  <a:cubicBezTo>
                    <a:pt x="42" y="246"/>
                    <a:pt x="40" y="246"/>
                    <a:pt x="37" y="246"/>
                  </a:cubicBezTo>
                  <a:cubicBezTo>
                    <a:pt x="38" y="246"/>
                    <a:pt x="39" y="246"/>
                    <a:pt x="38" y="247"/>
                  </a:cubicBezTo>
                  <a:cubicBezTo>
                    <a:pt x="42" y="246"/>
                    <a:pt x="42" y="246"/>
                    <a:pt x="50" y="246"/>
                  </a:cubicBezTo>
                  <a:cubicBezTo>
                    <a:pt x="53" y="246"/>
                    <a:pt x="51" y="246"/>
                    <a:pt x="56" y="246"/>
                  </a:cubicBezTo>
                  <a:cubicBezTo>
                    <a:pt x="56" y="246"/>
                    <a:pt x="56" y="245"/>
                    <a:pt x="55" y="245"/>
                  </a:cubicBezTo>
                  <a:cubicBezTo>
                    <a:pt x="55" y="245"/>
                    <a:pt x="68" y="245"/>
                    <a:pt x="61" y="245"/>
                  </a:cubicBezTo>
                  <a:cubicBezTo>
                    <a:pt x="81" y="245"/>
                    <a:pt x="88" y="245"/>
                    <a:pt x="108" y="245"/>
                  </a:cubicBezTo>
                  <a:cubicBezTo>
                    <a:pt x="107" y="245"/>
                    <a:pt x="106" y="245"/>
                    <a:pt x="105" y="245"/>
                  </a:cubicBezTo>
                  <a:cubicBezTo>
                    <a:pt x="102" y="245"/>
                    <a:pt x="98" y="245"/>
                    <a:pt x="95" y="245"/>
                  </a:cubicBezTo>
                  <a:cubicBezTo>
                    <a:pt x="96" y="245"/>
                    <a:pt x="96" y="245"/>
                    <a:pt x="96" y="246"/>
                  </a:cubicBezTo>
                  <a:cubicBezTo>
                    <a:pt x="98" y="246"/>
                    <a:pt x="100" y="246"/>
                    <a:pt x="103" y="246"/>
                  </a:cubicBezTo>
                  <a:cubicBezTo>
                    <a:pt x="99" y="246"/>
                    <a:pt x="104" y="246"/>
                    <a:pt x="101" y="246"/>
                  </a:cubicBezTo>
                  <a:cubicBezTo>
                    <a:pt x="103" y="246"/>
                    <a:pt x="105" y="246"/>
                    <a:pt x="107" y="246"/>
                  </a:cubicBezTo>
                  <a:cubicBezTo>
                    <a:pt x="101" y="246"/>
                    <a:pt x="112" y="245"/>
                    <a:pt x="104" y="245"/>
                  </a:cubicBezTo>
                  <a:cubicBezTo>
                    <a:pt x="104" y="245"/>
                    <a:pt x="105" y="245"/>
                    <a:pt x="105" y="245"/>
                  </a:cubicBezTo>
                  <a:cubicBezTo>
                    <a:pt x="107" y="245"/>
                    <a:pt x="117" y="245"/>
                    <a:pt x="115" y="246"/>
                  </a:cubicBezTo>
                  <a:cubicBezTo>
                    <a:pt x="128" y="245"/>
                    <a:pt x="137" y="245"/>
                    <a:pt x="144" y="245"/>
                  </a:cubicBezTo>
                  <a:cubicBezTo>
                    <a:pt x="141" y="245"/>
                    <a:pt x="153" y="245"/>
                    <a:pt x="160" y="245"/>
                  </a:cubicBezTo>
                  <a:cubicBezTo>
                    <a:pt x="155" y="245"/>
                    <a:pt x="165" y="245"/>
                    <a:pt x="164" y="245"/>
                  </a:cubicBezTo>
                  <a:cubicBezTo>
                    <a:pt x="164" y="245"/>
                    <a:pt x="176" y="245"/>
                    <a:pt x="175" y="244"/>
                  </a:cubicBezTo>
                  <a:cubicBezTo>
                    <a:pt x="179" y="244"/>
                    <a:pt x="183" y="244"/>
                    <a:pt x="188" y="244"/>
                  </a:cubicBezTo>
                  <a:cubicBezTo>
                    <a:pt x="186" y="245"/>
                    <a:pt x="193" y="245"/>
                    <a:pt x="202" y="245"/>
                  </a:cubicBezTo>
                  <a:cubicBezTo>
                    <a:pt x="200" y="245"/>
                    <a:pt x="195" y="245"/>
                    <a:pt x="196" y="244"/>
                  </a:cubicBezTo>
                  <a:cubicBezTo>
                    <a:pt x="215" y="244"/>
                    <a:pt x="220" y="244"/>
                    <a:pt x="237" y="244"/>
                  </a:cubicBezTo>
                  <a:cubicBezTo>
                    <a:pt x="242" y="244"/>
                    <a:pt x="234" y="244"/>
                    <a:pt x="240" y="244"/>
                  </a:cubicBezTo>
                  <a:cubicBezTo>
                    <a:pt x="240" y="243"/>
                    <a:pt x="235" y="244"/>
                    <a:pt x="231" y="243"/>
                  </a:cubicBezTo>
                  <a:cubicBezTo>
                    <a:pt x="230" y="243"/>
                    <a:pt x="239" y="243"/>
                    <a:pt x="234" y="243"/>
                  </a:cubicBezTo>
                  <a:cubicBezTo>
                    <a:pt x="238" y="242"/>
                    <a:pt x="247" y="244"/>
                    <a:pt x="247" y="243"/>
                  </a:cubicBezTo>
                  <a:cubicBezTo>
                    <a:pt x="252" y="243"/>
                    <a:pt x="249" y="243"/>
                    <a:pt x="252" y="244"/>
                  </a:cubicBezTo>
                  <a:cubicBezTo>
                    <a:pt x="251" y="244"/>
                    <a:pt x="248" y="243"/>
                    <a:pt x="247" y="244"/>
                  </a:cubicBezTo>
                  <a:cubicBezTo>
                    <a:pt x="252" y="244"/>
                    <a:pt x="255" y="244"/>
                    <a:pt x="263" y="244"/>
                  </a:cubicBezTo>
                  <a:cubicBezTo>
                    <a:pt x="260" y="243"/>
                    <a:pt x="289" y="243"/>
                    <a:pt x="298" y="243"/>
                  </a:cubicBezTo>
                  <a:cubicBezTo>
                    <a:pt x="303" y="243"/>
                    <a:pt x="300" y="242"/>
                    <a:pt x="305" y="242"/>
                  </a:cubicBezTo>
                  <a:cubicBezTo>
                    <a:pt x="298" y="242"/>
                    <a:pt x="286" y="243"/>
                    <a:pt x="274" y="243"/>
                  </a:cubicBezTo>
                  <a:cubicBezTo>
                    <a:pt x="275" y="242"/>
                    <a:pt x="287" y="242"/>
                    <a:pt x="276" y="242"/>
                  </a:cubicBezTo>
                  <a:cubicBezTo>
                    <a:pt x="324" y="241"/>
                    <a:pt x="401" y="241"/>
                    <a:pt x="422" y="242"/>
                  </a:cubicBezTo>
                  <a:cubicBezTo>
                    <a:pt x="421" y="241"/>
                    <a:pt x="430" y="241"/>
                    <a:pt x="436" y="242"/>
                  </a:cubicBezTo>
                  <a:cubicBezTo>
                    <a:pt x="433" y="242"/>
                    <a:pt x="421" y="242"/>
                    <a:pt x="423" y="242"/>
                  </a:cubicBezTo>
                  <a:cubicBezTo>
                    <a:pt x="417" y="242"/>
                    <a:pt x="414" y="242"/>
                    <a:pt x="412" y="243"/>
                  </a:cubicBezTo>
                  <a:cubicBezTo>
                    <a:pt x="416" y="242"/>
                    <a:pt x="427" y="243"/>
                    <a:pt x="426" y="242"/>
                  </a:cubicBezTo>
                  <a:cubicBezTo>
                    <a:pt x="440" y="243"/>
                    <a:pt x="456" y="242"/>
                    <a:pt x="476" y="242"/>
                  </a:cubicBezTo>
                  <a:cubicBezTo>
                    <a:pt x="470" y="242"/>
                    <a:pt x="479" y="243"/>
                    <a:pt x="480" y="242"/>
                  </a:cubicBezTo>
                  <a:cubicBezTo>
                    <a:pt x="479" y="243"/>
                    <a:pt x="474" y="243"/>
                    <a:pt x="471" y="243"/>
                  </a:cubicBezTo>
                  <a:cubicBezTo>
                    <a:pt x="485" y="243"/>
                    <a:pt x="507" y="242"/>
                    <a:pt x="521" y="242"/>
                  </a:cubicBezTo>
                  <a:cubicBezTo>
                    <a:pt x="522" y="242"/>
                    <a:pt x="527" y="242"/>
                    <a:pt x="527" y="242"/>
                  </a:cubicBezTo>
                  <a:cubicBezTo>
                    <a:pt x="530" y="242"/>
                    <a:pt x="534" y="242"/>
                    <a:pt x="537" y="242"/>
                  </a:cubicBezTo>
                  <a:cubicBezTo>
                    <a:pt x="536" y="242"/>
                    <a:pt x="530" y="242"/>
                    <a:pt x="530" y="242"/>
                  </a:cubicBezTo>
                  <a:cubicBezTo>
                    <a:pt x="532" y="242"/>
                    <a:pt x="548" y="242"/>
                    <a:pt x="551" y="243"/>
                  </a:cubicBezTo>
                  <a:cubicBezTo>
                    <a:pt x="543" y="243"/>
                    <a:pt x="541" y="243"/>
                    <a:pt x="538" y="243"/>
                  </a:cubicBezTo>
                  <a:cubicBezTo>
                    <a:pt x="531" y="243"/>
                    <a:pt x="522" y="244"/>
                    <a:pt x="517" y="244"/>
                  </a:cubicBezTo>
                  <a:cubicBezTo>
                    <a:pt x="515" y="244"/>
                    <a:pt x="510" y="244"/>
                    <a:pt x="514" y="244"/>
                  </a:cubicBezTo>
                  <a:cubicBezTo>
                    <a:pt x="515" y="244"/>
                    <a:pt x="514" y="244"/>
                    <a:pt x="514" y="244"/>
                  </a:cubicBezTo>
                  <a:cubicBezTo>
                    <a:pt x="521" y="244"/>
                    <a:pt x="525" y="244"/>
                    <a:pt x="533" y="243"/>
                  </a:cubicBezTo>
                  <a:cubicBezTo>
                    <a:pt x="528" y="244"/>
                    <a:pt x="539" y="243"/>
                    <a:pt x="539" y="244"/>
                  </a:cubicBezTo>
                  <a:cubicBezTo>
                    <a:pt x="550" y="244"/>
                    <a:pt x="551" y="244"/>
                    <a:pt x="560" y="244"/>
                  </a:cubicBezTo>
                  <a:cubicBezTo>
                    <a:pt x="563" y="244"/>
                    <a:pt x="559" y="244"/>
                    <a:pt x="558" y="244"/>
                  </a:cubicBezTo>
                  <a:cubicBezTo>
                    <a:pt x="561" y="244"/>
                    <a:pt x="563" y="244"/>
                    <a:pt x="565" y="244"/>
                  </a:cubicBezTo>
                  <a:cubicBezTo>
                    <a:pt x="570" y="245"/>
                    <a:pt x="579" y="244"/>
                    <a:pt x="587" y="244"/>
                  </a:cubicBezTo>
                  <a:cubicBezTo>
                    <a:pt x="590" y="243"/>
                    <a:pt x="578" y="244"/>
                    <a:pt x="579" y="243"/>
                  </a:cubicBezTo>
                  <a:cubicBezTo>
                    <a:pt x="587" y="243"/>
                    <a:pt x="598" y="243"/>
                    <a:pt x="600" y="244"/>
                  </a:cubicBezTo>
                  <a:cubicBezTo>
                    <a:pt x="599" y="244"/>
                    <a:pt x="598" y="244"/>
                    <a:pt x="594" y="244"/>
                  </a:cubicBezTo>
                  <a:cubicBezTo>
                    <a:pt x="592" y="244"/>
                    <a:pt x="593" y="244"/>
                    <a:pt x="590" y="244"/>
                  </a:cubicBezTo>
                  <a:cubicBezTo>
                    <a:pt x="588" y="244"/>
                    <a:pt x="592" y="244"/>
                    <a:pt x="589" y="244"/>
                  </a:cubicBezTo>
                  <a:cubicBezTo>
                    <a:pt x="591" y="244"/>
                    <a:pt x="596" y="244"/>
                    <a:pt x="598" y="244"/>
                  </a:cubicBezTo>
                  <a:cubicBezTo>
                    <a:pt x="594" y="245"/>
                    <a:pt x="589" y="244"/>
                    <a:pt x="584" y="245"/>
                  </a:cubicBezTo>
                  <a:cubicBezTo>
                    <a:pt x="583" y="245"/>
                    <a:pt x="590" y="245"/>
                    <a:pt x="585" y="245"/>
                  </a:cubicBezTo>
                  <a:cubicBezTo>
                    <a:pt x="592" y="245"/>
                    <a:pt x="601" y="245"/>
                    <a:pt x="606" y="245"/>
                  </a:cubicBezTo>
                  <a:cubicBezTo>
                    <a:pt x="607" y="244"/>
                    <a:pt x="604" y="244"/>
                    <a:pt x="601" y="244"/>
                  </a:cubicBezTo>
                  <a:cubicBezTo>
                    <a:pt x="605" y="244"/>
                    <a:pt x="609" y="244"/>
                    <a:pt x="613" y="244"/>
                  </a:cubicBezTo>
                  <a:cubicBezTo>
                    <a:pt x="603" y="244"/>
                    <a:pt x="616" y="245"/>
                    <a:pt x="606" y="245"/>
                  </a:cubicBezTo>
                  <a:cubicBezTo>
                    <a:pt x="606" y="245"/>
                    <a:pt x="615" y="245"/>
                    <a:pt x="617" y="245"/>
                  </a:cubicBezTo>
                  <a:cubicBezTo>
                    <a:pt x="617" y="246"/>
                    <a:pt x="613" y="245"/>
                    <a:pt x="611" y="245"/>
                  </a:cubicBezTo>
                  <a:cubicBezTo>
                    <a:pt x="611" y="246"/>
                    <a:pt x="615" y="246"/>
                    <a:pt x="619" y="246"/>
                  </a:cubicBezTo>
                  <a:cubicBezTo>
                    <a:pt x="617" y="245"/>
                    <a:pt x="617" y="245"/>
                    <a:pt x="616" y="245"/>
                  </a:cubicBezTo>
                  <a:cubicBezTo>
                    <a:pt x="617" y="245"/>
                    <a:pt x="621" y="245"/>
                    <a:pt x="624" y="245"/>
                  </a:cubicBezTo>
                  <a:cubicBezTo>
                    <a:pt x="624" y="244"/>
                    <a:pt x="616" y="245"/>
                    <a:pt x="619" y="244"/>
                  </a:cubicBezTo>
                  <a:cubicBezTo>
                    <a:pt x="625" y="244"/>
                    <a:pt x="628" y="244"/>
                    <a:pt x="633" y="244"/>
                  </a:cubicBezTo>
                  <a:cubicBezTo>
                    <a:pt x="633" y="245"/>
                    <a:pt x="633" y="245"/>
                    <a:pt x="633" y="245"/>
                  </a:cubicBezTo>
                  <a:cubicBezTo>
                    <a:pt x="628" y="244"/>
                    <a:pt x="633" y="245"/>
                    <a:pt x="624" y="245"/>
                  </a:cubicBezTo>
                  <a:cubicBezTo>
                    <a:pt x="624" y="245"/>
                    <a:pt x="625" y="245"/>
                    <a:pt x="625" y="245"/>
                  </a:cubicBezTo>
                  <a:cubicBezTo>
                    <a:pt x="632" y="245"/>
                    <a:pt x="642" y="246"/>
                    <a:pt x="644" y="245"/>
                  </a:cubicBezTo>
                  <a:cubicBezTo>
                    <a:pt x="644" y="245"/>
                    <a:pt x="639" y="245"/>
                    <a:pt x="641" y="245"/>
                  </a:cubicBezTo>
                  <a:cubicBezTo>
                    <a:pt x="638" y="245"/>
                    <a:pt x="640" y="245"/>
                    <a:pt x="637" y="245"/>
                  </a:cubicBezTo>
                  <a:cubicBezTo>
                    <a:pt x="645" y="244"/>
                    <a:pt x="646" y="245"/>
                    <a:pt x="655" y="246"/>
                  </a:cubicBezTo>
                  <a:cubicBezTo>
                    <a:pt x="659" y="246"/>
                    <a:pt x="655" y="245"/>
                    <a:pt x="652" y="245"/>
                  </a:cubicBezTo>
                  <a:cubicBezTo>
                    <a:pt x="653" y="245"/>
                    <a:pt x="655" y="245"/>
                    <a:pt x="656" y="245"/>
                  </a:cubicBezTo>
                  <a:cubicBezTo>
                    <a:pt x="662" y="246"/>
                    <a:pt x="679" y="246"/>
                    <a:pt x="692" y="246"/>
                  </a:cubicBezTo>
                  <a:cubicBezTo>
                    <a:pt x="691" y="247"/>
                    <a:pt x="688" y="247"/>
                    <a:pt x="689" y="246"/>
                  </a:cubicBezTo>
                  <a:cubicBezTo>
                    <a:pt x="675" y="246"/>
                    <a:pt x="670" y="246"/>
                    <a:pt x="659" y="246"/>
                  </a:cubicBezTo>
                  <a:cubicBezTo>
                    <a:pt x="660" y="246"/>
                    <a:pt x="664" y="246"/>
                    <a:pt x="668" y="246"/>
                  </a:cubicBezTo>
                  <a:cubicBezTo>
                    <a:pt x="668" y="247"/>
                    <a:pt x="668" y="247"/>
                    <a:pt x="668" y="247"/>
                  </a:cubicBezTo>
                  <a:cubicBezTo>
                    <a:pt x="669" y="247"/>
                    <a:pt x="671" y="247"/>
                    <a:pt x="671" y="247"/>
                  </a:cubicBezTo>
                  <a:cubicBezTo>
                    <a:pt x="675" y="247"/>
                    <a:pt x="666" y="247"/>
                    <a:pt x="671" y="246"/>
                  </a:cubicBezTo>
                  <a:cubicBezTo>
                    <a:pt x="678" y="246"/>
                    <a:pt x="678" y="246"/>
                    <a:pt x="678" y="246"/>
                  </a:cubicBezTo>
                  <a:cubicBezTo>
                    <a:pt x="673" y="247"/>
                    <a:pt x="676" y="248"/>
                    <a:pt x="682" y="248"/>
                  </a:cubicBezTo>
                  <a:cubicBezTo>
                    <a:pt x="678" y="248"/>
                    <a:pt x="666" y="248"/>
                    <a:pt x="671" y="247"/>
                  </a:cubicBezTo>
                  <a:cubicBezTo>
                    <a:pt x="670" y="247"/>
                    <a:pt x="668" y="247"/>
                    <a:pt x="666" y="247"/>
                  </a:cubicBezTo>
                  <a:cubicBezTo>
                    <a:pt x="668" y="248"/>
                    <a:pt x="668" y="248"/>
                    <a:pt x="663" y="248"/>
                  </a:cubicBezTo>
                  <a:cubicBezTo>
                    <a:pt x="669" y="248"/>
                    <a:pt x="673" y="248"/>
                    <a:pt x="683" y="248"/>
                  </a:cubicBezTo>
                  <a:cubicBezTo>
                    <a:pt x="684" y="249"/>
                    <a:pt x="676" y="248"/>
                    <a:pt x="678" y="249"/>
                  </a:cubicBezTo>
                  <a:cubicBezTo>
                    <a:pt x="673" y="248"/>
                    <a:pt x="667" y="249"/>
                    <a:pt x="660" y="248"/>
                  </a:cubicBezTo>
                  <a:cubicBezTo>
                    <a:pt x="655" y="248"/>
                    <a:pt x="664" y="248"/>
                    <a:pt x="659" y="249"/>
                  </a:cubicBezTo>
                  <a:cubicBezTo>
                    <a:pt x="661" y="249"/>
                    <a:pt x="664" y="249"/>
                    <a:pt x="666" y="249"/>
                  </a:cubicBezTo>
                  <a:cubicBezTo>
                    <a:pt x="666" y="249"/>
                    <a:pt x="666" y="249"/>
                    <a:pt x="666" y="249"/>
                  </a:cubicBezTo>
                  <a:cubicBezTo>
                    <a:pt x="662" y="249"/>
                    <a:pt x="659" y="249"/>
                    <a:pt x="654" y="249"/>
                  </a:cubicBezTo>
                  <a:cubicBezTo>
                    <a:pt x="658" y="249"/>
                    <a:pt x="673" y="250"/>
                    <a:pt x="669" y="249"/>
                  </a:cubicBezTo>
                  <a:cubicBezTo>
                    <a:pt x="674" y="248"/>
                    <a:pt x="673" y="249"/>
                    <a:pt x="675" y="249"/>
                  </a:cubicBezTo>
                  <a:cubicBezTo>
                    <a:pt x="677" y="249"/>
                    <a:pt x="677" y="249"/>
                    <a:pt x="677" y="249"/>
                  </a:cubicBezTo>
                  <a:cubicBezTo>
                    <a:pt x="681" y="249"/>
                    <a:pt x="675" y="249"/>
                    <a:pt x="672" y="249"/>
                  </a:cubicBezTo>
                  <a:cubicBezTo>
                    <a:pt x="672" y="249"/>
                    <a:pt x="674" y="250"/>
                    <a:pt x="677" y="250"/>
                  </a:cubicBezTo>
                  <a:cubicBezTo>
                    <a:pt x="679" y="250"/>
                    <a:pt x="677" y="249"/>
                    <a:pt x="675" y="249"/>
                  </a:cubicBezTo>
                  <a:cubicBezTo>
                    <a:pt x="677" y="249"/>
                    <a:pt x="682" y="249"/>
                    <a:pt x="680" y="250"/>
                  </a:cubicBezTo>
                  <a:cubicBezTo>
                    <a:pt x="683" y="250"/>
                    <a:pt x="683" y="250"/>
                    <a:pt x="686" y="250"/>
                  </a:cubicBezTo>
                  <a:cubicBezTo>
                    <a:pt x="689" y="250"/>
                    <a:pt x="696" y="250"/>
                    <a:pt x="701" y="250"/>
                  </a:cubicBezTo>
                  <a:cubicBezTo>
                    <a:pt x="700" y="249"/>
                    <a:pt x="690" y="250"/>
                    <a:pt x="688" y="249"/>
                  </a:cubicBezTo>
                  <a:cubicBezTo>
                    <a:pt x="690" y="249"/>
                    <a:pt x="700" y="249"/>
                    <a:pt x="702" y="249"/>
                  </a:cubicBezTo>
                  <a:cubicBezTo>
                    <a:pt x="703" y="249"/>
                    <a:pt x="698" y="249"/>
                    <a:pt x="698" y="249"/>
                  </a:cubicBezTo>
                  <a:cubicBezTo>
                    <a:pt x="697" y="249"/>
                    <a:pt x="697" y="249"/>
                    <a:pt x="688" y="249"/>
                  </a:cubicBezTo>
                  <a:cubicBezTo>
                    <a:pt x="688" y="249"/>
                    <a:pt x="692" y="249"/>
                    <a:pt x="694" y="249"/>
                  </a:cubicBezTo>
                  <a:cubicBezTo>
                    <a:pt x="694" y="248"/>
                    <a:pt x="688" y="248"/>
                    <a:pt x="688" y="248"/>
                  </a:cubicBezTo>
                  <a:cubicBezTo>
                    <a:pt x="690" y="248"/>
                    <a:pt x="690" y="248"/>
                    <a:pt x="690" y="248"/>
                  </a:cubicBezTo>
                  <a:cubicBezTo>
                    <a:pt x="693" y="248"/>
                    <a:pt x="693" y="248"/>
                    <a:pt x="696" y="248"/>
                  </a:cubicBezTo>
                  <a:cubicBezTo>
                    <a:pt x="693" y="248"/>
                    <a:pt x="703" y="249"/>
                    <a:pt x="707" y="249"/>
                  </a:cubicBezTo>
                  <a:cubicBezTo>
                    <a:pt x="707" y="249"/>
                    <a:pt x="705" y="249"/>
                    <a:pt x="704" y="249"/>
                  </a:cubicBezTo>
                  <a:cubicBezTo>
                    <a:pt x="704" y="250"/>
                    <a:pt x="711" y="249"/>
                    <a:pt x="713" y="249"/>
                  </a:cubicBezTo>
                  <a:cubicBezTo>
                    <a:pt x="705" y="250"/>
                    <a:pt x="692" y="250"/>
                    <a:pt x="686" y="250"/>
                  </a:cubicBezTo>
                  <a:cubicBezTo>
                    <a:pt x="686" y="250"/>
                    <a:pt x="688" y="250"/>
                    <a:pt x="688" y="250"/>
                  </a:cubicBezTo>
                  <a:cubicBezTo>
                    <a:pt x="690" y="250"/>
                    <a:pt x="694" y="250"/>
                    <a:pt x="696" y="250"/>
                  </a:cubicBezTo>
                  <a:cubicBezTo>
                    <a:pt x="697" y="250"/>
                    <a:pt x="696" y="251"/>
                    <a:pt x="700" y="251"/>
                  </a:cubicBezTo>
                  <a:cubicBezTo>
                    <a:pt x="704" y="251"/>
                    <a:pt x="710" y="251"/>
                    <a:pt x="708" y="251"/>
                  </a:cubicBezTo>
                  <a:cubicBezTo>
                    <a:pt x="711" y="251"/>
                    <a:pt x="717" y="251"/>
                    <a:pt x="718" y="251"/>
                  </a:cubicBezTo>
                  <a:cubicBezTo>
                    <a:pt x="720" y="251"/>
                    <a:pt x="721" y="251"/>
                    <a:pt x="721" y="251"/>
                  </a:cubicBezTo>
                  <a:cubicBezTo>
                    <a:pt x="722" y="251"/>
                    <a:pt x="726" y="251"/>
                    <a:pt x="726" y="251"/>
                  </a:cubicBezTo>
                  <a:cubicBezTo>
                    <a:pt x="724" y="251"/>
                    <a:pt x="722" y="251"/>
                    <a:pt x="721" y="251"/>
                  </a:cubicBezTo>
                  <a:cubicBezTo>
                    <a:pt x="722" y="252"/>
                    <a:pt x="725" y="252"/>
                    <a:pt x="729" y="252"/>
                  </a:cubicBezTo>
                  <a:cubicBezTo>
                    <a:pt x="729" y="252"/>
                    <a:pt x="729" y="252"/>
                    <a:pt x="729" y="252"/>
                  </a:cubicBezTo>
                  <a:cubicBezTo>
                    <a:pt x="728" y="252"/>
                    <a:pt x="726" y="252"/>
                    <a:pt x="724" y="252"/>
                  </a:cubicBezTo>
                  <a:cubicBezTo>
                    <a:pt x="718" y="252"/>
                    <a:pt x="718" y="251"/>
                    <a:pt x="710" y="252"/>
                  </a:cubicBezTo>
                  <a:cubicBezTo>
                    <a:pt x="709" y="252"/>
                    <a:pt x="709" y="252"/>
                    <a:pt x="709" y="252"/>
                  </a:cubicBezTo>
                  <a:cubicBezTo>
                    <a:pt x="713" y="252"/>
                    <a:pt x="713" y="252"/>
                    <a:pt x="718" y="252"/>
                  </a:cubicBezTo>
                  <a:cubicBezTo>
                    <a:pt x="717" y="252"/>
                    <a:pt x="712" y="252"/>
                    <a:pt x="713" y="252"/>
                  </a:cubicBezTo>
                  <a:cubicBezTo>
                    <a:pt x="717" y="252"/>
                    <a:pt x="716" y="253"/>
                    <a:pt x="711" y="252"/>
                  </a:cubicBezTo>
                  <a:cubicBezTo>
                    <a:pt x="713" y="253"/>
                    <a:pt x="723" y="252"/>
                    <a:pt x="722" y="253"/>
                  </a:cubicBezTo>
                  <a:cubicBezTo>
                    <a:pt x="710" y="253"/>
                    <a:pt x="703" y="254"/>
                    <a:pt x="693" y="253"/>
                  </a:cubicBezTo>
                  <a:cubicBezTo>
                    <a:pt x="691" y="253"/>
                    <a:pt x="691" y="253"/>
                    <a:pt x="688" y="253"/>
                  </a:cubicBezTo>
                  <a:cubicBezTo>
                    <a:pt x="694" y="254"/>
                    <a:pt x="707" y="254"/>
                    <a:pt x="707" y="255"/>
                  </a:cubicBezTo>
                  <a:cubicBezTo>
                    <a:pt x="706" y="255"/>
                    <a:pt x="706" y="254"/>
                    <a:pt x="706" y="254"/>
                  </a:cubicBezTo>
                  <a:cubicBezTo>
                    <a:pt x="704" y="254"/>
                    <a:pt x="702" y="255"/>
                    <a:pt x="701" y="255"/>
                  </a:cubicBezTo>
                  <a:cubicBezTo>
                    <a:pt x="694" y="254"/>
                    <a:pt x="692" y="254"/>
                    <a:pt x="683" y="254"/>
                  </a:cubicBezTo>
                  <a:cubicBezTo>
                    <a:pt x="688" y="254"/>
                    <a:pt x="692" y="255"/>
                    <a:pt x="698" y="255"/>
                  </a:cubicBezTo>
                  <a:cubicBezTo>
                    <a:pt x="697" y="255"/>
                    <a:pt x="699" y="256"/>
                    <a:pt x="694" y="256"/>
                  </a:cubicBezTo>
                  <a:cubicBezTo>
                    <a:pt x="696" y="256"/>
                    <a:pt x="703" y="256"/>
                    <a:pt x="701" y="255"/>
                  </a:cubicBezTo>
                  <a:cubicBezTo>
                    <a:pt x="705" y="256"/>
                    <a:pt x="710" y="255"/>
                    <a:pt x="715" y="255"/>
                  </a:cubicBezTo>
                  <a:cubicBezTo>
                    <a:pt x="707" y="256"/>
                    <a:pt x="719" y="256"/>
                    <a:pt x="721" y="256"/>
                  </a:cubicBezTo>
                  <a:cubicBezTo>
                    <a:pt x="715" y="256"/>
                    <a:pt x="714" y="255"/>
                    <a:pt x="705" y="255"/>
                  </a:cubicBezTo>
                  <a:cubicBezTo>
                    <a:pt x="694" y="256"/>
                    <a:pt x="671" y="256"/>
                    <a:pt x="660" y="256"/>
                  </a:cubicBezTo>
                  <a:cubicBezTo>
                    <a:pt x="659" y="256"/>
                    <a:pt x="659" y="256"/>
                    <a:pt x="659" y="256"/>
                  </a:cubicBezTo>
                  <a:cubicBezTo>
                    <a:pt x="656" y="256"/>
                    <a:pt x="653" y="256"/>
                    <a:pt x="651" y="256"/>
                  </a:cubicBezTo>
                  <a:cubicBezTo>
                    <a:pt x="651" y="256"/>
                    <a:pt x="653" y="256"/>
                    <a:pt x="649" y="256"/>
                  </a:cubicBezTo>
                  <a:cubicBezTo>
                    <a:pt x="648" y="256"/>
                    <a:pt x="649" y="255"/>
                    <a:pt x="654" y="255"/>
                  </a:cubicBezTo>
                  <a:cubicBezTo>
                    <a:pt x="652" y="255"/>
                    <a:pt x="649" y="255"/>
                    <a:pt x="643" y="255"/>
                  </a:cubicBezTo>
                  <a:cubicBezTo>
                    <a:pt x="641" y="256"/>
                    <a:pt x="647" y="256"/>
                    <a:pt x="646" y="256"/>
                  </a:cubicBezTo>
                  <a:cubicBezTo>
                    <a:pt x="643" y="256"/>
                    <a:pt x="641" y="256"/>
                    <a:pt x="638" y="256"/>
                  </a:cubicBezTo>
                  <a:cubicBezTo>
                    <a:pt x="635" y="256"/>
                    <a:pt x="637" y="256"/>
                    <a:pt x="635" y="256"/>
                  </a:cubicBezTo>
                  <a:close/>
                  <a:moveTo>
                    <a:pt x="232" y="44"/>
                  </a:moveTo>
                  <a:cubicBezTo>
                    <a:pt x="231" y="44"/>
                    <a:pt x="234" y="42"/>
                    <a:pt x="234" y="41"/>
                  </a:cubicBezTo>
                  <a:cubicBezTo>
                    <a:pt x="230" y="44"/>
                    <a:pt x="227" y="47"/>
                    <a:pt x="225" y="49"/>
                  </a:cubicBezTo>
                  <a:cubicBezTo>
                    <a:pt x="228" y="46"/>
                    <a:pt x="228" y="47"/>
                    <a:pt x="232" y="44"/>
                  </a:cubicBezTo>
                  <a:close/>
                  <a:moveTo>
                    <a:pt x="475" y="48"/>
                  </a:moveTo>
                  <a:cubicBezTo>
                    <a:pt x="475" y="48"/>
                    <a:pt x="475" y="48"/>
                    <a:pt x="475" y="48"/>
                  </a:cubicBezTo>
                  <a:cubicBezTo>
                    <a:pt x="475" y="48"/>
                    <a:pt x="475" y="48"/>
                    <a:pt x="475" y="48"/>
                  </a:cubicBezTo>
                  <a:close/>
                  <a:moveTo>
                    <a:pt x="475" y="48"/>
                  </a:moveTo>
                  <a:cubicBezTo>
                    <a:pt x="478" y="50"/>
                    <a:pt x="480" y="52"/>
                    <a:pt x="480" y="53"/>
                  </a:cubicBezTo>
                  <a:cubicBezTo>
                    <a:pt x="481" y="53"/>
                    <a:pt x="480" y="53"/>
                    <a:pt x="479" y="52"/>
                  </a:cubicBezTo>
                  <a:cubicBezTo>
                    <a:pt x="478" y="52"/>
                    <a:pt x="477" y="50"/>
                    <a:pt x="474" y="49"/>
                  </a:cubicBezTo>
                  <a:cubicBezTo>
                    <a:pt x="474" y="48"/>
                    <a:pt x="474" y="48"/>
                    <a:pt x="474" y="48"/>
                  </a:cubicBezTo>
                  <a:cubicBezTo>
                    <a:pt x="474" y="48"/>
                    <a:pt x="474" y="48"/>
                    <a:pt x="474" y="49"/>
                  </a:cubicBezTo>
                  <a:cubicBezTo>
                    <a:pt x="477" y="50"/>
                    <a:pt x="480" y="53"/>
                    <a:pt x="483" y="55"/>
                  </a:cubicBezTo>
                  <a:cubicBezTo>
                    <a:pt x="485" y="58"/>
                    <a:pt x="488" y="60"/>
                    <a:pt x="488" y="59"/>
                  </a:cubicBezTo>
                  <a:cubicBezTo>
                    <a:pt x="483" y="56"/>
                    <a:pt x="483" y="55"/>
                    <a:pt x="483" y="55"/>
                  </a:cubicBezTo>
                  <a:cubicBezTo>
                    <a:pt x="482" y="54"/>
                    <a:pt x="482" y="54"/>
                    <a:pt x="481" y="53"/>
                  </a:cubicBezTo>
                  <a:cubicBezTo>
                    <a:pt x="480" y="52"/>
                    <a:pt x="478" y="50"/>
                    <a:pt x="475" y="48"/>
                  </a:cubicBezTo>
                  <a:close/>
                  <a:moveTo>
                    <a:pt x="653" y="247"/>
                  </a:moveTo>
                  <a:cubicBezTo>
                    <a:pt x="653" y="246"/>
                    <a:pt x="660" y="247"/>
                    <a:pt x="662" y="247"/>
                  </a:cubicBezTo>
                  <a:cubicBezTo>
                    <a:pt x="656" y="246"/>
                    <a:pt x="653" y="246"/>
                    <a:pt x="650" y="246"/>
                  </a:cubicBezTo>
                  <a:cubicBezTo>
                    <a:pt x="652" y="246"/>
                    <a:pt x="644" y="246"/>
                    <a:pt x="644" y="246"/>
                  </a:cubicBezTo>
                  <a:cubicBezTo>
                    <a:pt x="645" y="246"/>
                    <a:pt x="646" y="246"/>
                    <a:pt x="644" y="246"/>
                  </a:cubicBezTo>
                  <a:cubicBezTo>
                    <a:pt x="644" y="246"/>
                    <a:pt x="643" y="246"/>
                    <a:pt x="641" y="246"/>
                  </a:cubicBezTo>
                  <a:cubicBezTo>
                    <a:pt x="641" y="246"/>
                    <a:pt x="641" y="246"/>
                    <a:pt x="639" y="247"/>
                  </a:cubicBezTo>
                  <a:cubicBezTo>
                    <a:pt x="644" y="247"/>
                    <a:pt x="648" y="246"/>
                    <a:pt x="653" y="247"/>
                  </a:cubicBezTo>
                  <a:close/>
                  <a:moveTo>
                    <a:pt x="656" y="248"/>
                  </a:moveTo>
                  <a:cubicBezTo>
                    <a:pt x="654" y="248"/>
                    <a:pt x="647" y="248"/>
                    <a:pt x="643" y="248"/>
                  </a:cubicBezTo>
                  <a:cubicBezTo>
                    <a:pt x="650" y="248"/>
                    <a:pt x="652" y="249"/>
                    <a:pt x="656" y="248"/>
                  </a:cubicBezTo>
                  <a:close/>
                  <a:moveTo>
                    <a:pt x="641" y="247"/>
                  </a:moveTo>
                  <a:cubicBezTo>
                    <a:pt x="640" y="247"/>
                    <a:pt x="648" y="248"/>
                    <a:pt x="650" y="248"/>
                  </a:cubicBezTo>
                  <a:cubicBezTo>
                    <a:pt x="646" y="247"/>
                    <a:pt x="645" y="247"/>
                    <a:pt x="649" y="247"/>
                  </a:cubicBezTo>
                  <a:cubicBezTo>
                    <a:pt x="646" y="247"/>
                    <a:pt x="644" y="247"/>
                    <a:pt x="641" y="247"/>
                  </a:cubicBezTo>
                  <a:close/>
                  <a:moveTo>
                    <a:pt x="645" y="178"/>
                  </a:moveTo>
                  <a:cubicBezTo>
                    <a:pt x="646" y="178"/>
                    <a:pt x="646" y="178"/>
                    <a:pt x="646" y="178"/>
                  </a:cubicBezTo>
                  <a:cubicBezTo>
                    <a:pt x="641" y="173"/>
                    <a:pt x="641" y="172"/>
                    <a:pt x="637" y="169"/>
                  </a:cubicBezTo>
                  <a:cubicBezTo>
                    <a:pt x="637" y="168"/>
                    <a:pt x="636" y="168"/>
                    <a:pt x="636" y="167"/>
                  </a:cubicBezTo>
                  <a:cubicBezTo>
                    <a:pt x="637" y="168"/>
                    <a:pt x="639" y="169"/>
                    <a:pt x="640" y="170"/>
                  </a:cubicBezTo>
                  <a:cubicBezTo>
                    <a:pt x="637" y="168"/>
                    <a:pt x="636" y="167"/>
                    <a:pt x="635" y="166"/>
                  </a:cubicBezTo>
                  <a:cubicBezTo>
                    <a:pt x="634" y="165"/>
                    <a:pt x="634" y="165"/>
                    <a:pt x="632" y="163"/>
                  </a:cubicBezTo>
                  <a:cubicBezTo>
                    <a:pt x="631" y="162"/>
                    <a:pt x="634" y="165"/>
                    <a:pt x="631" y="163"/>
                  </a:cubicBezTo>
                  <a:cubicBezTo>
                    <a:pt x="637" y="168"/>
                    <a:pt x="640" y="172"/>
                    <a:pt x="645" y="178"/>
                  </a:cubicBezTo>
                  <a:close/>
                  <a:moveTo>
                    <a:pt x="642" y="173"/>
                  </a:moveTo>
                  <a:cubicBezTo>
                    <a:pt x="644" y="175"/>
                    <a:pt x="645" y="176"/>
                    <a:pt x="647" y="178"/>
                  </a:cubicBezTo>
                  <a:cubicBezTo>
                    <a:pt x="643" y="173"/>
                    <a:pt x="641" y="171"/>
                    <a:pt x="638" y="168"/>
                  </a:cubicBezTo>
                  <a:cubicBezTo>
                    <a:pt x="640" y="170"/>
                    <a:pt x="641" y="172"/>
                    <a:pt x="642" y="173"/>
                  </a:cubicBezTo>
                  <a:close/>
                  <a:moveTo>
                    <a:pt x="639" y="246"/>
                  </a:moveTo>
                  <a:cubicBezTo>
                    <a:pt x="636" y="246"/>
                    <a:pt x="634" y="246"/>
                    <a:pt x="631" y="246"/>
                  </a:cubicBezTo>
                  <a:cubicBezTo>
                    <a:pt x="631" y="246"/>
                    <a:pt x="629" y="246"/>
                    <a:pt x="628" y="246"/>
                  </a:cubicBezTo>
                  <a:cubicBezTo>
                    <a:pt x="630" y="246"/>
                    <a:pt x="637" y="246"/>
                    <a:pt x="633" y="246"/>
                  </a:cubicBezTo>
                  <a:cubicBezTo>
                    <a:pt x="625" y="246"/>
                    <a:pt x="625" y="245"/>
                    <a:pt x="619" y="245"/>
                  </a:cubicBezTo>
                  <a:cubicBezTo>
                    <a:pt x="620" y="245"/>
                    <a:pt x="623" y="246"/>
                    <a:pt x="619" y="246"/>
                  </a:cubicBezTo>
                  <a:cubicBezTo>
                    <a:pt x="625" y="246"/>
                    <a:pt x="631" y="247"/>
                    <a:pt x="639" y="246"/>
                  </a:cubicBezTo>
                  <a:close/>
                  <a:moveTo>
                    <a:pt x="632" y="162"/>
                  </a:moveTo>
                  <a:cubicBezTo>
                    <a:pt x="634" y="164"/>
                    <a:pt x="635" y="165"/>
                    <a:pt x="636" y="166"/>
                  </a:cubicBezTo>
                  <a:cubicBezTo>
                    <a:pt x="634" y="164"/>
                    <a:pt x="631" y="162"/>
                    <a:pt x="630" y="160"/>
                  </a:cubicBezTo>
                  <a:cubicBezTo>
                    <a:pt x="629" y="159"/>
                    <a:pt x="628" y="158"/>
                    <a:pt x="627" y="158"/>
                  </a:cubicBezTo>
                  <a:cubicBezTo>
                    <a:pt x="626" y="157"/>
                    <a:pt x="625" y="156"/>
                    <a:pt x="624" y="156"/>
                  </a:cubicBezTo>
                  <a:cubicBezTo>
                    <a:pt x="626" y="157"/>
                    <a:pt x="627" y="158"/>
                    <a:pt x="628" y="159"/>
                  </a:cubicBezTo>
                  <a:cubicBezTo>
                    <a:pt x="629" y="160"/>
                    <a:pt x="631" y="161"/>
                    <a:pt x="632" y="162"/>
                  </a:cubicBezTo>
                  <a:close/>
                  <a:moveTo>
                    <a:pt x="628" y="160"/>
                  </a:moveTo>
                  <a:cubicBezTo>
                    <a:pt x="629" y="161"/>
                    <a:pt x="630" y="161"/>
                    <a:pt x="630" y="162"/>
                  </a:cubicBezTo>
                  <a:cubicBezTo>
                    <a:pt x="626" y="157"/>
                    <a:pt x="624" y="157"/>
                    <a:pt x="619" y="152"/>
                  </a:cubicBezTo>
                  <a:cubicBezTo>
                    <a:pt x="618" y="152"/>
                    <a:pt x="621" y="154"/>
                    <a:pt x="624" y="156"/>
                  </a:cubicBezTo>
                  <a:cubicBezTo>
                    <a:pt x="624" y="157"/>
                    <a:pt x="625" y="158"/>
                    <a:pt x="626" y="158"/>
                  </a:cubicBezTo>
                  <a:cubicBezTo>
                    <a:pt x="627" y="159"/>
                    <a:pt x="627" y="159"/>
                    <a:pt x="628" y="160"/>
                  </a:cubicBezTo>
                  <a:close/>
                  <a:moveTo>
                    <a:pt x="622" y="154"/>
                  </a:moveTo>
                  <a:cubicBezTo>
                    <a:pt x="622" y="154"/>
                    <a:pt x="623" y="154"/>
                    <a:pt x="621" y="153"/>
                  </a:cubicBezTo>
                  <a:cubicBezTo>
                    <a:pt x="621" y="153"/>
                    <a:pt x="612" y="147"/>
                    <a:pt x="611" y="147"/>
                  </a:cubicBezTo>
                  <a:cubicBezTo>
                    <a:pt x="613" y="148"/>
                    <a:pt x="614" y="149"/>
                    <a:pt x="616" y="150"/>
                  </a:cubicBezTo>
                  <a:cubicBezTo>
                    <a:pt x="616" y="150"/>
                    <a:pt x="617" y="151"/>
                    <a:pt x="618" y="152"/>
                  </a:cubicBezTo>
                  <a:cubicBezTo>
                    <a:pt x="619" y="152"/>
                    <a:pt x="620" y="153"/>
                    <a:pt x="622" y="154"/>
                  </a:cubicBezTo>
                  <a:close/>
                  <a:moveTo>
                    <a:pt x="607" y="259"/>
                  </a:moveTo>
                  <a:cubicBezTo>
                    <a:pt x="607" y="258"/>
                    <a:pt x="617" y="259"/>
                    <a:pt x="617" y="259"/>
                  </a:cubicBezTo>
                  <a:cubicBezTo>
                    <a:pt x="609" y="258"/>
                    <a:pt x="622" y="258"/>
                    <a:pt x="614" y="258"/>
                  </a:cubicBezTo>
                  <a:cubicBezTo>
                    <a:pt x="613" y="258"/>
                    <a:pt x="609" y="258"/>
                    <a:pt x="606" y="258"/>
                  </a:cubicBezTo>
                  <a:cubicBezTo>
                    <a:pt x="605" y="258"/>
                    <a:pt x="604" y="258"/>
                    <a:pt x="607" y="259"/>
                  </a:cubicBezTo>
                  <a:close/>
                  <a:moveTo>
                    <a:pt x="618" y="155"/>
                  </a:moveTo>
                  <a:cubicBezTo>
                    <a:pt x="616" y="154"/>
                    <a:pt x="614" y="152"/>
                    <a:pt x="612" y="151"/>
                  </a:cubicBezTo>
                  <a:cubicBezTo>
                    <a:pt x="611" y="150"/>
                    <a:pt x="610" y="150"/>
                    <a:pt x="610" y="150"/>
                  </a:cubicBezTo>
                  <a:cubicBezTo>
                    <a:pt x="615" y="153"/>
                    <a:pt x="617" y="155"/>
                    <a:pt x="618" y="155"/>
                  </a:cubicBezTo>
                  <a:close/>
                  <a:moveTo>
                    <a:pt x="608" y="143"/>
                  </a:moveTo>
                  <a:cubicBezTo>
                    <a:pt x="609" y="143"/>
                    <a:pt x="606" y="142"/>
                    <a:pt x="606" y="141"/>
                  </a:cubicBezTo>
                  <a:cubicBezTo>
                    <a:pt x="606" y="142"/>
                    <a:pt x="607" y="142"/>
                    <a:pt x="607" y="142"/>
                  </a:cubicBezTo>
                  <a:cubicBezTo>
                    <a:pt x="606" y="141"/>
                    <a:pt x="604" y="141"/>
                    <a:pt x="604" y="140"/>
                  </a:cubicBezTo>
                  <a:cubicBezTo>
                    <a:pt x="603" y="140"/>
                    <a:pt x="602" y="140"/>
                    <a:pt x="601" y="139"/>
                  </a:cubicBezTo>
                  <a:cubicBezTo>
                    <a:pt x="600" y="139"/>
                    <a:pt x="599" y="138"/>
                    <a:pt x="598" y="138"/>
                  </a:cubicBezTo>
                  <a:cubicBezTo>
                    <a:pt x="597" y="137"/>
                    <a:pt x="595" y="137"/>
                    <a:pt x="593" y="136"/>
                  </a:cubicBezTo>
                  <a:cubicBezTo>
                    <a:pt x="590" y="135"/>
                    <a:pt x="587" y="134"/>
                    <a:pt x="584" y="133"/>
                  </a:cubicBezTo>
                  <a:cubicBezTo>
                    <a:pt x="584" y="133"/>
                    <a:pt x="584" y="133"/>
                    <a:pt x="583" y="132"/>
                  </a:cubicBezTo>
                  <a:cubicBezTo>
                    <a:pt x="582" y="132"/>
                    <a:pt x="582" y="132"/>
                    <a:pt x="582" y="132"/>
                  </a:cubicBezTo>
                  <a:cubicBezTo>
                    <a:pt x="587" y="134"/>
                    <a:pt x="588" y="135"/>
                    <a:pt x="592" y="135"/>
                  </a:cubicBezTo>
                  <a:cubicBezTo>
                    <a:pt x="592" y="136"/>
                    <a:pt x="593" y="136"/>
                    <a:pt x="595" y="137"/>
                  </a:cubicBezTo>
                  <a:cubicBezTo>
                    <a:pt x="593" y="137"/>
                    <a:pt x="593" y="136"/>
                    <a:pt x="596" y="138"/>
                  </a:cubicBezTo>
                  <a:cubicBezTo>
                    <a:pt x="595" y="137"/>
                    <a:pt x="593" y="137"/>
                    <a:pt x="593" y="137"/>
                  </a:cubicBezTo>
                  <a:cubicBezTo>
                    <a:pt x="596" y="138"/>
                    <a:pt x="599" y="139"/>
                    <a:pt x="601" y="140"/>
                  </a:cubicBezTo>
                  <a:cubicBezTo>
                    <a:pt x="603" y="141"/>
                    <a:pt x="605" y="142"/>
                    <a:pt x="608" y="143"/>
                  </a:cubicBezTo>
                  <a:close/>
                  <a:moveTo>
                    <a:pt x="606" y="246"/>
                  </a:moveTo>
                  <a:cubicBezTo>
                    <a:pt x="605" y="246"/>
                    <a:pt x="609" y="246"/>
                    <a:pt x="608" y="245"/>
                  </a:cubicBezTo>
                  <a:cubicBezTo>
                    <a:pt x="606" y="245"/>
                    <a:pt x="604" y="245"/>
                    <a:pt x="604" y="245"/>
                  </a:cubicBezTo>
                  <a:cubicBezTo>
                    <a:pt x="596" y="245"/>
                    <a:pt x="596" y="245"/>
                    <a:pt x="601" y="246"/>
                  </a:cubicBezTo>
                  <a:cubicBezTo>
                    <a:pt x="597" y="246"/>
                    <a:pt x="594" y="246"/>
                    <a:pt x="593" y="246"/>
                  </a:cubicBezTo>
                  <a:cubicBezTo>
                    <a:pt x="598" y="246"/>
                    <a:pt x="601" y="246"/>
                    <a:pt x="606" y="246"/>
                  </a:cubicBezTo>
                  <a:close/>
                  <a:moveTo>
                    <a:pt x="592" y="259"/>
                  </a:moveTo>
                  <a:cubicBezTo>
                    <a:pt x="596" y="259"/>
                    <a:pt x="598" y="259"/>
                    <a:pt x="604" y="259"/>
                  </a:cubicBezTo>
                  <a:cubicBezTo>
                    <a:pt x="602" y="258"/>
                    <a:pt x="569" y="259"/>
                    <a:pt x="581" y="259"/>
                  </a:cubicBezTo>
                  <a:cubicBezTo>
                    <a:pt x="579" y="259"/>
                    <a:pt x="591" y="259"/>
                    <a:pt x="592" y="259"/>
                  </a:cubicBezTo>
                  <a:close/>
                  <a:moveTo>
                    <a:pt x="596" y="247"/>
                  </a:moveTo>
                  <a:cubicBezTo>
                    <a:pt x="596" y="247"/>
                    <a:pt x="597" y="247"/>
                    <a:pt x="598" y="247"/>
                  </a:cubicBezTo>
                  <a:cubicBezTo>
                    <a:pt x="597" y="247"/>
                    <a:pt x="596" y="247"/>
                    <a:pt x="594" y="246"/>
                  </a:cubicBezTo>
                  <a:cubicBezTo>
                    <a:pt x="593" y="247"/>
                    <a:pt x="590" y="247"/>
                    <a:pt x="593" y="246"/>
                  </a:cubicBezTo>
                  <a:cubicBezTo>
                    <a:pt x="590" y="246"/>
                    <a:pt x="588" y="246"/>
                    <a:pt x="587" y="246"/>
                  </a:cubicBezTo>
                  <a:cubicBezTo>
                    <a:pt x="585" y="247"/>
                    <a:pt x="593" y="247"/>
                    <a:pt x="596" y="247"/>
                  </a:cubicBezTo>
                  <a:close/>
                  <a:moveTo>
                    <a:pt x="586" y="258"/>
                  </a:moveTo>
                  <a:cubicBezTo>
                    <a:pt x="586" y="258"/>
                    <a:pt x="595" y="258"/>
                    <a:pt x="596" y="258"/>
                  </a:cubicBezTo>
                  <a:cubicBezTo>
                    <a:pt x="589" y="258"/>
                    <a:pt x="587" y="258"/>
                    <a:pt x="582" y="258"/>
                  </a:cubicBezTo>
                  <a:cubicBezTo>
                    <a:pt x="582" y="258"/>
                    <a:pt x="582" y="258"/>
                    <a:pt x="585" y="258"/>
                  </a:cubicBezTo>
                  <a:cubicBezTo>
                    <a:pt x="585" y="258"/>
                    <a:pt x="584" y="258"/>
                    <a:pt x="586" y="258"/>
                  </a:cubicBezTo>
                  <a:close/>
                  <a:moveTo>
                    <a:pt x="552" y="136"/>
                  </a:moveTo>
                  <a:cubicBezTo>
                    <a:pt x="554" y="136"/>
                    <a:pt x="558" y="137"/>
                    <a:pt x="558" y="136"/>
                  </a:cubicBezTo>
                  <a:cubicBezTo>
                    <a:pt x="554" y="136"/>
                    <a:pt x="557" y="136"/>
                    <a:pt x="554" y="136"/>
                  </a:cubicBezTo>
                  <a:cubicBezTo>
                    <a:pt x="552" y="136"/>
                    <a:pt x="549" y="136"/>
                    <a:pt x="552" y="136"/>
                  </a:cubicBezTo>
                  <a:close/>
                  <a:moveTo>
                    <a:pt x="554" y="135"/>
                  </a:moveTo>
                  <a:cubicBezTo>
                    <a:pt x="555" y="135"/>
                    <a:pt x="554" y="135"/>
                    <a:pt x="553" y="134"/>
                  </a:cubicBezTo>
                  <a:cubicBezTo>
                    <a:pt x="552" y="134"/>
                    <a:pt x="549" y="134"/>
                    <a:pt x="547" y="134"/>
                  </a:cubicBezTo>
                  <a:cubicBezTo>
                    <a:pt x="545" y="134"/>
                    <a:pt x="542" y="134"/>
                    <a:pt x="539" y="135"/>
                  </a:cubicBezTo>
                  <a:cubicBezTo>
                    <a:pt x="536" y="135"/>
                    <a:pt x="534" y="135"/>
                    <a:pt x="532" y="135"/>
                  </a:cubicBezTo>
                  <a:cubicBezTo>
                    <a:pt x="532" y="136"/>
                    <a:pt x="532" y="135"/>
                    <a:pt x="532" y="135"/>
                  </a:cubicBezTo>
                  <a:cubicBezTo>
                    <a:pt x="532" y="135"/>
                    <a:pt x="532" y="136"/>
                    <a:pt x="532" y="135"/>
                  </a:cubicBezTo>
                  <a:cubicBezTo>
                    <a:pt x="534" y="135"/>
                    <a:pt x="537" y="135"/>
                    <a:pt x="537" y="135"/>
                  </a:cubicBezTo>
                  <a:cubicBezTo>
                    <a:pt x="535" y="135"/>
                    <a:pt x="533" y="135"/>
                    <a:pt x="532" y="135"/>
                  </a:cubicBezTo>
                  <a:cubicBezTo>
                    <a:pt x="532" y="135"/>
                    <a:pt x="532" y="135"/>
                    <a:pt x="532" y="135"/>
                  </a:cubicBezTo>
                  <a:cubicBezTo>
                    <a:pt x="531" y="134"/>
                    <a:pt x="531" y="134"/>
                    <a:pt x="531" y="134"/>
                  </a:cubicBezTo>
                  <a:cubicBezTo>
                    <a:pt x="531" y="134"/>
                    <a:pt x="531" y="134"/>
                    <a:pt x="531" y="134"/>
                  </a:cubicBezTo>
                  <a:cubicBezTo>
                    <a:pt x="531" y="133"/>
                    <a:pt x="531" y="132"/>
                    <a:pt x="530" y="132"/>
                  </a:cubicBezTo>
                  <a:cubicBezTo>
                    <a:pt x="530" y="131"/>
                    <a:pt x="529" y="130"/>
                    <a:pt x="529" y="129"/>
                  </a:cubicBezTo>
                  <a:cubicBezTo>
                    <a:pt x="528" y="127"/>
                    <a:pt x="528" y="125"/>
                    <a:pt x="527" y="124"/>
                  </a:cubicBezTo>
                  <a:cubicBezTo>
                    <a:pt x="528" y="126"/>
                    <a:pt x="528" y="126"/>
                    <a:pt x="529" y="129"/>
                  </a:cubicBezTo>
                  <a:cubicBezTo>
                    <a:pt x="530" y="130"/>
                    <a:pt x="527" y="124"/>
                    <a:pt x="526" y="121"/>
                  </a:cubicBezTo>
                  <a:cubicBezTo>
                    <a:pt x="527" y="123"/>
                    <a:pt x="524" y="118"/>
                    <a:pt x="524" y="119"/>
                  </a:cubicBezTo>
                  <a:cubicBezTo>
                    <a:pt x="525" y="122"/>
                    <a:pt x="526" y="123"/>
                    <a:pt x="529" y="129"/>
                  </a:cubicBezTo>
                  <a:cubicBezTo>
                    <a:pt x="529" y="129"/>
                    <a:pt x="529" y="129"/>
                    <a:pt x="529" y="129"/>
                  </a:cubicBezTo>
                  <a:cubicBezTo>
                    <a:pt x="528" y="128"/>
                    <a:pt x="529" y="129"/>
                    <a:pt x="529" y="130"/>
                  </a:cubicBezTo>
                  <a:cubicBezTo>
                    <a:pt x="529" y="131"/>
                    <a:pt x="530" y="132"/>
                    <a:pt x="530" y="133"/>
                  </a:cubicBezTo>
                  <a:cubicBezTo>
                    <a:pt x="530" y="133"/>
                    <a:pt x="531" y="134"/>
                    <a:pt x="531" y="134"/>
                  </a:cubicBezTo>
                  <a:cubicBezTo>
                    <a:pt x="531" y="135"/>
                    <a:pt x="531" y="135"/>
                    <a:pt x="531" y="135"/>
                  </a:cubicBezTo>
                  <a:cubicBezTo>
                    <a:pt x="531" y="135"/>
                    <a:pt x="531" y="135"/>
                    <a:pt x="531" y="135"/>
                  </a:cubicBezTo>
                  <a:cubicBezTo>
                    <a:pt x="531" y="136"/>
                    <a:pt x="531" y="136"/>
                    <a:pt x="532" y="136"/>
                  </a:cubicBezTo>
                  <a:cubicBezTo>
                    <a:pt x="535" y="135"/>
                    <a:pt x="538" y="135"/>
                    <a:pt x="540" y="135"/>
                  </a:cubicBezTo>
                  <a:cubicBezTo>
                    <a:pt x="542" y="135"/>
                    <a:pt x="543" y="135"/>
                    <a:pt x="540" y="135"/>
                  </a:cubicBezTo>
                  <a:cubicBezTo>
                    <a:pt x="544" y="134"/>
                    <a:pt x="546" y="134"/>
                    <a:pt x="548" y="135"/>
                  </a:cubicBezTo>
                  <a:cubicBezTo>
                    <a:pt x="549" y="135"/>
                    <a:pt x="551" y="135"/>
                    <a:pt x="554" y="135"/>
                  </a:cubicBezTo>
                  <a:close/>
                  <a:moveTo>
                    <a:pt x="544" y="126"/>
                  </a:moveTo>
                  <a:cubicBezTo>
                    <a:pt x="547" y="126"/>
                    <a:pt x="550" y="126"/>
                    <a:pt x="554" y="126"/>
                  </a:cubicBezTo>
                  <a:cubicBezTo>
                    <a:pt x="548" y="126"/>
                    <a:pt x="544" y="126"/>
                    <a:pt x="541" y="126"/>
                  </a:cubicBezTo>
                  <a:cubicBezTo>
                    <a:pt x="540" y="126"/>
                    <a:pt x="540" y="126"/>
                    <a:pt x="540" y="126"/>
                  </a:cubicBezTo>
                  <a:cubicBezTo>
                    <a:pt x="539" y="126"/>
                    <a:pt x="539" y="126"/>
                    <a:pt x="539" y="126"/>
                  </a:cubicBezTo>
                  <a:cubicBezTo>
                    <a:pt x="538" y="126"/>
                    <a:pt x="538" y="126"/>
                    <a:pt x="537" y="126"/>
                  </a:cubicBezTo>
                  <a:cubicBezTo>
                    <a:pt x="537" y="127"/>
                    <a:pt x="537" y="126"/>
                    <a:pt x="536" y="126"/>
                  </a:cubicBezTo>
                  <a:cubicBezTo>
                    <a:pt x="537" y="126"/>
                    <a:pt x="537" y="127"/>
                    <a:pt x="537" y="127"/>
                  </a:cubicBezTo>
                  <a:cubicBezTo>
                    <a:pt x="538" y="126"/>
                    <a:pt x="539" y="126"/>
                    <a:pt x="539" y="126"/>
                  </a:cubicBezTo>
                  <a:cubicBezTo>
                    <a:pt x="539" y="126"/>
                    <a:pt x="538" y="127"/>
                    <a:pt x="537" y="127"/>
                  </a:cubicBezTo>
                  <a:cubicBezTo>
                    <a:pt x="536" y="126"/>
                    <a:pt x="536" y="125"/>
                    <a:pt x="536" y="127"/>
                  </a:cubicBezTo>
                  <a:cubicBezTo>
                    <a:pt x="536" y="127"/>
                    <a:pt x="536" y="127"/>
                    <a:pt x="536" y="127"/>
                  </a:cubicBezTo>
                  <a:cubicBezTo>
                    <a:pt x="537" y="127"/>
                    <a:pt x="539" y="127"/>
                    <a:pt x="539" y="127"/>
                  </a:cubicBezTo>
                  <a:cubicBezTo>
                    <a:pt x="539" y="127"/>
                    <a:pt x="537" y="127"/>
                    <a:pt x="537" y="127"/>
                  </a:cubicBezTo>
                  <a:cubicBezTo>
                    <a:pt x="538" y="127"/>
                    <a:pt x="539" y="127"/>
                    <a:pt x="540" y="127"/>
                  </a:cubicBezTo>
                  <a:cubicBezTo>
                    <a:pt x="540" y="127"/>
                    <a:pt x="540" y="127"/>
                    <a:pt x="540" y="127"/>
                  </a:cubicBezTo>
                  <a:cubicBezTo>
                    <a:pt x="541" y="127"/>
                    <a:pt x="541" y="127"/>
                    <a:pt x="541" y="127"/>
                  </a:cubicBezTo>
                  <a:cubicBezTo>
                    <a:pt x="542" y="127"/>
                    <a:pt x="543" y="127"/>
                    <a:pt x="544" y="126"/>
                  </a:cubicBezTo>
                  <a:close/>
                  <a:moveTo>
                    <a:pt x="542" y="136"/>
                  </a:moveTo>
                  <a:cubicBezTo>
                    <a:pt x="542" y="136"/>
                    <a:pt x="543" y="136"/>
                    <a:pt x="543" y="136"/>
                  </a:cubicBezTo>
                  <a:cubicBezTo>
                    <a:pt x="540" y="136"/>
                    <a:pt x="539" y="136"/>
                    <a:pt x="539" y="136"/>
                  </a:cubicBezTo>
                  <a:cubicBezTo>
                    <a:pt x="538" y="135"/>
                    <a:pt x="538" y="135"/>
                    <a:pt x="534" y="136"/>
                  </a:cubicBezTo>
                  <a:cubicBezTo>
                    <a:pt x="532" y="136"/>
                    <a:pt x="532" y="136"/>
                    <a:pt x="531" y="137"/>
                  </a:cubicBezTo>
                  <a:cubicBezTo>
                    <a:pt x="531" y="137"/>
                    <a:pt x="531" y="136"/>
                    <a:pt x="531" y="136"/>
                  </a:cubicBezTo>
                  <a:cubicBezTo>
                    <a:pt x="531" y="136"/>
                    <a:pt x="529" y="131"/>
                    <a:pt x="528" y="129"/>
                  </a:cubicBezTo>
                  <a:cubicBezTo>
                    <a:pt x="528" y="130"/>
                    <a:pt x="527" y="128"/>
                    <a:pt x="527" y="127"/>
                  </a:cubicBezTo>
                  <a:cubicBezTo>
                    <a:pt x="526" y="125"/>
                    <a:pt x="525" y="123"/>
                    <a:pt x="524" y="122"/>
                  </a:cubicBezTo>
                  <a:cubicBezTo>
                    <a:pt x="525" y="124"/>
                    <a:pt x="526" y="126"/>
                    <a:pt x="527" y="128"/>
                  </a:cubicBezTo>
                  <a:cubicBezTo>
                    <a:pt x="528" y="130"/>
                    <a:pt x="529" y="132"/>
                    <a:pt x="529" y="133"/>
                  </a:cubicBezTo>
                  <a:cubicBezTo>
                    <a:pt x="529" y="134"/>
                    <a:pt x="528" y="131"/>
                    <a:pt x="527" y="129"/>
                  </a:cubicBezTo>
                  <a:cubicBezTo>
                    <a:pt x="528" y="131"/>
                    <a:pt x="529" y="133"/>
                    <a:pt x="529" y="134"/>
                  </a:cubicBezTo>
                  <a:cubicBezTo>
                    <a:pt x="530" y="136"/>
                    <a:pt x="530" y="137"/>
                    <a:pt x="531" y="138"/>
                  </a:cubicBezTo>
                  <a:cubicBezTo>
                    <a:pt x="531" y="137"/>
                    <a:pt x="531" y="137"/>
                    <a:pt x="531" y="137"/>
                  </a:cubicBezTo>
                  <a:cubicBezTo>
                    <a:pt x="530" y="137"/>
                    <a:pt x="533" y="137"/>
                    <a:pt x="537" y="137"/>
                  </a:cubicBezTo>
                  <a:cubicBezTo>
                    <a:pt x="541" y="136"/>
                    <a:pt x="530" y="137"/>
                    <a:pt x="536" y="136"/>
                  </a:cubicBezTo>
                  <a:cubicBezTo>
                    <a:pt x="536" y="136"/>
                    <a:pt x="538" y="136"/>
                    <a:pt x="540" y="136"/>
                  </a:cubicBezTo>
                  <a:cubicBezTo>
                    <a:pt x="541" y="136"/>
                    <a:pt x="541" y="136"/>
                    <a:pt x="542" y="136"/>
                  </a:cubicBezTo>
                  <a:close/>
                  <a:moveTo>
                    <a:pt x="537" y="134"/>
                  </a:moveTo>
                  <a:cubicBezTo>
                    <a:pt x="537" y="134"/>
                    <a:pt x="541" y="134"/>
                    <a:pt x="540" y="134"/>
                  </a:cubicBezTo>
                  <a:cubicBezTo>
                    <a:pt x="536" y="134"/>
                    <a:pt x="535" y="134"/>
                    <a:pt x="532" y="134"/>
                  </a:cubicBezTo>
                  <a:cubicBezTo>
                    <a:pt x="532" y="134"/>
                    <a:pt x="532" y="134"/>
                    <a:pt x="532" y="134"/>
                  </a:cubicBezTo>
                  <a:cubicBezTo>
                    <a:pt x="532" y="134"/>
                    <a:pt x="532" y="134"/>
                    <a:pt x="532" y="134"/>
                  </a:cubicBezTo>
                  <a:cubicBezTo>
                    <a:pt x="532" y="134"/>
                    <a:pt x="532" y="133"/>
                    <a:pt x="531" y="133"/>
                  </a:cubicBezTo>
                  <a:cubicBezTo>
                    <a:pt x="532" y="133"/>
                    <a:pt x="532" y="134"/>
                    <a:pt x="532" y="134"/>
                  </a:cubicBezTo>
                  <a:cubicBezTo>
                    <a:pt x="532" y="134"/>
                    <a:pt x="532" y="134"/>
                    <a:pt x="532" y="134"/>
                  </a:cubicBezTo>
                  <a:cubicBezTo>
                    <a:pt x="532" y="135"/>
                    <a:pt x="532" y="135"/>
                    <a:pt x="532" y="135"/>
                  </a:cubicBezTo>
                  <a:cubicBezTo>
                    <a:pt x="534" y="134"/>
                    <a:pt x="534" y="135"/>
                    <a:pt x="537" y="134"/>
                  </a:cubicBezTo>
                  <a:close/>
                  <a:moveTo>
                    <a:pt x="536" y="128"/>
                  </a:moveTo>
                  <a:cubicBezTo>
                    <a:pt x="536" y="128"/>
                    <a:pt x="536" y="128"/>
                    <a:pt x="536" y="128"/>
                  </a:cubicBezTo>
                  <a:cubicBezTo>
                    <a:pt x="536" y="128"/>
                    <a:pt x="536" y="128"/>
                    <a:pt x="536" y="128"/>
                  </a:cubicBezTo>
                  <a:cubicBezTo>
                    <a:pt x="535" y="127"/>
                    <a:pt x="535" y="125"/>
                    <a:pt x="534" y="124"/>
                  </a:cubicBezTo>
                  <a:cubicBezTo>
                    <a:pt x="534" y="124"/>
                    <a:pt x="534" y="122"/>
                    <a:pt x="533" y="121"/>
                  </a:cubicBezTo>
                  <a:cubicBezTo>
                    <a:pt x="533" y="120"/>
                    <a:pt x="532" y="120"/>
                    <a:pt x="532" y="119"/>
                  </a:cubicBezTo>
                  <a:cubicBezTo>
                    <a:pt x="532" y="119"/>
                    <a:pt x="533" y="121"/>
                    <a:pt x="533" y="122"/>
                  </a:cubicBezTo>
                  <a:cubicBezTo>
                    <a:pt x="534" y="123"/>
                    <a:pt x="534" y="124"/>
                    <a:pt x="535" y="125"/>
                  </a:cubicBezTo>
                  <a:cubicBezTo>
                    <a:pt x="535" y="126"/>
                    <a:pt x="536" y="128"/>
                    <a:pt x="536" y="128"/>
                  </a:cubicBezTo>
                  <a:close/>
                  <a:moveTo>
                    <a:pt x="535" y="125"/>
                  </a:moveTo>
                  <a:cubicBezTo>
                    <a:pt x="536" y="125"/>
                    <a:pt x="536" y="126"/>
                    <a:pt x="536" y="126"/>
                  </a:cubicBezTo>
                  <a:cubicBezTo>
                    <a:pt x="536" y="125"/>
                    <a:pt x="536" y="125"/>
                    <a:pt x="536" y="124"/>
                  </a:cubicBezTo>
                  <a:cubicBezTo>
                    <a:pt x="535" y="124"/>
                    <a:pt x="535" y="123"/>
                    <a:pt x="535" y="123"/>
                  </a:cubicBezTo>
                  <a:cubicBezTo>
                    <a:pt x="534" y="121"/>
                    <a:pt x="533" y="119"/>
                    <a:pt x="533" y="119"/>
                  </a:cubicBezTo>
                  <a:cubicBezTo>
                    <a:pt x="534" y="120"/>
                    <a:pt x="534" y="122"/>
                    <a:pt x="534" y="122"/>
                  </a:cubicBezTo>
                  <a:cubicBezTo>
                    <a:pt x="534" y="122"/>
                    <a:pt x="535" y="123"/>
                    <a:pt x="535" y="124"/>
                  </a:cubicBezTo>
                  <a:cubicBezTo>
                    <a:pt x="535" y="124"/>
                    <a:pt x="535" y="125"/>
                    <a:pt x="535" y="125"/>
                  </a:cubicBezTo>
                  <a:close/>
                  <a:moveTo>
                    <a:pt x="535" y="127"/>
                  </a:moveTo>
                  <a:cubicBezTo>
                    <a:pt x="533" y="123"/>
                    <a:pt x="535" y="126"/>
                    <a:pt x="534" y="124"/>
                  </a:cubicBezTo>
                  <a:cubicBezTo>
                    <a:pt x="534" y="124"/>
                    <a:pt x="534" y="124"/>
                    <a:pt x="534" y="124"/>
                  </a:cubicBezTo>
                  <a:cubicBezTo>
                    <a:pt x="533" y="123"/>
                    <a:pt x="533" y="123"/>
                    <a:pt x="533" y="123"/>
                  </a:cubicBezTo>
                  <a:cubicBezTo>
                    <a:pt x="533" y="122"/>
                    <a:pt x="532" y="121"/>
                    <a:pt x="532" y="120"/>
                  </a:cubicBezTo>
                  <a:cubicBezTo>
                    <a:pt x="531" y="118"/>
                    <a:pt x="530" y="117"/>
                    <a:pt x="530" y="116"/>
                  </a:cubicBezTo>
                  <a:cubicBezTo>
                    <a:pt x="531" y="119"/>
                    <a:pt x="533" y="122"/>
                    <a:pt x="533" y="123"/>
                  </a:cubicBezTo>
                  <a:cubicBezTo>
                    <a:pt x="533" y="124"/>
                    <a:pt x="533" y="124"/>
                    <a:pt x="533" y="124"/>
                  </a:cubicBezTo>
                  <a:cubicBezTo>
                    <a:pt x="533" y="124"/>
                    <a:pt x="533" y="123"/>
                    <a:pt x="532" y="122"/>
                  </a:cubicBezTo>
                  <a:cubicBezTo>
                    <a:pt x="533" y="123"/>
                    <a:pt x="533" y="124"/>
                    <a:pt x="533" y="124"/>
                  </a:cubicBezTo>
                  <a:cubicBezTo>
                    <a:pt x="533" y="124"/>
                    <a:pt x="533" y="125"/>
                    <a:pt x="533" y="125"/>
                  </a:cubicBezTo>
                  <a:cubicBezTo>
                    <a:pt x="533" y="125"/>
                    <a:pt x="533" y="126"/>
                    <a:pt x="534" y="127"/>
                  </a:cubicBezTo>
                  <a:cubicBezTo>
                    <a:pt x="534" y="126"/>
                    <a:pt x="534" y="126"/>
                    <a:pt x="535" y="127"/>
                  </a:cubicBezTo>
                  <a:close/>
                  <a:moveTo>
                    <a:pt x="532" y="118"/>
                  </a:moveTo>
                  <a:cubicBezTo>
                    <a:pt x="533" y="120"/>
                    <a:pt x="534" y="122"/>
                    <a:pt x="534" y="122"/>
                  </a:cubicBezTo>
                  <a:cubicBezTo>
                    <a:pt x="533" y="121"/>
                    <a:pt x="533" y="119"/>
                    <a:pt x="533" y="118"/>
                  </a:cubicBezTo>
                  <a:cubicBezTo>
                    <a:pt x="532" y="117"/>
                    <a:pt x="532" y="116"/>
                    <a:pt x="531" y="116"/>
                  </a:cubicBezTo>
                  <a:cubicBezTo>
                    <a:pt x="532" y="116"/>
                    <a:pt x="532" y="117"/>
                    <a:pt x="531" y="116"/>
                  </a:cubicBezTo>
                  <a:cubicBezTo>
                    <a:pt x="530" y="114"/>
                    <a:pt x="530" y="114"/>
                    <a:pt x="531" y="116"/>
                  </a:cubicBezTo>
                  <a:cubicBezTo>
                    <a:pt x="530" y="115"/>
                    <a:pt x="529" y="113"/>
                    <a:pt x="529" y="113"/>
                  </a:cubicBezTo>
                  <a:cubicBezTo>
                    <a:pt x="530" y="114"/>
                    <a:pt x="531" y="116"/>
                    <a:pt x="532" y="118"/>
                  </a:cubicBezTo>
                  <a:close/>
                  <a:moveTo>
                    <a:pt x="530" y="139"/>
                  </a:moveTo>
                  <a:cubicBezTo>
                    <a:pt x="530" y="139"/>
                    <a:pt x="534" y="138"/>
                    <a:pt x="530" y="139"/>
                  </a:cubicBezTo>
                  <a:cubicBezTo>
                    <a:pt x="530" y="138"/>
                    <a:pt x="530" y="138"/>
                    <a:pt x="529" y="137"/>
                  </a:cubicBezTo>
                  <a:cubicBezTo>
                    <a:pt x="529" y="137"/>
                    <a:pt x="528" y="136"/>
                    <a:pt x="528" y="134"/>
                  </a:cubicBezTo>
                  <a:cubicBezTo>
                    <a:pt x="527" y="133"/>
                    <a:pt x="527" y="132"/>
                    <a:pt x="526" y="131"/>
                  </a:cubicBezTo>
                  <a:cubicBezTo>
                    <a:pt x="525" y="129"/>
                    <a:pt x="525" y="128"/>
                    <a:pt x="524" y="126"/>
                  </a:cubicBezTo>
                  <a:cubicBezTo>
                    <a:pt x="524" y="126"/>
                    <a:pt x="523" y="126"/>
                    <a:pt x="523" y="125"/>
                  </a:cubicBezTo>
                  <a:cubicBezTo>
                    <a:pt x="523" y="126"/>
                    <a:pt x="524" y="127"/>
                    <a:pt x="524" y="127"/>
                  </a:cubicBezTo>
                  <a:cubicBezTo>
                    <a:pt x="524" y="128"/>
                    <a:pt x="525" y="129"/>
                    <a:pt x="525" y="129"/>
                  </a:cubicBezTo>
                  <a:cubicBezTo>
                    <a:pt x="525" y="130"/>
                    <a:pt x="526" y="131"/>
                    <a:pt x="526" y="131"/>
                  </a:cubicBezTo>
                  <a:cubicBezTo>
                    <a:pt x="526" y="132"/>
                    <a:pt x="525" y="131"/>
                    <a:pt x="524" y="130"/>
                  </a:cubicBezTo>
                  <a:cubicBezTo>
                    <a:pt x="528" y="139"/>
                    <a:pt x="526" y="132"/>
                    <a:pt x="526" y="132"/>
                  </a:cubicBezTo>
                  <a:cubicBezTo>
                    <a:pt x="527" y="134"/>
                    <a:pt x="528" y="135"/>
                    <a:pt x="530" y="139"/>
                  </a:cubicBezTo>
                  <a:cubicBezTo>
                    <a:pt x="530" y="139"/>
                    <a:pt x="530" y="139"/>
                    <a:pt x="530" y="139"/>
                  </a:cubicBezTo>
                  <a:close/>
                  <a:moveTo>
                    <a:pt x="526" y="109"/>
                  </a:moveTo>
                  <a:cubicBezTo>
                    <a:pt x="528" y="111"/>
                    <a:pt x="530" y="116"/>
                    <a:pt x="531" y="116"/>
                  </a:cubicBezTo>
                  <a:cubicBezTo>
                    <a:pt x="528" y="112"/>
                    <a:pt x="526" y="108"/>
                    <a:pt x="526" y="109"/>
                  </a:cubicBezTo>
                  <a:close/>
                  <a:moveTo>
                    <a:pt x="530" y="113"/>
                  </a:moveTo>
                  <a:cubicBezTo>
                    <a:pt x="529" y="112"/>
                    <a:pt x="528" y="110"/>
                    <a:pt x="527" y="108"/>
                  </a:cubicBezTo>
                  <a:cubicBezTo>
                    <a:pt x="527" y="107"/>
                    <a:pt x="526" y="106"/>
                    <a:pt x="526" y="105"/>
                  </a:cubicBezTo>
                  <a:cubicBezTo>
                    <a:pt x="525" y="104"/>
                    <a:pt x="524" y="103"/>
                    <a:pt x="524" y="102"/>
                  </a:cubicBezTo>
                  <a:cubicBezTo>
                    <a:pt x="521" y="98"/>
                    <a:pt x="519" y="94"/>
                    <a:pt x="518" y="93"/>
                  </a:cubicBezTo>
                  <a:cubicBezTo>
                    <a:pt x="521" y="98"/>
                    <a:pt x="523" y="102"/>
                    <a:pt x="525" y="104"/>
                  </a:cubicBezTo>
                  <a:cubicBezTo>
                    <a:pt x="526" y="107"/>
                    <a:pt x="527" y="109"/>
                    <a:pt x="527" y="110"/>
                  </a:cubicBezTo>
                  <a:cubicBezTo>
                    <a:pt x="527" y="108"/>
                    <a:pt x="529" y="112"/>
                    <a:pt x="530" y="113"/>
                  </a:cubicBezTo>
                  <a:close/>
                  <a:moveTo>
                    <a:pt x="520" y="99"/>
                  </a:moveTo>
                  <a:cubicBezTo>
                    <a:pt x="522" y="102"/>
                    <a:pt x="524" y="105"/>
                    <a:pt x="525" y="106"/>
                  </a:cubicBezTo>
                  <a:cubicBezTo>
                    <a:pt x="520" y="98"/>
                    <a:pt x="521" y="100"/>
                    <a:pt x="521" y="99"/>
                  </a:cubicBezTo>
                  <a:cubicBezTo>
                    <a:pt x="519" y="96"/>
                    <a:pt x="518" y="95"/>
                    <a:pt x="517" y="93"/>
                  </a:cubicBezTo>
                  <a:cubicBezTo>
                    <a:pt x="516" y="92"/>
                    <a:pt x="515" y="91"/>
                    <a:pt x="514" y="89"/>
                  </a:cubicBezTo>
                  <a:cubicBezTo>
                    <a:pt x="515" y="90"/>
                    <a:pt x="516" y="92"/>
                    <a:pt x="517" y="94"/>
                  </a:cubicBezTo>
                  <a:cubicBezTo>
                    <a:pt x="518" y="95"/>
                    <a:pt x="519" y="97"/>
                    <a:pt x="520" y="99"/>
                  </a:cubicBezTo>
                  <a:close/>
                  <a:moveTo>
                    <a:pt x="518" y="107"/>
                  </a:moveTo>
                  <a:cubicBezTo>
                    <a:pt x="522" y="113"/>
                    <a:pt x="523" y="116"/>
                    <a:pt x="525" y="119"/>
                  </a:cubicBezTo>
                  <a:cubicBezTo>
                    <a:pt x="523" y="115"/>
                    <a:pt x="520" y="109"/>
                    <a:pt x="518" y="107"/>
                  </a:cubicBezTo>
                  <a:close/>
                  <a:moveTo>
                    <a:pt x="518" y="115"/>
                  </a:moveTo>
                  <a:cubicBezTo>
                    <a:pt x="519" y="117"/>
                    <a:pt x="520" y="119"/>
                    <a:pt x="521" y="121"/>
                  </a:cubicBezTo>
                  <a:cubicBezTo>
                    <a:pt x="520" y="118"/>
                    <a:pt x="516" y="113"/>
                    <a:pt x="517" y="113"/>
                  </a:cubicBezTo>
                  <a:cubicBezTo>
                    <a:pt x="519" y="116"/>
                    <a:pt x="516" y="110"/>
                    <a:pt x="516" y="110"/>
                  </a:cubicBezTo>
                  <a:cubicBezTo>
                    <a:pt x="517" y="111"/>
                    <a:pt x="517" y="112"/>
                    <a:pt x="517" y="112"/>
                  </a:cubicBezTo>
                  <a:cubicBezTo>
                    <a:pt x="519" y="116"/>
                    <a:pt x="519" y="113"/>
                    <a:pt x="516" y="110"/>
                  </a:cubicBezTo>
                  <a:cubicBezTo>
                    <a:pt x="517" y="112"/>
                    <a:pt x="512" y="104"/>
                    <a:pt x="513" y="107"/>
                  </a:cubicBezTo>
                  <a:cubicBezTo>
                    <a:pt x="514" y="108"/>
                    <a:pt x="514" y="108"/>
                    <a:pt x="514" y="108"/>
                  </a:cubicBezTo>
                  <a:cubicBezTo>
                    <a:pt x="514" y="108"/>
                    <a:pt x="513" y="107"/>
                    <a:pt x="514" y="109"/>
                  </a:cubicBezTo>
                  <a:cubicBezTo>
                    <a:pt x="516" y="111"/>
                    <a:pt x="517" y="114"/>
                    <a:pt x="518" y="115"/>
                  </a:cubicBezTo>
                  <a:close/>
                  <a:moveTo>
                    <a:pt x="518" y="120"/>
                  </a:moveTo>
                  <a:cubicBezTo>
                    <a:pt x="521" y="124"/>
                    <a:pt x="518" y="117"/>
                    <a:pt x="517" y="116"/>
                  </a:cubicBezTo>
                  <a:cubicBezTo>
                    <a:pt x="519" y="120"/>
                    <a:pt x="516" y="117"/>
                    <a:pt x="518" y="120"/>
                  </a:cubicBezTo>
                  <a:close/>
                  <a:moveTo>
                    <a:pt x="514" y="88"/>
                  </a:moveTo>
                  <a:cubicBezTo>
                    <a:pt x="512" y="85"/>
                    <a:pt x="515" y="90"/>
                    <a:pt x="515" y="89"/>
                  </a:cubicBezTo>
                  <a:cubicBezTo>
                    <a:pt x="513" y="85"/>
                    <a:pt x="512" y="84"/>
                    <a:pt x="511" y="82"/>
                  </a:cubicBezTo>
                  <a:cubicBezTo>
                    <a:pt x="510" y="81"/>
                    <a:pt x="510" y="81"/>
                    <a:pt x="509" y="80"/>
                  </a:cubicBezTo>
                  <a:cubicBezTo>
                    <a:pt x="508" y="79"/>
                    <a:pt x="508" y="78"/>
                    <a:pt x="507" y="77"/>
                  </a:cubicBezTo>
                  <a:cubicBezTo>
                    <a:pt x="506" y="76"/>
                    <a:pt x="507" y="78"/>
                    <a:pt x="509" y="80"/>
                  </a:cubicBezTo>
                  <a:cubicBezTo>
                    <a:pt x="510" y="82"/>
                    <a:pt x="512" y="84"/>
                    <a:pt x="512" y="85"/>
                  </a:cubicBezTo>
                  <a:cubicBezTo>
                    <a:pt x="511" y="84"/>
                    <a:pt x="509" y="81"/>
                    <a:pt x="507" y="79"/>
                  </a:cubicBezTo>
                  <a:cubicBezTo>
                    <a:pt x="505" y="76"/>
                    <a:pt x="504" y="74"/>
                    <a:pt x="503" y="73"/>
                  </a:cubicBezTo>
                  <a:cubicBezTo>
                    <a:pt x="505" y="75"/>
                    <a:pt x="502" y="73"/>
                    <a:pt x="501" y="72"/>
                  </a:cubicBezTo>
                  <a:cubicBezTo>
                    <a:pt x="508" y="80"/>
                    <a:pt x="502" y="74"/>
                    <a:pt x="507" y="80"/>
                  </a:cubicBezTo>
                  <a:cubicBezTo>
                    <a:pt x="504" y="76"/>
                    <a:pt x="503" y="75"/>
                    <a:pt x="502" y="74"/>
                  </a:cubicBezTo>
                  <a:cubicBezTo>
                    <a:pt x="503" y="75"/>
                    <a:pt x="502" y="75"/>
                    <a:pt x="502" y="74"/>
                  </a:cubicBezTo>
                  <a:cubicBezTo>
                    <a:pt x="503" y="76"/>
                    <a:pt x="507" y="80"/>
                    <a:pt x="507" y="80"/>
                  </a:cubicBezTo>
                  <a:cubicBezTo>
                    <a:pt x="509" y="83"/>
                    <a:pt x="511" y="85"/>
                    <a:pt x="513" y="88"/>
                  </a:cubicBezTo>
                  <a:cubicBezTo>
                    <a:pt x="511" y="85"/>
                    <a:pt x="510" y="84"/>
                    <a:pt x="509" y="83"/>
                  </a:cubicBezTo>
                  <a:cubicBezTo>
                    <a:pt x="512" y="86"/>
                    <a:pt x="509" y="81"/>
                    <a:pt x="510" y="82"/>
                  </a:cubicBezTo>
                  <a:cubicBezTo>
                    <a:pt x="512" y="85"/>
                    <a:pt x="513" y="86"/>
                    <a:pt x="514" y="88"/>
                  </a:cubicBezTo>
                  <a:close/>
                  <a:moveTo>
                    <a:pt x="512" y="104"/>
                  </a:moveTo>
                  <a:cubicBezTo>
                    <a:pt x="513" y="105"/>
                    <a:pt x="509" y="99"/>
                    <a:pt x="512" y="101"/>
                  </a:cubicBezTo>
                  <a:cubicBezTo>
                    <a:pt x="510" y="99"/>
                    <a:pt x="509" y="97"/>
                    <a:pt x="508" y="96"/>
                  </a:cubicBezTo>
                  <a:cubicBezTo>
                    <a:pt x="507" y="96"/>
                    <a:pt x="507" y="95"/>
                    <a:pt x="507" y="95"/>
                  </a:cubicBezTo>
                  <a:cubicBezTo>
                    <a:pt x="509" y="99"/>
                    <a:pt x="510" y="101"/>
                    <a:pt x="512" y="104"/>
                  </a:cubicBezTo>
                  <a:close/>
                  <a:moveTo>
                    <a:pt x="505" y="91"/>
                  </a:moveTo>
                  <a:cubicBezTo>
                    <a:pt x="506" y="91"/>
                    <a:pt x="512" y="101"/>
                    <a:pt x="510" y="97"/>
                  </a:cubicBezTo>
                  <a:cubicBezTo>
                    <a:pt x="508" y="94"/>
                    <a:pt x="505" y="90"/>
                    <a:pt x="504" y="88"/>
                  </a:cubicBezTo>
                  <a:cubicBezTo>
                    <a:pt x="505" y="90"/>
                    <a:pt x="504" y="89"/>
                    <a:pt x="505" y="91"/>
                  </a:cubicBezTo>
                  <a:close/>
                  <a:moveTo>
                    <a:pt x="510" y="94"/>
                  </a:moveTo>
                  <a:cubicBezTo>
                    <a:pt x="512" y="96"/>
                    <a:pt x="508" y="90"/>
                    <a:pt x="507" y="89"/>
                  </a:cubicBezTo>
                  <a:cubicBezTo>
                    <a:pt x="509" y="91"/>
                    <a:pt x="509" y="92"/>
                    <a:pt x="508" y="91"/>
                  </a:cubicBezTo>
                  <a:cubicBezTo>
                    <a:pt x="506" y="89"/>
                    <a:pt x="506" y="89"/>
                    <a:pt x="506" y="89"/>
                  </a:cubicBezTo>
                  <a:cubicBezTo>
                    <a:pt x="506" y="88"/>
                    <a:pt x="507" y="89"/>
                    <a:pt x="506" y="87"/>
                  </a:cubicBezTo>
                  <a:cubicBezTo>
                    <a:pt x="503" y="84"/>
                    <a:pt x="507" y="90"/>
                    <a:pt x="510" y="94"/>
                  </a:cubicBezTo>
                  <a:close/>
                  <a:moveTo>
                    <a:pt x="501" y="244"/>
                  </a:moveTo>
                  <a:cubicBezTo>
                    <a:pt x="505" y="244"/>
                    <a:pt x="511" y="244"/>
                    <a:pt x="511" y="244"/>
                  </a:cubicBezTo>
                  <a:cubicBezTo>
                    <a:pt x="506" y="244"/>
                    <a:pt x="508" y="244"/>
                    <a:pt x="503" y="244"/>
                  </a:cubicBezTo>
                  <a:cubicBezTo>
                    <a:pt x="503" y="244"/>
                    <a:pt x="502" y="244"/>
                    <a:pt x="501" y="244"/>
                  </a:cubicBezTo>
                  <a:close/>
                  <a:moveTo>
                    <a:pt x="500" y="72"/>
                  </a:moveTo>
                  <a:cubicBezTo>
                    <a:pt x="502" y="74"/>
                    <a:pt x="504" y="76"/>
                    <a:pt x="502" y="73"/>
                  </a:cubicBezTo>
                  <a:cubicBezTo>
                    <a:pt x="501" y="73"/>
                    <a:pt x="500" y="71"/>
                    <a:pt x="500" y="71"/>
                  </a:cubicBezTo>
                  <a:cubicBezTo>
                    <a:pt x="500" y="71"/>
                    <a:pt x="500" y="71"/>
                    <a:pt x="499" y="70"/>
                  </a:cubicBezTo>
                  <a:cubicBezTo>
                    <a:pt x="499" y="70"/>
                    <a:pt x="496" y="66"/>
                    <a:pt x="493" y="64"/>
                  </a:cubicBezTo>
                  <a:cubicBezTo>
                    <a:pt x="494" y="64"/>
                    <a:pt x="489" y="59"/>
                    <a:pt x="488" y="59"/>
                  </a:cubicBezTo>
                  <a:cubicBezTo>
                    <a:pt x="492" y="63"/>
                    <a:pt x="493" y="64"/>
                    <a:pt x="494" y="65"/>
                  </a:cubicBezTo>
                  <a:cubicBezTo>
                    <a:pt x="493" y="64"/>
                    <a:pt x="498" y="70"/>
                    <a:pt x="499" y="70"/>
                  </a:cubicBezTo>
                  <a:cubicBezTo>
                    <a:pt x="497" y="68"/>
                    <a:pt x="499" y="69"/>
                    <a:pt x="500" y="72"/>
                  </a:cubicBezTo>
                  <a:close/>
                  <a:moveTo>
                    <a:pt x="500" y="87"/>
                  </a:moveTo>
                  <a:cubicBezTo>
                    <a:pt x="501" y="89"/>
                    <a:pt x="503" y="91"/>
                    <a:pt x="503" y="90"/>
                  </a:cubicBezTo>
                  <a:cubicBezTo>
                    <a:pt x="502" y="89"/>
                    <a:pt x="500" y="87"/>
                    <a:pt x="500" y="86"/>
                  </a:cubicBezTo>
                  <a:cubicBezTo>
                    <a:pt x="501" y="87"/>
                    <a:pt x="501" y="88"/>
                    <a:pt x="501" y="88"/>
                  </a:cubicBezTo>
                  <a:cubicBezTo>
                    <a:pt x="500" y="86"/>
                    <a:pt x="498" y="84"/>
                    <a:pt x="497" y="83"/>
                  </a:cubicBezTo>
                  <a:cubicBezTo>
                    <a:pt x="498" y="85"/>
                    <a:pt x="495" y="82"/>
                    <a:pt x="497" y="84"/>
                  </a:cubicBezTo>
                  <a:cubicBezTo>
                    <a:pt x="497" y="84"/>
                    <a:pt x="499" y="86"/>
                    <a:pt x="500" y="87"/>
                  </a:cubicBezTo>
                  <a:close/>
                  <a:moveTo>
                    <a:pt x="500" y="69"/>
                  </a:moveTo>
                  <a:cubicBezTo>
                    <a:pt x="502" y="70"/>
                    <a:pt x="484" y="52"/>
                    <a:pt x="496" y="64"/>
                  </a:cubicBezTo>
                  <a:cubicBezTo>
                    <a:pt x="498" y="67"/>
                    <a:pt x="498" y="67"/>
                    <a:pt x="500" y="69"/>
                  </a:cubicBezTo>
                  <a:close/>
                  <a:moveTo>
                    <a:pt x="500" y="73"/>
                  </a:moveTo>
                  <a:cubicBezTo>
                    <a:pt x="501" y="73"/>
                    <a:pt x="500" y="72"/>
                    <a:pt x="498" y="69"/>
                  </a:cubicBezTo>
                  <a:cubicBezTo>
                    <a:pt x="496" y="67"/>
                    <a:pt x="494" y="65"/>
                    <a:pt x="493" y="64"/>
                  </a:cubicBezTo>
                  <a:cubicBezTo>
                    <a:pt x="496" y="67"/>
                    <a:pt x="499" y="71"/>
                    <a:pt x="500" y="73"/>
                  </a:cubicBezTo>
                  <a:close/>
                  <a:moveTo>
                    <a:pt x="493" y="81"/>
                  </a:moveTo>
                  <a:cubicBezTo>
                    <a:pt x="497" y="85"/>
                    <a:pt x="498" y="87"/>
                    <a:pt x="500" y="88"/>
                  </a:cubicBezTo>
                  <a:cubicBezTo>
                    <a:pt x="498" y="86"/>
                    <a:pt x="493" y="80"/>
                    <a:pt x="492" y="79"/>
                  </a:cubicBezTo>
                  <a:cubicBezTo>
                    <a:pt x="494" y="81"/>
                    <a:pt x="494" y="81"/>
                    <a:pt x="493" y="81"/>
                  </a:cubicBezTo>
                  <a:close/>
                  <a:moveTo>
                    <a:pt x="491" y="61"/>
                  </a:moveTo>
                  <a:cubicBezTo>
                    <a:pt x="490" y="60"/>
                    <a:pt x="490" y="60"/>
                    <a:pt x="490" y="60"/>
                  </a:cubicBezTo>
                  <a:cubicBezTo>
                    <a:pt x="488" y="58"/>
                    <a:pt x="487" y="57"/>
                    <a:pt x="487" y="57"/>
                  </a:cubicBezTo>
                  <a:cubicBezTo>
                    <a:pt x="488" y="58"/>
                    <a:pt x="488" y="58"/>
                    <a:pt x="486" y="57"/>
                  </a:cubicBezTo>
                  <a:cubicBezTo>
                    <a:pt x="485" y="56"/>
                    <a:pt x="483" y="54"/>
                    <a:pt x="481" y="52"/>
                  </a:cubicBezTo>
                  <a:cubicBezTo>
                    <a:pt x="480" y="51"/>
                    <a:pt x="479" y="50"/>
                    <a:pt x="478" y="49"/>
                  </a:cubicBezTo>
                  <a:cubicBezTo>
                    <a:pt x="476" y="48"/>
                    <a:pt x="475" y="47"/>
                    <a:pt x="474" y="46"/>
                  </a:cubicBezTo>
                  <a:cubicBezTo>
                    <a:pt x="473" y="46"/>
                    <a:pt x="480" y="50"/>
                    <a:pt x="476" y="48"/>
                  </a:cubicBezTo>
                  <a:cubicBezTo>
                    <a:pt x="479" y="50"/>
                    <a:pt x="481" y="53"/>
                    <a:pt x="484" y="55"/>
                  </a:cubicBezTo>
                  <a:cubicBezTo>
                    <a:pt x="485" y="56"/>
                    <a:pt x="487" y="57"/>
                    <a:pt x="488" y="58"/>
                  </a:cubicBezTo>
                  <a:cubicBezTo>
                    <a:pt x="489" y="59"/>
                    <a:pt x="490" y="61"/>
                    <a:pt x="491" y="61"/>
                  </a:cubicBezTo>
                  <a:close/>
                  <a:moveTo>
                    <a:pt x="483" y="53"/>
                  </a:moveTo>
                  <a:cubicBezTo>
                    <a:pt x="486" y="55"/>
                    <a:pt x="488" y="57"/>
                    <a:pt x="490" y="58"/>
                  </a:cubicBezTo>
                  <a:cubicBezTo>
                    <a:pt x="486" y="55"/>
                    <a:pt x="483" y="52"/>
                    <a:pt x="480" y="49"/>
                  </a:cubicBezTo>
                  <a:cubicBezTo>
                    <a:pt x="476" y="47"/>
                    <a:pt x="473" y="44"/>
                    <a:pt x="470" y="42"/>
                  </a:cubicBezTo>
                  <a:cubicBezTo>
                    <a:pt x="469" y="41"/>
                    <a:pt x="468" y="40"/>
                    <a:pt x="466" y="39"/>
                  </a:cubicBezTo>
                  <a:cubicBezTo>
                    <a:pt x="465" y="39"/>
                    <a:pt x="464" y="38"/>
                    <a:pt x="463" y="37"/>
                  </a:cubicBezTo>
                  <a:cubicBezTo>
                    <a:pt x="461" y="36"/>
                    <a:pt x="459" y="35"/>
                    <a:pt x="458" y="34"/>
                  </a:cubicBezTo>
                  <a:cubicBezTo>
                    <a:pt x="461" y="36"/>
                    <a:pt x="464" y="38"/>
                    <a:pt x="467" y="40"/>
                  </a:cubicBezTo>
                  <a:cubicBezTo>
                    <a:pt x="470" y="42"/>
                    <a:pt x="473" y="45"/>
                    <a:pt x="476" y="47"/>
                  </a:cubicBezTo>
                  <a:cubicBezTo>
                    <a:pt x="476" y="47"/>
                    <a:pt x="477" y="48"/>
                    <a:pt x="478" y="48"/>
                  </a:cubicBezTo>
                  <a:cubicBezTo>
                    <a:pt x="478" y="49"/>
                    <a:pt x="479" y="49"/>
                    <a:pt x="480" y="50"/>
                  </a:cubicBezTo>
                  <a:cubicBezTo>
                    <a:pt x="481" y="51"/>
                    <a:pt x="482" y="52"/>
                    <a:pt x="483" y="53"/>
                  </a:cubicBezTo>
                  <a:close/>
                  <a:moveTo>
                    <a:pt x="476" y="60"/>
                  </a:moveTo>
                  <a:cubicBezTo>
                    <a:pt x="474" y="58"/>
                    <a:pt x="475" y="58"/>
                    <a:pt x="473" y="56"/>
                  </a:cubicBezTo>
                  <a:cubicBezTo>
                    <a:pt x="474" y="58"/>
                    <a:pt x="474" y="57"/>
                    <a:pt x="472" y="57"/>
                  </a:cubicBezTo>
                  <a:cubicBezTo>
                    <a:pt x="471" y="56"/>
                    <a:pt x="469" y="54"/>
                    <a:pt x="469" y="54"/>
                  </a:cubicBezTo>
                  <a:cubicBezTo>
                    <a:pt x="471" y="55"/>
                    <a:pt x="462" y="49"/>
                    <a:pt x="466" y="52"/>
                  </a:cubicBezTo>
                  <a:cubicBezTo>
                    <a:pt x="467" y="52"/>
                    <a:pt x="468" y="53"/>
                    <a:pt x="469" y="54"/>
                  </a:cubicBezTo>
                  <a:cubicBezTo>
                    <a:pt x="469" y="54"/>
                    <a:pt x="470" y="55"/>
                    <a:pt x="471" y="55"/>
                  </a:cubicBezTo>
                  <a:cubicBezTo>
                    <a:pt x="472" y="57"/>
                    <a:pt x="474" y="59"/>
                    <a:pt x="476" y="60"/>
                  </a:cubicBezTo>
                  <a:close/>
                  <a:moveTo>
                    <a:pt x="470" y="45"/>
                  </a:moveTo>
                  <a:cubicBezTo>
                    <a:pt x="468" y="43"/>
                    <a:pt x="470" y="45"/>
                    <a:pt x="472" y="45"/>
                  </a:cubicBezTo>
                  <a:cubicBezTo>
                    <a:pt x="469" y="43"/>
                    <a:pt x="467" y="41"/>
                    <a:pt x="465" y="40"/>
                  </a:cubicBezTo>
                  <a:cubicBezTo>
                    <a:pt x="463" y="39"/>
                    <a:pt x="462" y="39"/>
                    <a:pt x="461" y="38"/>
                  </a:cubicBezTo>
                  <a:cubicBezTo>
                    <a:pt x="462" y="38"/>
                    <a:pt x="459" y="36"/>
                    <a:pt x="456" y="34"/>
                  </a:cubicBezTo>
                  <a:cubicBezTo>
                    <a:pt x="456" y="35"/>
                    <a:pt x="458" y="36"/>
                    <a:pt x="461" y="38"/>
                  </a:cubicBezTo>
                  <a:cubicBezTo>
                    <a:pt x="462" y="39"/>
                    <a:pt x="463" y="40"/>
                    <a:pt x="465" y="41"/>
                  </a:cubicBezTo>
                  <a:cubicBezTo>
                    <a:pt x="462" y="39"/>
                    <a:pt x="454" y="35"/>
                    <a:pt x="459" y="38"/>
                  </a:cubicBezTo>
                  <a:cubicBezTo>
                    <a:pt x="461" y="39"/>
                    <a:pt x="462" y="40"/>
                    <a:pt x="464" y="41"/>
                  </a:cubicBezTo>
                  <a:cubicBezTo>
                    <a:pt x="466" y="42"/>
                    <a:pt x="468" y="44"/>
                    <a:pt x="470" y="45"/>
                  </a:cubicBezTo>
                  <a:close/>
                  <a:moveTo>
                    <a:pt x="462" y="54"/>
                  </a:moveTo>
                  <a:cubicBezTo>
                    <a:pt x="462" y="54"/>
                    <a:pt x="461" y="52"/>
                    <a:pt x="459" y="51"/>
                  </a:cubicBezTo>
                  <a:cubicBezTo>
                    <a:pt x="457" y="50"/>
                    <a:pt x="454" y="48"/>
                    <a:pt x="454" y="48"/>
                  </a:cubicBezTo>
                  <a:cubicBezTo>
                    <a:pt x="458" y="51"/>
                    <a:pt x="458" y="51"/>
                    <a:pt x="458" y="51"/>
                  </a:cubicBezTo>
                  <a:cubicBezTo>
                    <a:pt x="459" y="52"/>
                    <a:pt x="460" y="53"/>
                    <a:pt x="462" y="54"/>
                  </a:cubicBezTo>
                  <a:close/>
                  <a:moveTo>
                    <a:pt x="459" y="49"/>
                  </a:moveTo>
                  <a:cubicBezTo>
                    <a:pt x="460" y="49"/>
                    <a:pt x="461" y="50"/>
                    <a:pt x="462" y="51"/>
                  </a:cubicBezTo>
                  <a:cubicBezTo>
                    <a:pt x="459" y="49"/>
                    <a:pt x="457" y="47"/>
                    <a:pt x="454" y="46"/>
                  </a:cubicBezTo>
                  <a:cubicBezTo>
                    <a:pt x="459" y="49"/>
                    <a:pt x="447" y="41"/>
                    <a:pt x="447" y="42"/>
                  </a:cubicBezTo>
                  <a:cubicBezTo>
                    <a:pt x="450" y="44"/>
                    <a:pt x="453" y="45"/>
                    <a:pt x="455" y="47"/>
                  </a:cubicBezTo>
                  <a:cubicBezTo>
                    <a:pt x="456" y="47"/>
                    <a:pt x="458" y="48"/>
                    <a:pt x="459" y="49"/>
                  </a:cubicBezTo>
                  <a:close/>
                  <a:moveTo>
                    <a:pt x="457" y="33"/>
                  </a:moveTo>
                  <a:cubicBezTo>
                    <a:pt x="457" y="33"/>
                    <a:pt x="457" y="33"/>
                    <a:pt x="457" y="33"/>
                  </a:cubicBezTo>
                  <a:cubicBezTo>
                    <a:pt x="456" y="32"/>
                    <a:pt x="455" y="31"/>
                    <a:pt x="454" y="31"/>
                  </a:cubicBezTo>
                  <a:cubicBezTo>
                    <a:pt x="453" y="30"/>
                    <a:pt x="452" y="29"/>
                    <a:pt x="451" y="29"/>
                  </a:cubicBezTo>
                  <a:cubicBezTo>
                    <a:pt x="453" y="30"/>
                    <a:pt x="454" y="31"/>
                    <a:pt x="454" y="31"/>
                  </a:cubicBezTo>
                  <a:cubicBezTo>
                    <a:pt x="453" y="31"/>
                    <a:pt x="451" y="30"/>
                    <a:pt x="451" y="30"/>
                  </a:cubicBezTo>
                  <a:cubicBezTo>
                    <a:pt x="453" y="31"/>
                    <a:pt x="455" y="32"/>
                    <a:pt x="457" y="33"/>
                  </a:cubicBezTo>
                  <a:close/>
                  <a:moveTo>
                    <a:pt x="452" y="35"/>
                  </a:moveTo>
                  <a:cubicBezTo>
                    <a:pt x="454" y="36"/>
                    <a:pt x="456" y="37"/>
                    <a:pt x="455" y="37"/>
                  </a:cubicBezTo>
                  <a:cubicBezTo>
                    <a:pt x="451" y="34"/>
                    <a:pt x="448" y="32"/>
                    <a:pt x="445" y="31"/>
                  </a:cubicBezTo>
                  <a:cubicBezTo>
                    <a:pt x="447" y="32"/>
                    <a:pt x="450" y="33"/>
                    <a:pt x="452" y="35"/>
                  </a:cubicBezTo>
                  <a:close/>
                  <a:moveTo>
                    <a:pt x="451" y="30"/>
                  </a:moveTo>
                  <a:cubicBezTo>
                    <a:pt x="450" y="30"/>
                    <a:pt x="438" y="23"/>
                    <a:pt x="436" y="22"/>
                  </a:cubicBezTo>
                  <a:cubicBezTo>
                    <a:pt x="437" y="23"/>
                    <a:pt x="437" y="23"/>
                    <a:pt x="437" y="23"/>
                  </a:cubicBezTo>
                  <a:cubicBezTo>
                    <a:pt x="437" y="23"/>
                    <a:pt x="432" y="20"/>
                    <a:pt x="431" y="20"/>
                  </a:cubicBezTo>
                  <a:cubicBezTo>
                    <a:pt x="436" y="23"/>
                    <a:pt x="435" y="23"/>
                    <a:pt x="440" y="25"/>
                  </a:cubicBezTo>
                  <a:cubicBezTo>
                    <a:pt x="438" y="24"/>
                    <a:pt x="440" y="25"/>
                    <a:pt x="441" y="26"/>
                  </a:cubicBezTo>
                  <a:cubicBezTo>
                    <a:pt x="442" y="26"/>
                    <a:pt x="442" y="26"/>
                    <a:pt x="442" y="26"/>
                  </a:cubicBezTo>
                  <a:cubicBezTo>
                    <a:pt x="440" y="25"/>
                    <a:pt x="439" y="24"/>
                    <a:pt x="438" y="24"/>
                  </a:cubicBezTo>
                  <a:cubicBezTo>
                    <a:pt x="437" y="23"/>
                    <a:pt x="436" y="23"/>
                    <a:pt x="436" y="23"/>
                  </a:cubicBezTo>
                  <a:cubicBezTo>
                    <a:pt x="441" y="24"/>
                    <a:pt x="443" y="26"/>
                    <a:pt x="451" y="30"/>
                  </a:cubicBezTo>
                  <a:close/>
                  <a:moveTo>
                    <a:pt x="443" y="29"/>
                  </a:moveTo>
                  <a:cubicBezTo>
                    <a:pt x="443" y="29"/>
                    <a:pt x="441" y="27"/>
                    <a:pt x="439" y="26"/>
                  </a:cubicBezTo>
                  <a:cubicBezTo>
                    <a:pt x="437" y="25"/>
                    <a:pt x="435" y="24"/>
                    <a:pt x="434" y="24"/>
                  </a:cubicBezTo>
                  <a:cubicBezTo>
                    <a:pt x="437" y="25"/>
                    <a:pt x="438" y="26"/>
                    <a:pt x="439" y="26"/>
                  </a:cubicBezTo>
                  <a:cubicBezTo>
                    <a:pt x="440" y="27"/>
                    <a:pt x="441" y="27"/>
                    <a:pt x="443" y="29"/>
                  </a:cubicBezTo>
                  <a:close/>
                  <a:moveTo>
                    <a:pt x="442" y="43"/>
                  </a:moveTo>
                  <a:cubicBezTo>
                    <a:pt x="442" y="42"/>
                    <a:pt x="439" y="40"/>
                    <a:pt x="436" y="39"/>
                  </a:cubicBezTo>
                  <a:cubicBezTo>
                    <a:pt x="433" y="37"/>
                    <a:pt x="434" y="39"/>
                    <a:pt x="437" y="40"/>
                  </a:cubicBezTo>
                  <a:cubicBezTo>
                    <a:pt x="436" y="39"/>
                    <a:pt x="435" y="39"/>
                    <a:pt x="436" y="39"/>
                  </a:cubicBezTo>
                  <a:cubicBezTo>
                    <a:pt x="438" y="40"/>
                    <a:pt x="441" y="41"/>
                    <a:pt x="441" y="42"/>
                  </a:cubicBezTo>
                  <a:cubicBezTo>
                    <a:pt x="440" y="41"/>
                    <a:pt x="440" y="41"/>
                    <a:pt x="442" y="43"/>
                  </a:cubicBezTo>
                  <a:close/>
                  <a:moveTo>
                    <a:pt x="438" y="36"/>
                  </a:moveTo>
                  <a:cubicBezTo>
                    <a:pt x="440" y="37"/>
                    <a:pt x="443" y="39"/>
                    <a:pt x="441" y="38"/>
                  </a:cubicBezTo>
                  <a:cubicBezTo>
                    <a:pt x="439" y="37"/>
                    <a:pt x="437" y="36"/>
                    <a:pt x="436" y="35"/>
                  </a:cubicBezTo>
                  <a:cubicBezTo>
                    <a:pt x="434" y="34"/>
                    <a:pt x="433" y="34"/>
                    <a:pt x="435" y="35"/>
                  </a:cubicBezTo>
                  <a:cubicBezTo>
                    <a:pt x="435" y="35"/>
                    <a:pt x="436" y="35"/>
                    <a:pt x="437" y="35"/>
                  </a:cubicBezTo>
                  <a:cubicBezTo>
                    <a:pt x="434" y="35"/>
                    <a:pt x="438" y="37"/>
                    <a:pt x="440" y="38"/>
                  </a:cubicBezTo>
                  <a:cubicBezTo>
                    <a:pt x="442" y="39"/>
                    <a:pt x="437" y="36"/>
                    <a:pt x="438" y="36"/>
                  </a:cubicBezTo>
                  <a:close/>
                  <a:moveTo>
                    <a:pt x="436" y="35"/>
                  </a:moveTo>
                  <a:cubicBezTo>
                    <a:pt x="439" y="36"/>
                    <a:pt x="440" y="37"/>
                    <a:pt x="440" y="37"/>
                  </a:cubicBezTo>
                  <a:cubicBezTo>
                    <a:pt x="438" y="36"/>
                    <a:pt x="436" y="35"/>
                    <a:pt x="434" y="34"/>
                  </a:cubicBezTo>
                  <a:cubicBezTo>
                    <a:pt x="433" y="33"/>
                    <a:pt x="431" y="32"/>
                    <a:pt x="430" y="32"/>
                  </a:cubicBezTo>
                  <a:cubicBezTo>
                    <a:pt x="431" y="33"/>
                    <a:pt x="434" y="34"/>
                    <a:pt x="436" y="35"/>
                  </a:cubicBezTo>
                  <a:close/>
                  <a:moveTo>
                    <a:pt x="433" y="23"/>
                  </a:moveTo>
                  <a:cubicBezTo>
                    <a:pt x="431" y="22"/>
                    <a:pt x="438" y="24"/>
                    <a:pt x="434" y="22"/>
                  </a:cubicBezTo>
                  <a:cubicBezTo>
                    <a:pt x="433" y="22"/>
                    <a:pt x="430" y="21"/>
                    <a:pt x="428" y="20"/>
                  </a:cubicBezTo>
                  <a:cubicBezTo>
                    <a:pt x="425" y="19"/>
                    <a:pt x="422" y="18"/>
                    <a:pt x="421" y="18"/>
                  </a:cubicBezTo>
                  <a:cubicBezTo>
                    <a:pt x="427" y="19"/>
                    <a:pt x="430" y="21"/>
                    <a:pt x="432" y="22"/>
                  </a:cubicBezTo>
                  <a:cubicBezTo>
                    <a:pt x="430" y="21"/>
                    <a:pt x="428" y="20"/>
                    <a:pt x="427" y="20"/>
                  </a:cubicBezTo>
                  <a:cubicBezTo>
                    <a:pt x="430" y="22"/>
                    <a:pt x="430" y="22"/>
                    <a:pt x="433" y="23"/>
                  </a:cubicBezTo>
                  <a:close/>
                  <a:moveTo>
                    <a:pt x="416" y="14"/>
                  </a:moveTo>
                  <a:cubicBezTo>
                    <a:pt x="416" y="14"/>
                    <a:pt x="412" y="12"/>
                    <a:pt x="408" y="11"/>
                  </a:cubicBezTo>
                  <a:cubicBezTo>
                    <a:pt x="412" y="13"/>
                    <a:pt x="405" y="11"/>
                    <a:pt x="406" y="12"/>
                  </a:cubicBezTo>
                  <a:cubicBezTo>
                    <a:pt x="408" y="12"/>
                    <a:pt x="410" y="13"/>
                    <a:pt x="411" y="13"/>
                  </a:cubicBezTo>
                  <a:cubicBezTo>
                    <a:pt x="411" y="13"/>
                    <a:pt x="409" y="12"/>
                    <a:pt x="408" y="12"/>
                  </a:cubicBezTo>
                  <a:cubicBezTo>
                    <a:pt x="412" y="13"/>
                    <a:pt x="411" y="13"/>
                    <a:pt x="416" y="14"/>
                  </a:cubicBezTo>
                  <a:close/>
                  <a:moveTo>
                    <a:pt x="412" y="242"/>
                  </a:moveTo>
                  <a:cubicBezTo>
                    <a:pt x="407" y="242"/>
                    <a:pt x="400" y="242"/>
                    <a:pt x="399" y="243"/>
                  </a:cubicBezTo>
                  <a:cubicBezTo>
                    <a:pt x="403" y="243"/>
                    <a:pt x="405" y="243"/>
                    <a:pt x="410" y="243"/>
                  </a:cubicBezTo>
                  <a:cubicBezTo>
                    <a:pt x="410" y="243"/>
                    <a:pt x="411" y="242"/>
                    <a:pt x="412" y="242"/>
                  </a:cubicBezTo>
                  <a:close/>
                  <a:moveTo>
                    <a:pt x="410" y="14"/>
                  </a:moveTo>
                  <a:cubicBezTo>
                    <a:pt x="412" y="14"/>
                    <a:pt x="407" y="13"/>
                    <a:pt x="406" y="12"/>
                  </a:cubicBezTo>
                  <a:cubicBezTo>
                    <a:pt x="403" y="11"/>
                    <a:pt x="407" y="13"/>
                    <a:pt x="405" y="13"/>
                  </a:cubicBezTo>
                  <a:lnTo>
                    <a:pt x="410" y="14"/>
                  </a:lnTo>
                  <a:close/>
                  <a:moveTo>
                    <a:pt x="406" y="26"/>
                  </a:moveTo>
                  <a:cubicBezTo>
                    <a:pt x="405" y="25"/>
                    <a:pt x="408" y="26"/>
                    <a:pt x="408" y="26"/>
                  </a:cubicBezTo>
                  <a:cubicBezTo>
                    <a:pt x="401" y="24"/>
                    <a:pt x="407" y="26"/>
                    <a:pt x="403" y="25"/>
                  </a:cubicBezTo>
                  <a:cubicBezTo>
                    <a:pt x="401" y="25"/>
                    <a:pt x="401" y="24"/>
                    <a:pt x="403" y="25"/>
                  </a:cubicBezTo>
                  <a:cubicBezTo>
                    <a:pt x="400" y="24"/>
                    <a:pt x="396" y="23"/>
                    <a:pt x="394" y="22"/>
                  </a:cubicBezTo>
                  <a:cubicBezTo>
                    <a:pt x="392" y="22"/>
                    <a:pt x="391" y="22"/>
                    <a:pt x="396" y="23"/>
                  </a:cubicBezTo>
                  <a:cubicBezTo>
                    <a:pt x="389" y="22"/>
                    <a:pt x="388" y="21"/>
                    <a:pt x="384" y="20"/>
                  </a:cubicBezTo>
                  <a:cubicBezTo>
                    <a:pt x="384" y="21"/>
                    <a:pt x="384" y="21"/>
                    <a:pt x="386" y="22"/>
                  </a:cubicBezTo>
                  <a:cubicBezTo>
                    <a:pt x="389" y="22"/>
                    <a:pt x="392" y="22"/>
                    <a:pt x="395" y="23"/>
                  </a:cubicBezTo>
                  <a:cubicBezTo>
                    <a:pt x="398" y="24"/>
                    <a:pt x="402" y="25"/>
                    <a:pt x="406" y="26"/>
                  </a:cubicBezTo>
                  <a:close/>
                  <a:moveTo>
                    <a:pt x="394" y="20"/>
                  </a:moveTo>
                  <a:cubicBezTo>
                    <a:pt x="395" y="20"/>
                    <a:pt x="398" y="21"/>
                    <a:pt x="399" y="21"/>
                  </a:cubicBezTo>
                  <a:cubicBezTo>
                    <a:pt x="397" y="20"/>
                    <a:pt x="395" y="20"/>
                    <a:pt x="394" y="19"/>
                  </a:cubicBezTo>
                  <a:cubicBezTo>
                    <a:pt x="395" y="20"/>
                    <a:pt x="383" y="17"/>
                    <a:pt x="388" y="19"/>
                  </a:cubicBezTo>
                  <a:cubicBezTo>
                    <a:pt x="391" y="19"/>
                    <a:pt x="391" y="20"/>
                    <a:pt x="395" y="21"/>
                  </a:cubicBezTo>
                  <a:cubicBezTo>
                    <a:pt x="392" y="20"/>
                    <a:pt x="392" y="20"/>
                    <a:pt x="394" y="20"/>
                  </a:cubicBezTo>
                  <a:close/>
                  <a:moveTo>
                    <a:pt x="390" y="242"/>
                  </a:moveTo>
                  <a:cubicBezTo>
                    <a:pt x="384" y="243"/>
                    <a:pt x="374" y="243"/>
                    <a:pt x="369" y="243"/>
                  </a:cubicBezTo>
                  <a:cubicBezTo>
                    <a:pt x="378" y="243"/>
                    <a:pt x="384" y="243"/>
                    <a:pt x="390" y="242"/>
                  </a:cubicBezTo>
                  <a:close/>
                  <a:moveTo>
                    <a:pt x="378" y="242"/>
                  </a:moveTo>
                  <a:cubicBezTo>
                    <a:pt x="381" y="242"/>
                    <a:pt x="373" y="242"/>
                    <a:pt x="375" y="242"/>
                  </a:cubicBezTo>
                  <a:cubicBezTo>
                    <a:pt x="377" y="242"/>
                    <a:pt x="379" y="242"/>
                    <a:pt x="379" y="241"/>
                  </a:cubicBezTo>
                  <a:cubicBezTo>
                    <a:pt x="374" y="241"/>
                    <a:pt x="369" y="242"/>
                    <a:pt x="370" y="242"/>
                  </a:cubicBezTo>
                  <a:cubicBezTo>
                    <a:pt x="370" y="242"/>
                    <a:pt x="376" y="242"/>
                    <a:pt x="378" y="242"/>
                  </a:cubicBezTo>
                  <a:close/>
                  <a:moveTo>
                    <a:pt x="367" y="3"/>
                  </a:moveTo>
                  <a:cubicBezTo>
                    <a:pt x="371" y="4"/>
                    <a:pt x="378" y="5"/>
                    <a:pt x="377" y="4"/>
                  </a:cubicBezTo>
                  <a:cubicBezTo>
                    <a:pt x="373" y="3"/>
                    <a:pt x="369" y="3"/>
                    <a:pt x="367" y="3"/>
                  </a:cubicBezTo>
                  <a:close/>
                  <a:moveTo>
                    <a:pt x="380" y="18"/>
                  </a:moveTo>
                  <a:cubicBezTo>
                    <a:pt x="376" y="17"/>
                    <a:pt x="370" y="17"/>
                    <a:pt x="366" y="16"/>
                  </a:cubicBezTo>
                  <a:cubicBezTo>
                    <a:pt x="369" y="17"/>
                    <a:pt x="375" y="18"/>
                    <a:pt x="380" y="18"/>
                  </a:cubicBezTo>
                  <a:close/>
                  <a:moveTo>
                    <a:pt x="358" y="263"/>
                  </a:moveTo>
                  <a:cubicBezTo>
                    <a:pt x="362" y="263"/>
                    <a:pt x="367" y="263"/>
                    <a:pt x="368" y="262"/>
                  </a:cubicBezTo>
                  <a:cubicBezTo>
                    <a:pt x="365" y="262"/>
                    <a:pt x="363" y="262"/>
                    <a:pt x="360" y="262"/>
                  </a:cubicBezTo>
                  <a:cubicBezTo>
                    <a:pt x="360" y="262"/>
                    <a:pt x="359" y="263"/>
                    <a:pt x="358" y="263"/>
                  </a:cubicBezTo>
                  <a:close/>
                  <a:moveTo>
                    <a:pt x="354" y="243"/>
                  </a:moveTo>
                  <a:cubicBezTo>
                    <a:pt x="354" y="243"/>
                    <a:pt x="365" y="243"/>
                    <a:pt x="367" y="243"/>
                  </a:cubicBezTo>
                  <a:cubicBezTo>
                    <a:pt x="360" y="243"/>
                    <a:pt x="355" y="243"/>
                    <a:pt x="346" y="243"/>
                  </a:cubicBezTo>
                  <a:cubicBezTo>
                    <a:pt x="346" y="243"/>
                    <a:pt x="346" y="243"/>
                    <a:pt x="344" y="243"/>
                  </a:cubicBezTo>
                  <a:cubicBezTo>
                    <a:pt x="348" y="243"/>
                    <a:pt x="351" y="243"/>
                    <a:pt x="354" y="243"/>
                  </a:cubicBezTo>
                  <a:close/>
                  <a:moveTo>
                    <a:pt x="330" y="242"/>
                  </a:moveTo>
                  <a:cubicBezTo>
                    <a:pt x="333" y="242"/>
                    <a:pt x="326" y="242"/>
                    <a:pt x="324" y="242"/>
                  </a:cubicBezTo>
                  <a:cubicBezTo>
                    <a:pt x="327" y="242"/>
                    <a:pt x="327" y="242"/>
                    <a:pt x="327" y="242"/>
                  </a:cubicBezTo>
                  <a:cubicBezTo>
                    <a:pt x="327" y="242"/>
                    <a:pt x="325" y="242"/>
                    <a:pt x="324" y="242"/>
                  </a:cubicBezTo>
                  <a:lnTo>
                    <a:pt x="330" y="242"/>
                  </a:lnTo>
                  <a:close/>
                  <a:moveTo>
                    <a:pt x="323" y="19"/>
                  </a:moveTo>
                  <a:cubicBezTo>
                    <a:pt x="327" y="18"/>
                    <a:pt x="332" y="18"/>
                    <a:pt x="332" y="17"/>
                  </a:cubicBezTo>
                  <a:cubicBezTo>
                    <a:pt x="327" y="18"/>
                    <a:pt x="326" y="18"/>
                    <a:pt x="323" y="19"/>
                  </a:cubicBezTo>
                  <a:close/>
                  <a:moveTo>
                    <a:pt x="325" y="244"/>
                  </a:moveTo>
                  <a:cubicBezTo>
                    <a:pt x="323" y="243"/>
                    <a:pt x="333" y="243"/>
                    <a:pt x="327" y="243"/>
                  </a:cubicBezTo>
                  <a:cubicBezTo>
                    <a:pt x="325" y="243"/>
                    <a:pt x="319" y="243"/>
                    <a:pt x="317" y="244"/>
                  </a:cubicBezTo>
                  <a:cubicBezTo>
                    <a:pt x="321" y="244"/>
                    <a:pt x="321" y="244"/>
                    <a:pt x="325" y="244"/>
                  </a:cubicBezTo>
                  <a:close/>
                  <a:moveTo>
                    <a:pt x="322" y="16"/>
                  </a:moveTo>
                  <a:cubicBezTo>
                    <a:pt x="323" y="15"/>
                    <a:pt x="314" y="16"/>
                    <a:pt x="316" y="17"/>
                  </a:cubicBezTo>
                  <a:cubicBezTo>
                    <a:pt x="318" y="16"/>
                    <a:pt x="320" y="16"/>
                    <a:pt x="322" y="16"/>
                  </a:cubicBezTo>
                  <a:close/>
                  <a:moveTo>
                    <a:pt x="324" y="243"/>
                  </a:moveTo>
                  <a:cubicBezTo>
                    <a:pt x="322" y="242"/>
                    <a:pt x="322" y="242"/>
                    <a:pt x="318" y="242"/>
                  </a:cubicBezTo>
                  <a:cubicBezTo>
                    <a:pt x="318" y="242"/>
                    <a:pt x="318" y="242"/>
                    <a:pt x="316" y="242"/>
                  </a:cubicBezTo>
                  <a:cubicBezTo>
                    <a:pt x="315" y="242"/>
                    <a:pt x="309" y="242"/>
                    <a:pt x="314" y="242"/>
                  </a:cubicBezTo>
                  <a:cubicBezTo>
                    <a:pt x="313" y="243"/>
                    <a:pt x="313" y="243"/>
                    <a:pt x="313" y="243"/>
                  </a:cubicBezTo>
                  <a:cubicBezTo>
                    <a:pt x="319" y="243"/>
                    <a:pt x="318" y="242"/>
                    <a:pt x="324" y="243"/>
                  </a:cubicBezTo>
                  <a:close/>
                  <a:moveTo>
                    <a:pt x="306" y="21"/>
                  </a:moveTo>
                  <a:cubicBezTo>
                    <a:pt x="313" y="19"/>
                    <a:pt x="314" y="19"/>
                    <a:pt x="317" y="18"/>
                  </a:cubicBezTo>
                  <a:cubicBezTo>
                    <a:pt x="312" y="19"/>
                    <a:pt x="306" y="20"/>
                    <a:pt x="306" y="21"/>
                  </a:cubicBezTo>
                  <a:close/>
                  <a:moveTo>
                    <a:pt x="309" y="261"/>
                  </a:moveTo>
                  <a:cubicBezTo>
                    <a:pt x="304" y="261"/>
                    <a:pt x="298" y="261"/>
                    <a:pt x="296" y="261"/>
                  </a:cubicBezTo>
                  <a:cubicBezTo>
                    <a:pt x="300" y="262"/>
                    <a:pt x="305" y="261"/>
                    <a:pt x="309" y="261"/>
                  </a:cubicBezTo>
                  <a:close/>
                  <a:moveTo>
                    <a:pt x="290" y="261"/>
                  </a:moveTo>
                  <a:cubicBezTo>
                    <a:pt x="294" y="260"/>
                    <a:pt x="287" y="260"/>
                    <a:pt x="285" y="260"/>
                  </a:cubicBezTo>
                  <a:cubicBezTo>
                    <a:pt x="280" y="260"/>
                    <a:pt x="286" y="261"/>
                    <a:pt x="290" y="261"/>
                  </a:cubicBezTo>
                  <a:close/>
                  <a:moveTo>
                    <a:pt x="285" y="28"/>
                  </a:moveTo>
                  <a:cubicBezTo>
                    <a:pt x="291" y="26"/>
                    <a:pt x="290" y="26"/>
                    <a:pt x="288" y="26"/>
                  </a:cubicBezTo>
                  <a:cubicBezTo>
                    <a:pt x="289" y="26"/>
                    <a:pt x="287" y="27"/>
                    <a:pt x="285" y="27"/>
                  </a:cubicBezTo>
                  <a:cubicBezTo>
                    <a:pt x="283" y="28"/>
                    <a:pt x="281" y="28"/>
                    <a:pt x="282" y="28"/>
                  </a:cubicBezTo>
                  <a:cubicBezTo>
                    <a:pt x="278" y="30"/>
                    <a:pt x="274" y="31"/>
                    <a:pt x="270" y="33"/>
                  </a:cubicBezTo>
                  <a:cubicBezTo>
                    <a:pt x="267" y="34"/>
                    <a:pt x="265" y="35"/>
                    <a:pt x="264" y="36"/>
                  </a:cubicBezTo>
                  <a:cubicBezTo>
                    <a:pt x="265" y="36"/>
                    <a:pt x="268" y="34"/>
                    <a:pt x="270" y="33"/>
                  </a:cubicBezTo>
                  <a:cubicBezTo>
                    <a:pt x="272" y="32"/>
                    <a:pt x="274" y="32"/>
                    <a:pt x="275" y="31"/>
                  </a:cubicBezTo>
                  <a:cubicBezTo>
                    <a:pt x="271" y="33"/>
                    <a:pt x="269" y="33"/>
                    <a:pt x="269" y="34"/>
                  </a:cubicBezTo>
                  <a:cubicBezTo>
                    <a:pt x="268" y="34"/>
                    <a:pt x="269" y="34"/>
                    <a:pt x="271" y="33"/>
                  </a:cubicBezTo>
                  <a:cubicBezTo>
                    <a:pt x="270" y="34"/>
                    <a:pt x="270" y="34"/>
                    <a:pt x="270" y="34"/>
                  </a:cubicBezTo>
                  <a:cubicBezTo>
                    <a:pt x="266" y="36"/>
                    <a:pt x="265" y="36"/>
                    <a:pt x="262" y="37"/>
                  </a:cubicBezTo>
                  <a:cubicBezTo>
                    <a:pt x="264" y="37"/>
                    <a:pt x="254" y="41"/>
                    <a:pt x="255" y="41"/>
                  </a:cubicBezTo>
                  <a:cubicBezTo>
                    <a:pt x="260" y="39"/>
                    <a:pt x="257" y="41"/>
                    <a:pt x="255" y="42"/>
                  </a:cubicBezTo>
                  <a:cubicBezTo>
                    <a:pt x="259" y="40"/>
                    <a:pt x="262" y="38"/>
                    <a:pt x="265" y="37"/>
                  </a:cubicBezTo>
                  <a:cubicBezTo>
                    <a:pt x="267" y="36"/>
                    <a:pt x="268" y="35"/>
                    <a:pt x="270" y="34"/>
                  </a:cubicBezTo>
                  <a:cubicBezTo>
                    <a:pt x="272" y="33"/>
                    <a:pt x="273" y="32"/>
                    <a:pt x="275" y="32"/>
                  </a:cubicBezTo>
                  <a:cubicBezTo>
                    <a:pt x="275" y="31"/>
                    <a:pt x="278" y="30"/>
                    <a:pt x="278" y="30"/>
                  </a:cubicBezTo>
                  <a:cubicBezTo>
                    <a:pt x="280" y="29"/>
                    <a:pt x="280" y="29"/>
                    <a:pt x="284" y="28"/>
                  </a:cubicBezTo>
                  <a:cubicBezTo>
                    <a:pt x="284" y="28"/>
                    <a:pt x="284" y="28"/>
                    <a:pt x="287" y="27"/>
                  </a:cubicBezTo>
                  <a:cubicBezTo>
                    <a:pt x="288" y="27"/>
                    <a:pt x="288" y="26"/>
                    <a:pt x="288" y="27"/>
                  </a:cubicBezTo>
                  <a:cubicBezTo>
                    <a:pt x="286" y="27"/>
                    <a:pt x="286" y="27"/>
                    <a:pt x="285" y="28"/>
                  </a:cubicBezTo>
                  <a:close/>
                  <a:moveTo>
                    <a:pt x="289" y="243"/>
                  </a:moveTo>
                  <a:cubicBezTo>
                    <a:pt x="283" y="244"/>
                    <a:pt x="276" y="243"/>
                    <a:pt x="274" y="243"/>
                  </a:cubicBezTo>
                  <a:cubicBezTo>
                    <a:pt x="276" y="243"/>
                    <a:pt x="276" y="244"/>
                    <a:pt x="277" y="244"/>
                  </a:cubicBezTo>
                  <a:cubicBezTo>
                    <a:pt x="282" y="243"/>
                    <a:pt x="286" y="244"/>
                    <a:pt x="289" y="243"/>
                  </a:cubicBezTo>
                  <a:close/>
                  <a:moveTo>
                    <a:pt x="266" y="261"/>
                  </a:moveTo>
                  <a:cubicBezTo>
                    <a:pt x="269" y="261"/>
                    <a:pt x="282" y="261"/>
                    <a:pt x="277" y="260"/>
                  </a:cubicBezTo>
                  <a:cubicBezTo>
                    <a:pt x="277" y="261"/>
                    <a:pt x="277" y="261"/>
                    <a:pt x="276" y="261"/>
                  </a:cubicBezTo>
                  <a:cubicBezTo>
                    <a:pt x="273" y="261"/>
                    <a:pt x="276" y="260"/>
                    <a:pt x="273" y="260"/>
                  </a:cubicBezTo>
                  <a:cubicBezTo>
                    <a:pt x="268" y="260"/>
                    <a:pt x="262" y="260"/>
                    <a:pt x="258" y="260"/>
                  </a:cubicBezTo>
                  <a:cubicBezTo>
                    <a:pt x="264" y="260"/>
                    <a:pt x="263" y="261"/>
                    <a:pt x="266" y="261"/>
                  </a:cubicBezTo>
                  <a:close/>
                  <a:moveTo>
                    <a:pt x="262" y="37"/>
                  </a:moveTo>
                  <a:cubicBezTo>
                    <a:pt x="264" y="35"/>
                    <a:pt x="254" y="41"/>
                    <a:pt x="256" y="39"/>
                  </a:cubicBezTo>
                  <a:cubicBezTo>
                    <a:pt x="255" y="40"/>
                    <a:pt x="252" y="42"/>
                    <a:pt x="251" y="43"/>
                  </a:cubicBezTo>
                  <a:cubicBezTo>
                    <a:pt x="250" y="44"/>
                    <a:pt x="249" y="44"/>
                    <a:pt x="251" y="43"/>
                  </a:cubicBezTo>
                  <a:cubicBezTo>
                    <a:pt x="255" y="40"/>
                    <a:pt x="258" y="39"/>
                    <a:pt x="262" y="37"/>
                  </a:cubicBezTo>
                  <a:close/>
                  <a:moveTo>
                    <a:pt x="253" y="31"/>
                  </a:moveTo>
                  <a:cubicBezTo>
                    <a:pt x="252" y="30"/>
                    <a:pt x="241" y="38"/>
                    <a:pt x="240" y="38"/>
                  </a:cubicBezTo>
                  <a:cubicBezTo>
                    <a:pt x="240" y="39"/>
                    <a:pt x="242" y="38"/>
                    <a:pt x="245" y="36"/>
                  </a:cubicBezTo>
                  <a:cubicBezTo>
                    <a:pt x="247" y="35"/>
                    <a:pt x="250" y="33"/>
                    <a:pt x="253" y="31"/>
                  </a:cubicBezTo>
                  <a:close/>
                  <a:moveTo>
                    <a:pt x="247" y="46"/>
                  </a:moveTo>
                  <a:cubicBezTo>
                    <a:pt x="247" y="45"/>
                    <a:pt x="252" y="44"/>
                    <a:pt x="251" y="43"/>
                  </a:cubicBezTo>
                  <a:cubicBezTo>
                    <a:pt x="248" y="45"/>
                    <a:pt x="248" y="45"/>
                    <a:pt x="246" y="46"/>
                  </a:cubicBezTo>
                  <a:cubicBezTo>
                    <a:pt x="245" y="47"/>
                    <a:pt x="244" y="47"/>
                    <a:pt x="242" y="49"/>
                  </a:cubicBezTo>
                  <a:cubicBezTo>
                    <a:pt x="242" y="48"/>
                    <a:pt x="245" y="46"/>
                    <a:pt x="242" y="48"/>
                  </a:cubicBezTo>
                  <a:cubicBezTo>
                    <a:pt x="241" y="49"/>
                    <a:pt x="239" y="50"/>
                    <a:pt x="238" y="51"/>
                  </a:cubicBezTo>
                  <a:cubicBezTo>
                    <a:pt x="237" y="51"/>
                    <a:pt x="238" y="51"/>
                    <a:pt x="236" y="52"/>
                  </a:cubicBezTo>
                  <a:cubicBezTo>
                    <a:pt x="237" y="52"/>
                    <a:pt x="239" y="51"/>
                    <a:pt x="240" y="50"/>
                  </a:cubicBezTo>
                  <a:cubicBezTo>
                    <a:pt x="240" y="50"/>
                    <a:pt x="236" y="53"/>
                    <a:pt x="236" y="54"/>
                  </a:cubicBezTo>
                  <a:cubicBezTo>
                    <a:pt x="238" y="52"/>
                    <a:pt x="240" y="50"/>
                    <a:pt x="242" y="49"/>
                  </a:cubicBezTo>
                  <a:cubicBezTo>
                    <a:pt x="244" y="48"/>
                    <a:pt x="246" y="46"/>
                    <a:pt x="247" y="46"/>
                  </a:cubicBezTo>
                  <a:close/>
                  <a:moveTo>
                    <a:pt x="250" y="261"/>
                  </a:moveTo>
                  <a:cubicBezTo>
                    <a:pt x="250" y="261"/>
                    <a:pt x="251" y="261"/>
                    <a:pt x="248" y="261"/>
                  </a:cubicBezTo>
                  <a:cubicBezTo>
                    <a:pt x="251" y="261"/>
                    <a:pt x="241" y="261"/>
                    <a:pt x="244" y="261"/>
                  </a:cubicBezTo>
                  <a:cubicBezTo>
                    <a:pt x="246" y="261"/>
                    <a:pt x="248" y="261"/>
                    <a:pt x="250" y="261"/>
                  </a:cubicBezTo>
                  <a:close/>
                  <a:moveTo>
                    <a:pt x="246" y="35"/>
                  </a:moveTo>
                  <a:cubicBezTo>
                    <a:pt x="246" y="34"/>
                    <a:pt x="246" y="34"/>
                    <a:pt x="247" y="32"/>
                  </a:cubicBezTo>
                  <a:cubicBezTo>
                    <a:pt x="243" y="35"/>
                    <a:pt x="244" y="35"/>
                    <a:pt x="237" y="39"/>
                  </a:cubicBezTo>
                  <a:cubicBezTo>
                    <a:pt x="236" y="41"/>
                    <a:pt x="245" y="34"/>
                    <a:pt x="244" y="35"/>
                  </a:cubicBezTo>
                  <a:cubicBezTo>
                    <a:pt x="240" y="38"/>
                    <a:pt x="239" y="38"/>
                    <a:pt x="236" y="40"/>
                  </a:cubicBezTo>
                  <a:cubicBezTo>
                    <a:pt x="236" y="41"/>
                    <a:pt x="242" y="37"/>
                    <a:pt x="246" y="35"/>
                  </a:cubicBezTo>
                  <a:close/>
                  <a:moveTo>
                    <a:pt x="229" y="261"/>
                  </a:moveTo>
                  <a:cubicBezTo>
                    <a:pt x="236" y="261"/>
                    <a:pt x="236" y="261"/>
                    <a:pt x="240" y="261"/>
                  </a:cubicBezTo>
                  <a:cubicBezTo>
                    <a:pt x="240" y="261"/>
                    <a:pt x="232" y="261"/>
                    <a:pt x="229" y="261"/>
                  </a:cubicBezTo>
                  <a:close/>
                  <a:moveTo>
                    <a:pt x="233" y="43"/>
                  </a:moveTo>
                  <a:cubicBezTo>
                    <a:pt x="233" y="43"/>
                    <a:pt x="234" y="43"/>
                    <a:pt x="235" y="42"/>
                  </a:cubicBezTo>
                  <a:cubicBezTo>
                    <a:pt x="230" y="46"/>
                    <a:pt x="230" y="45"/>
                    <a:pt x="223" y="51"/>
                  </a:cubicBezTo>
                  <a:cubicBezTo>
                    <a:pt x="223" y="51"/>
                    <a:pt x="230" y="46"/>
                    <a:pt x="233" y="43"/>
                  </a:cubicBezTo>
                  <a:close/>
                  <a:moveTo>
                    <a:pt x="223" y="261"/>
                  </a:moveTo>
                  <a:cubicBezTo>
                    <a:pt x="223" y="260"/>
                    <a:pt x="223" y="260"/>
                    <a:pt x="223" y="260"/>
                  </a:cubicBezTo>
                  <a:cubicBezTo>
                    <a:pt x="219" y="260"/>
                    <a:pt x="215" y="260"/>
                    <a:pt x="213" y="261"/>
                  </a:cubicBezTo>
                  <a:cubicBezTo>
                    <a:pt x="218" y="261"/>
                    <a:pt x="218" y="261"/>
                    <a:pt x="223" y="261"/>
                  </a:cubicBezTo>
                  <a:close/>
                  <a:moveTo>
                    <a:pt x="220" y="68"/>
                  </a:moveTo>
                  <a:cubicBezTo>
                    <a:pt x="221" y="67"/>
                    <a:pt x="222" y="66"/>
                    <a:pt x="221" y="66"/>
                  </a:cubicBezTo>
                  <a:cubicBezTo>
                    <a:pt x="220" y="68"/>
                    <a:pt x="218" y="69"/>
                    <a:pt x="216" y="71"/>
                  </a:cubicBezTo>
                  <a:cubicBezTo>
                    <a:pt x="215" y="73"/>
                    <a:pt x="214" y="74"/>
                    <a:pt x="214" y="74"/>
                  </a:cubicBezTo>
                  <a:cubicBezTo>
                    <a:pt x="215" y="73"/>
                    <a:pt x="216" y="72"/>
                    <a:pt x="217" y="71"/>
                  </a:cubicBezTo>
                  <a:cubicBezTo>
                    <a:pt x="218" y="70"/>
                    <a:pt x="219" y="69"/>
                    <a:pt x="220" y="68"/>
                  </a:cubicBezTo>
                  <a:close/>
                  <a:moveTo>
                    <a:pt x="217" y="69"/>
                  </a:moveTo>
                  <a:cubicBezTo>
                    <a:pt x="218" y="68"/>
                    <a:pt x="219" y="67"/>
                    <a:pt x="217" y="68"/>
                  </a:cubicBezTo>
                  <a:cubicBezTo>
                    <a:pt x="217" y="69"/>
                    <a:pt x="215" y="70"/>
                    <a:pt x="213" y="73"/>
                  </a:cubicBezTo>
                  <a:cubicBezTo>
                    <a:pt x="213" y="73"/>
                    <a:pt x="213" y="74"/>
                    <a:pt x="214" y="72"/>
                  </a:cubicBezTo>
                  <a:cubicBezTo>
                    <a:pt x="214" y="72"/>
                    <a:pt x="216" y="70"/>
                    <a:pt x="217" y="69"/>
                  </a:cubicBezTo>
                  <a:close/>
                  <a:moveTo>
                    <a:pt x="208" y="77"/>
                  </a:moveTo>
                  <a:cubicBezTo>
                    <a:pt x="207" y="77"/>
                    <a:pt x="211" y="74"/>
                    <a:pt x="211" y="73"/>
                  </a:cubicBezTo>
                  <a:cubicBezTo>
                    <a:pt x="207" y="77"/>
                    <a:pt x="206" y="78"/>
                    <a:pt x="205" y="79"/>
                  </a:cubicBezTo>
                  <a:cubicBezTo>
                    <a:pt x="205" y="79"/>
                    <a:pt x="204" y="80"/>
                    <a:pt x="203" y="83"/>
                  </a:cubicBezTo>
                  <a:cubicBezTo>
                    <a:pt x="204" y="81"/>
                    <a:pt x="205" y="80"/>
                    <a:pt x="205" y="79"/>
                  </a:cubicBezTo>
                  <a:cubicBezTo>
                    <a:pt x="206" y="79"/>
                    <a:pt x="207" y="78"/>
                    <a:pt x="208" y="77"/>
                  </a:cubicBezTo>
                  <a:close/>
                  <a:moveTo>
                    <a:pt x="207" y="80"/>
                  </a:moveTo>
                  <a:cubicBezTo>
                    <a:pt x="206" y="81"/>
                    <a:pt x="207" y="78"/>
                    <a:pt x="205" y="81"/>
                  </a:cubicBezTo>
                  <a:cubicBezTo>
                    <a:pt x="204" y="83"/>
                    <a:pt x="205" y="82"/>
                    <a:pt x="203" y="84"/>
                  </a:cubicBezTo>
                  <a:cubicBezTo>
                    <a:pt x="202" y="84"/>
                    <a:pt x="205" y="80"/>
                    <a:pt x="206" y="79"/>
                  </a:cubicBezTo>
                  <a:cubicBezTo>
                    <a:pt x="205" y="80"/>
                    <a:pt x="204" y="81"/>
                    <a:pt x="203" y="82"/>
                  </a:cubicBezTo>
                  <a:cubicBezTo>
                    <a:pt x="203" y="83"/>
                    <a:pt x="203" y="83"/>
                    <a:pt x="202" y="83"/>
                  </a:cubicBezTo>
                  <a:cubicBezTo>
                    <a:pt x="202" y="84"/>
                    <a:pt x="202" y="85"/>
                    <a:pt x="200" y="87"/>
                  </a:cubicBezTo>
                  <a:cubicBezTo>
                    <a:pt x="198" y="89"/>
                    <a:pt x="204" y="81"/>
                    <a:pt x="201" y="85"/>
                  </a:cubicBezTo>
                  <a:cubicBezTo>
                    <a:pt x="197" y="91"/>
                    <a:pt x="199" y="89"/>
                    <a:pt x="198" y="92"/>
                  </a:cubicBezTo>
                  <a:cubicBezTo>
                    <a:pt x="203" y="85"/>
                    <a:pt x="200" y="88"/>
                    <a:pt x="207" y="80"/>
                  </a:cubicBezTo>
                  <a:close/>
                  <a:moveTo>
                    <a:pt x="186" y="91"/>
                  </a:moveTo>
                  <a:cubicBezTo>
                    <a:pt x="185" y="90"/>
                    <a:pt x="185" y="90"/>
                    <a:pt x="185" y="90"/>
                  </a:cubicBezTo>
                  <a:cubicBezTo>
                    <a:pt x="180" y="97"/>
                    <a:pt x="184" y="93"/>
                    <a:pt x="179" y="100"/>
                  </a:cubicBezTo>
                  <a:cubicBezTo>
                    <a:pt x="179" y="100"/>
                    <a:pt x="183" y="94"/>
                    <a:pt x="186" y="91"/>
                  </a:cubicBezTo>
                  <a:close/>
                  <a:moveTo>
                    <a:pt x="170" y="115"/>
                  </a:moveTo>
                  <a:cubicBezTo>
                    <a:pt x="172" y="113"/>
                    <a:pt x="172" y="112"/>
                    <a:pt x="172" y="111"/>
                  </a:cubicBezTo>
                  <a:cubicBezTo>
                    <a:pt x="169" y="116"/>
                    <a:pt x="171" y="114"/>
                    <a:pt x="169" y="117"/>
                  </a:cubicBezTo>
                  <a:cubicBezTo>
                    <a:pt x="169" y="116"/>
                    <a:pt x="169" y="117"/>
                    <a:pt x="168" y="118"/>
                  </a:cubicBezTo>
                  <a:cubicBezTo>
                    <a:pt x="165" y="124"/>
                    <a:pt x="166" y="123"/>
                    <a:pt x="165" y="126"/>
                  </a:cubicBezTo>
                  <a:cubicBezTo>
                    <a:pt x="164" y="128"/>
                    <a:pt x="162" y="131"/>
                    <a:pt x="163" y="131"/>
                  </a:cubicBezTo>
                  <a:cubicBezTo>
                    <a:pt x="166" y="125"/>
                    <a:pt x="166" y="123"/>
                    <a:pt x="167" y="120"/>
                  </a:cubicBezTo>
                  <a:cubicBezTo>
                    <a:pt x="168" y="119"/>
                    <a:pt x="166" y="123"/>
                    <a:pt x="166" y="123"/>
                  </a:cubicBezTo>
                  <a:cubicBezTo>
                    <a:pt x="168" y="120"/>
                    <a:pt x="169" y="118"/>
                    <a:pt x="170" y="115"/>
                  </a:cubicBezTo>
                  <a:close/>
                  <a:moveTo>
                    <a:pt x="160" y="171"/>
                  </a:moveTo>
                  <a:cubicBezTo>
                    <a:pt x="160" y="171"/>
                    <a:pt x="160" y="171"/>
                    <a:pt x="160" y="171"/>
                  </a:cubicBezTo>
                  <a:cubicBezTo>
                    <a:pt x="160" y="171"/>
                    <a:pt x="159" y="170"/>
                    <a:pt x="157" y="169"/>
                  </a:cubicBezTo>
                  <a:cubicBezTo>
                    <a:pt x="157" y="169"/>
                    <a:pt x="148" y="166"/>
                    <a:pt x="153" y="168"/>
                  </a:cubicBezTo>
                  <a:cubicBezTo>
                    <a:pt x="157" y="170"/>
                    <a:pt x="156" y="169"/>
                    <a:pt x="155" y="169"/>
                  </a:cubicBezTo>
                  <a:cubicBezTo>
                    <a:pt x="153" y="169"/>
                    <a:pt x="152" y="169"/>
                    <a:pt x="157" y="171"/>
                  </a:cubicBezTo>
                  <a:cubicBezTo>
                    <a:pt x="158" y="171"/>
                    <a:pt x="160" y="171"/>
                    <a:pt x="160" y="171"/>
                  </a:cubicBezTo>
                  <a:close/>
                  <a:moveTo>
                    <a:pt x="149" y="166"/>
                  </a:moveTo>
                  <a:cubicBezTo>
                    <a:pt x="150" y="166"/>
                    <a:pt x="149" y="165"/>
                    <a:pt x="146" y="164"/>
                  </a:cubicBezTo>
                  <a:cubicBezTo>
                    <a:pt x="145" y="164"/>
                    <a:pt x="145" y="164"/>
                    <a:pt x="144" y="164"/>
                  </a:cubicBezTo>
                  <a:cubicBezTo>
                    <a:pt x="144" y="164"/>
                    <a:pt x="143" y="164"/>
                    <a:pt x="143" y="164"/>
                  </a:cubicBezTo>
                  <a:cubicBezTo>
                    <a:pt x="142" y="163"/>
                    <a:pt x="141" y="163"/>
                    <a:pt x="141" y="163"/>
                  </a:cubicBezTo>
                  <a:cubicBezTo>
                    <a:pt x="142" y="164"/>
                    <a:pt x="143" y="164"/>
                    <a:pt x="144" y="164"/>
                  </a:cubicBezTo>
                  <a:cubicBezTo>
                    <a:pt x="146" y="165"/>
                    <a:pt x="147" y="165"/>
                    <a:pt x="149" y="166"/>
                  </a:cubicBezTo>
                  <a:close/>
                  <a:moveTo>
                    <a:pt x="138" y="262"/>
                  </a:moveTo>
                  <a:cubicBezTo>
                    <a:pt x="139" y="262"/>
                    <a:pt x="138" y="262"/>
                    <a:pt x="138" y="262"/>
                  </a:cubicBezTo>
                  <a:cubicBezTo>
                    <a:pt x="133" y="262"/>
                    <a:pt x="135" y="262"/>
                    <a:pt x="132" y="262"/>
                  </a:cubicBezTo>
                  <a:cubicBezTo>
                    <a:pt x="131" y="262"/>
                    <a:pt x="129" y="262"/>
                    <a:pt x="128" y="262"/>
                  </a:cubicBezTo>
                  <a:cubicBezTo>
                    <a:pt x="130" y="263"/>
                    <a:pt x="132" y="262"/>
                    <a:pt x="133" y="262"/>
                  </a:cubicBezTo>
                  <a:cubicBezTo>
                    <a:pt x="133" y="263"/>
                    <a:pt x="124" y="263"/>
                    <a:pt x="130" y="263"/>
                  </a:cubicBezTo>
                  <a:cubicBezTo>
                    <a:pt x="133" y="262"/>
                    <a:pt x="134" y="263"/>
                    <a:pt x="134" y="263"/>
                  </a:cubicBezTo>
                  <a:cubicBezTo>
                    <a:pt x="133" y="263"/>
                    <a:pt x="136" y="262"/>
                    <a:pt x="138" y="262"/>
                  </a:cubicBezTo>
                  <a:cubicBezTo>
                    <a:pt x="138" y="262"/>
                    <a:pt x="138" y="262"/>
                    <a:pt x="138" y="262"/>
                  </a:cubicBezTo>
                  <a:close/>
                  <a:moveTo>
                    <a:pt x="129" y="162"/>
                  </a:moveTo>
                  <a:cubicBezTo>
                    <a:pt x="134" y="163"/>
                    <a:pt x="138" y="164"/>
                    <a:pt x="140" y="164"/>
                  </a:cubicBezTo>
                  <a:cubicBezTo>
                    <a:pt x="134" y="162"/>
                    <a:pt x="130" y="162"/>
                    <a:pt x="125" y="161"/>
                  </a:cubicBezTo>
                  <a:cubicBezTo>
                    <a:pt x="125" y="161"/>
                    <a:pt x="130" y="162"/>
                    <a:pt x="129" y="161"/>
                  </a:cubicBezTo>
                  <a:cubicBezTo>
                    <a:pt x="123" y="160"/>
                    <a:pt x="119" y="160"/>
                    <a:pt x="116" y="160"/>
                  </a:cubicBezTo>
                  <a:cubicBezTo>
                    <a:pt x="119" y="160"/>
                    <a:pt x="125" y="160"/>
                    <a:pt x="125" y="161"/>
                  </a:cubicBezTo>
                  <a:cubicBezTo>
                    <a:pt x="121" y="161"/>
                    <a:pt x="122" y="161"/>
                    <a:pt x="117" y="161"/>
                  </a:cubicBezTo>
                  <a:cubicBezTo>
                    <a:pt x="120" y="161"/>
                    <a:pt x="125" y="161"/>
                    <a:pt x="129" y="162"/>
                  </a:cubicBezTo>
                  <a:close/>
                  <a:moveTo>
                    <a:pt x="73" y="173"/>
                  </a:moveTo>
                  <a:cubicBezTo>
                    <a:pt x="71" y="174"/>
                    <a:pt x="71" y="173"/>
                    <a:pt x="68" y="175"/>
                  </a:cubicBezTo>
                  <a:cubicBezTo>
                    <a:pt x="66" y="176"/>
                    <a:pt x="67" y="177"/>
                    <a:pt x="71" y="174"/>
                  </a:cubicBezTo>
                  <a:cubicBezTo>
                    <a:pt x="70" y="174"/>
                    <a:pt x="72" y="173"/>
                    <a:pt x="73" y="173"/>
                  </a:cubicBezTo>
                  <a:close/>
                  <a:moveTo>
                    <a:pt x="70" y="172"/>
                  </a:moveTo>
                  <a:cubicBezTo>
                    <a:pt x="69" y="172"/>
                    <a:pt x="69" y="171"/>
                    <a:pt x="63" y="175"/>
                  </a:cubicBezTo>
                  <a:cubicBezTo>
                    <a:pt x="64" y="175"/>
                    <a:pt x="68" y="173"/>
                    <a:pt x="70" y="172"/>
                  </a:cubicBezTo>
                  <a:close/>
                  <a:moveTo>
                    <a:pt x="48" y="190"/>
                  </a:moveTo>
                  <a:cubicBezTo>
                    <a:pt x="50" y="189"/>
                    <a:pt x="51" y="188"/>
                    <a:pt x="51" y="187"/>
                  </a:cubicBezTo>
                  <a:cubicBezTo>
                    <a:pt x="49" y="189"/>
                    <a:pt x="47" y="192"/>
                    <a:pt x="45" y="194"/>
                  </a:cubicBezTo>
                  <a:cubicBezTo>
                    <a:pt x="45" y="194"/>
                    <a:pt x="45" y="194"/>
                    <a:pt x="45" y="194"/>
                  </a:cubicBezTo>
                  <a:cubicBezTo>
                    <a:pt x="46" y="193"/>
                    <a:pt x="47" y="192"/>
                    <a:pt x="48" y="190"/>
                  </a:cubicBezTo>
                  <a:close/>
                  <a:moveTo>
                    <a:pt x="49" y="187"/>
                  </a:moveTo>
                  <a:cubicBezTo>
                    <a:pt x="50" y="186"/>
                    <a:pt x="46" y="189"/>
                    <a:pt x="49" y="186"/>
                  </a:cubicBezTo>
                  <a:cubicBezTo>
                    <a:pt x="48" y="187"/>
                    <a:pt x="47" y="187"/>
                    <a:pt x="47" y="188"/>
                  </a:cubicBezTo>
                  <a:cubicBezTo>
                    <a:pt x="46" y="188"/>
                    <a:pt x="46" y="189"/>
                    <a:pt x="46" y="189"/>
                  </a:cubicBezTo>
                  <a:cubicBezTo>
                    <a:pt x="45" y="190"/>
                    <a:pt x="44" y="191"/>
                    <a:pt x="43" y="192"/>
                  </a:cubicBezTo>
                  <a:cubicBezTo>
                    <a:pt x="47" y="189"/>
                    <a:pt x="46" y="189"/>
                    <a:pt x="49" y="187"/>
                  </a:cubicBezTo>
                  <a:close/>
                  <a:moveTo>
                    <a:pt x="29" y="219"/>
                  </a:moveTo>
                  <a:cubicBezTo>
                    <a:pt x="28" y="219"/>
                    <a:pt x="28" y="219"/>
                    <a:pt x="28" y="219"/>
                  </a:cubicBezTo>
                  <a:cubicBezTo>
                    <a:pt x="27" y="222"/>
                    <a:pt x="26" y="224"/>
                    <a:pt x="26" y="224"/>
                  </a:cubicBezTo>
                  <a:cubicBezTo>
                    <a:pt x="26" y="223"/>
                    <a:pt x="27" y="221"/>
                    <a:pt x="27" y="220"/>
                  </a:cubicBezTo>
                  <a:cubicBezTo>
                    <a:pt x="25" y="223"/>
                    <a:pt x="25" y="225"/>
                    <a:pt x="24" y="228"/>
                  </a:cubicBezTo>
                  <a:cubicBezTo>
                    <a:pt x="24" y="228"/>
                    <a:pt x="24" y="229"/>
                    <a:pt x="23" y="231"/>
                  </a:cubicBezTo>
                  <a:cubicBezTo>
                    <a:pt x="23" y="231"/>
                    <a:pt x="23" y="230"/>
                    <a:pt x="24" y="230"/>
                  </a:cubicBezTo>
                  <a:cubicBezTo>
                    <a:pt x="22" y="234"/>
                    <a:pt x="23" y="233"/>
                    <a:pt x="22" y="236"/>
                  </a:cubicBezTo>
                  <a:cubicBezTo>
                    <a:pt x="22" y="236"/>
                    <a:pt x="22" y="237"/>
                    <a:pt x="21" y="238"/>
                  </a:cubicBezTo>
                  <a:cubicBezTo>
                    <a:pt x="21" y="239"/>
                    <a:pt x="21" y="240"/>
                    <a:pt x="21" y="240"/>
                  </a:cubicBezTo>
                  <a:cubicBezTo>
                    <a:pt x="21" y="241"/>
                    <a:pt x="21" y="241"/>
                    <a:pt x="20" y="242"/>
                  </a:cubicBezTo>
                  <a:cubicBezTo>
                    <a:pt x="21" y="242"/>
                    <a:pt x="21" y="243"/>
                    <a:pt x="20" y="244"/>
                  </a:cubicBezTo>
                  <a:cubicBezTo>
                    <a:pt x="21" y="244"/>
                    <a:pt x="21" y="242"/>
                    <a:pt x="22" y="241"/>
                  </a:cubicBezTo>
                  <a:cubicBezTo>
                    <a:pt x="22" y="240"/>
                    <a:pt x="22" y="239"/>
                    <a:pt x="22" y="238"/>
                  </a:cubicBezTo>
                  <a:cubicBezTo>
                    <a:pt x="22" y="237"/>
                    <a:pt x="23" y="236"/>
                    <a:pt x="23" y="235"/>
                  </a:cubicBezTo>
                  <a:cubicBezTo>
                    <a:pt x="24" y="233"/>
                    <a:pt x="24" y="231"/>
                    <a:pt x="25" y="229"/>
                  </a:cubicBezTo>
                  <a:cubicBezTo>
                    <a:pt x="25" y="229"/>
                    <a:pt x="25" y="228"/>
                    <a:pt x="26" y="225"/>
                  </a:cubicBezTo>
                  <a:cubicBezTo>
                    <a:pt x="27" y="223"/>
                    <a:pt x="28" y="221"/>
                    <a:pt x="29" y="219"/>
                  </a:cubicBezTo>
                  <a:close/>
                </a:path>
              </a:pathLst>
            </a:custGeom>
            <a:solidFill>
              <a:srgbClr val="C1C1C1">
                <a:alpha val="8039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6" name="Google Shape;36;p6"/>
            <p:cNvSpPr/>
            <p:nvPr/>
          </p:nvSpPr>
          <p:spPr>
            <a:xfrm>
              <a:off x="-471357" y="3704012"/>
              <a:ext cx="9055100" cy="1484313"/>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7" name="Google Shape;37;p6"/>
            <p:cNvSpPr/>
            <p:nvPr/>
          </p:nvSpPr>
          <p:spPr>
            <a:xfrm>
              <a:off x="-471357" y="3907666"/>
              <a:ext cx="8164512" cy="1196237"/>
            </a:xfrm>
            <a:custGeom>
              <a:avLst/>
              <a:gdLst/>
              <a:ahLst/>
              <a:cxnLst/>
              <a:rect l="l" t="t" r="r" b="b"/>
              <a:pathLst>
                <a:path w="1469" h="787" extrusionOk="0">
                  <a:moveTo>
                    <a:pt x="1343" y="314"/>
                  </a:moveTo>
                  <a:cubicBezTo>
                    <a:pt x="1347" y="306"/>
                    <a:pt x="1350" y="298"/>
                    <a:pt x="1351" y="296"/>
                  </a:cubicBezTo>
                  <a:cubicBezTo>
                    <a:pt x="1346" y="307"/>
                    <a:pt x="1347" y="306"/>
                    <a:pt x="1343" y="314"/>
                  </a:cubicBezTo>
                  <a:close/>
                  <a:moveTo>
                    <a:pt x="1175" y="561"/>
                  </a:moveTo>
                  <a:cubicBezTo>
                    <a:pt x="1170" y="565"/>
                    <a:pt x="1172" y="564"/>
                    <a:pt x="1165" y="569"/>
                  </a:cubicBezTo>
                  <a:cubicBezTo>
                    <a:pt x="1168" y="567"/>
                    <a:pt x="1170" y="565"/>
                    <a:pt x="1165" y="568"/>
                  </a:cubicBezTo>
                  <a:cubicBezTo>
                    <a:pt x="1159" y="573"/>
                    <a:pt x="1160" y="572"/>
                    <a:pt x="1151" y="578"/>
                  </a:cubicBezTo>
                  <a:cubicBezTo>
                    <a:pt x="1157" y="574"/>
                    <a:pt x="1154" y="576"/>
                    <a:pt x="1158" y="573"/>
                  </a:cubicBezTo>
                  <a:cubicBezTo>
                    <a:pt x="1160" y="572"/>
                    <a:pt x="1162" y="570"/>
                    <a:pt x="1165" y="568"/>
                  </a:cubicBezTo>
                  <a:cubicBezTo>
                    <a:pt x="1166" y="567"/>
                    <a:pt x="1168" y="566"/>
                    <a:pt x="1170" y="565"/>
                  </a:cubicBezTo>
                  <a:cubicBezTo>
                    <a:pt x="1171" y="563"/>
                    <a:pt x="1173" y="562"/>
                    <a:pt x="1175" y="560"/>
                  </a:cubicBezTo>
                  <a:cubicBezTo>
                    <a:pt x="1172" y="564"/>
                    <a:pt x="1173" y="562"/>
                    <a:pt x="1175" y="561"/>
                  </a:cubicBezTo>
                  <a:close/>
                  <a:moveTo>
                    <a:pt x="1140" y="584"/>
                  </a:moveTo>
                  <a:cubicBezTo>
                    <a:pt x="1143" y="582"/>
                    <a:pt x="1143" y="583"/>
                    <a:pt x="1147" y="580"/>
                  </a:cubicBezTo>
                  <a:cubicBezTo>
                    <a:pt x="1147" y="580"/>
                    <a:pt x="1143" y="583"/>
                    <a:pt x="1138" y="586"/>
                  </a:cubicBezTo>
                  <a:cubicBezTo>
                    <a:pt x="1137" y="586"/>
                    <a:pt x="1140" y="585"/>
                    <a:pt x="1142" y="583"/>
                  </a:cubicBezTo>
                  <a:cubicBezTo>
                    <a:pt x="1142" y="583"/>
                    <a:pt x="1141" y="584"/>
                    <a:pt x="1140" y="584"/>
                  </a:cubicBezTo>
                  <a:close/>
                  <a:moveTo>
                    <a:pt x="1045" y="613"/>
                  </a:moveTo>
                  <a:cubicBezTo>
                    <a:pt x="1047" y="613"/>
                    <a:pt x="1050" y="613"/>
                    <a:pt x="1053" y="612"/>
                  </a:cubicBezTo>
                  <a:cubicBezTo>
                    <a:pt x="1055" y="612"/>
                    <a:pt x="1058" y="612"/>
                    <a:pt x="1060" y="612"/>
                  </a:cubicBezTo>
                  <a:cubicBezTo>
                    <a:pt x="1052" y="613"/>
                    <a:pt x="1043" y="613"/>
                    <a:pt x="1045" y="613"/>
                  </a:cubicBezTo>
                  <a:close/>
                  <a:moveTo>
                    <a:pt x="965" y="604"/>
                  </a:moveTo>
                  <a:cubicBezTo>
                    <a:pt x="962" y="603"/>
                    <a:pt x="958" y="602"/>
                    <a:pt x="954" y="601"/>
                  </a:cubicBezTo>
                  <a:cubicBezTo>
                    <a:pt x="950" y="599"/>
                    <a:pt x="945" y="598"/>
                    <a:pt x="942" y="596"/>
                  </a:cubicBezTo>
                  <a:cubicBezTo>
                    <a:pt x="944" y="597"/>
                    <a:pt x="947" y="598"/>
                    <a:pt x="952" y="600"/>
                  </a:cubicBezTo>
                  <a:cubicBezTo>
                    <a:pt x="949" y="599"/>
                    <a:pt x="948" y="598"/>
                    <a:pt x="943" y="596"/>
                  </a:cubicBezTo>
                  <a:cubicBezTo>
                    <a:pt x="946" y="597"/>
                    <a:pt x="950" y="599"/>
                    <a:pt x="953" y="600"/>
                  </a:cubicBezTo>
                  <a:cubicBezTo>
                    <a:pt x="957" y="601"/>
                    <a:pt x="961" y="603"/>
                    <a:pt x="965" y="604"/>
                  </a:cubicBezTo>
                  <a:close/>
                  <a:moveTo>
                    <a:pt x="979" y="608"/>
                  </a:moveTo>
                  <a:cubicBezTo>
                    <a:pt x="986" y="609"/>
                    <a:pt x="986" y="609"/>
                    <a:pt x="986" y="609"/>
                  </a:cubicBezTo>
                  <a:cubicBezTo>
                    <a:pt x="992" y="610"/>
                    <a:pt x="992" y="610"/>
                    <a:pt x="992" y="610"/>
                  </a:cubicBezTo>
                  <a:cubicBezTo>
                    <a:pt x="988" y="609"/>
                    <a:pt x="988" y="610"/>
                    <a:pt x="981" y="608"/>
                  </a:cubicBezTo>
                  <a:cubicBezTo>
                    <a:pt x="982" y="608"/>
                    <a:pt x="977" y="607"/>
                    <a:pt x="979" y="608"/>
                  </a:cubicBezTo>
                  <a:close/>
                  <a:moveTo>
                    <a:pt x="840" y="534"/>
                  </a:moveTo>
                  <a:cubicBezTo>
                    <a:pt x="846" y="539"/>
                    <a:pt x="840" y="535"/>
                    <a:pt x="841" y="536"/>
                  </a:cubicBezTo>
                  <a:cubicBezTo>
                    <a:pt x="841" y="536"/>
                    <a:pt x="841" y="536"/>
                    <a:pt x="842" y="537"/>
                  </a:cubicBezTo>
                  <a:cubicBezTo>
                    <a:pt x="843" y="537"/>
                    <a:pt x="844" y="538"/>
                    <a:pt x="844" y="538"/>
                  </a:cubicBezTo>
                  <a:cubicBezTo>
                    <a:pt x="844" y="538"/>
                    <a:pt x="838" y="534"/>
                    <a:pt x="836" y="532"/>
                  </a:cubicBezTo>
                  <a:cubicBezTo>
                    <a:pt x="846" y="540"/>
                    <a:pt x="826" y="524"/>
                    <a:pt x="824" y="522"/>
                  </a:cubicBezTo>
                  <a:cubicBezTo>
                    <a:pt x="821" y="519"/>
                    <a:pt x="825" y="523"/>
                    <a:pt x="830" y="527"/>
                  </a:cubicBezTo>
                  <a:cubicBezTo>
                    <a:pt x="835" y="531"/>
                    <a:pt x="840" y="535"/>
                    <a:pt x="840" y="534"/>
                  </a:cubicBezTo>
                  <a:close/>
                  <a:moveTo>
                    <a:pt x="924" y="589"/>
                  </a:moveTo>
                  <a:cubicBezTo>
                    <a:pt x="928" y="590"/>
                    <a:pt x="927" y="590"/>
                    <a:pt x="934" y="593"/>
                  </a:cubicBezTo>
                  <a:cubicBezTo>
                    <a:pt x="932" y="593"/>
                    <a:pt x="929" y="591"/>
                    <a:pt x="922" y="588"/>
                  </a:cubicBezTo>
                  <a:cubicBezTo>
                    <a:pt x="922" y="588"/>
                    <a:pt x="925" y="589"/>
                    <a:pt x="926" y="590"/>
                  </a:cubicBezTo>
                  <a:cubicBezTo>
                    <a:pt x="927" y="590"/>
                    <a:pt x="925" y="589"/>
                    <a:pt x="924" y="589"/>
                  </a:cubicBezTo>
                  <a:close/>
                  <a:moveTo>
                    <a:pt x="993" y="611"/>
                  </a:moveTo>
                  <a:cubicBezTo>
                    <a:pt x="1000" y="613"/>
                    <a:pt x="996" y="612"/>
                    <a:pt x="1004" y="613"/>
                  </a:cubicBezTo>
                  <a:cubicBezTo>
                    <a:pt x="1003" y="613"/>
                    <a:pt x="1001" y="613"/>
                    <a:pt x="1001" y="613"/>
                  </a:cubicBezTo>
                  <a:cubicBezTo>
                    <a:pt x="997" y="612"/>
                    <a:pt x="987" y="610"/>
                    <a:pt x="985" y="610"/>
                  </a:cubicBezTo>
                  <a:cubicBezTo>
                    <a:pt x="986" y="610"/>
                    <a:pt x="987" y="610"/>
                    <a:pt x="989" y="611"/>
                  </a:cubicBezTo>
                  <a:cubicBezTo>
                    <a:pt x="991" y="611"/>
                    <a:pt x="993" y="611"/>
                    <a:pt x="993" y="611"/>
                  </a:cubicBezTo>
                  <a:close/>
                  <a:moveTo>
                    <a:pt x="646" y="363"/>
                  </a:moveTo>
                  <a:cubicBezTo>
                    <a:pt x="645" y="363"/>
                    <a:pt x="637" y="357"/>
                    <a:pt x="633" y="354"/>
                  </a:cubicBezTo>
                  <a:cubicBezTo>
                    <a:pt x="630" y="351"/>
                    <a:pt x="645" y="362"/>
                    <a:pt x="646" y="363"/>
                  </a:cubicBezTo>
                  <a:close/>
                  <a:moveTo>
                    <a:pt x="703" y="414"/>
                  </a:moveTo>
                  <a:cubicBezTo>
                    <a:pt x="704" y="414"/>
                    <a:pt x="706" y="416"/>
                    <a:pt x="708" y="418"/>
                  </a:cubicBezTo>
                  <a:cubicBezTo>
                    <a:pt x="709" y="419"/>
                    <a:pt x="706" y="417"/>
                    <a:pt x="706" y="417"/>
                  </a:cubicBezTo>
                  <a:cubicBezTo>
                    <a:pt x="713" y="423"/>
                    <a:pt x="710" y="420"/>
                    <a:pt x="717" y="427"/>
                  </a:cubicBezTo>
                  <a:cubicBezTo>
                    <a:pt x="718" y="428"/>
                    <a:pt x="708" y="418"/>
                    <a:pt x="706" y="417"/>
                  </a:cubicBezTo>
                  <a:cubicBezTo>
                    <a:pt x="700" y="411"/>
                    <a:pt x="701" y="412"/>
                    <a:pt x="695" y="406"/>
                  </a:cubicBezTo>
                  <a:cubicBezTo>
                    <a:pt x="697" y="408"/>
                    <a:pt x="705" y="415"/>
                    <a:pt x="707" y="417"/>
                  </a:cubicBezTo>
                  <a:cubicBezTo>
                    <a:pt x="707" y="417"/>
                    <a:pt x="706" y="416"/>
                    <a:pt x="706" y="415"/>
                  </a:cubicBezTo>
                  <a:cubicBezTo>
                    <a:pt x="705" y="415"/>
                    <a:pt x="704" y="414"/>
                    <a:pt x="703" y="414"/>
                  </a:cubicBezTo>
                  <a:close/>
                  <a:moveTo>
                    <a:pt x="659" y="374"/>
                  </a:moveTo>
                  <a:cubicBezTo>
                    <a:pt x="651" y="368"/>
                    <a:pt x="653" y="370"/>
                    <a:pt x="645" y="363"/>
                  </a:cubicBezTo>
                  <a:cubicBezTo>
                    <a:pt x="646" y="364"/>
                    <a:pt x="655" y="371"/>
                    <a:pt x="659" y="374"/>
                  </a:cubicBezTo>
                  <a:close/>
                  <a:moveTo>
                    <a:pt x="737" y="445"/>
                  </a:moveTo>
                  <a:cubicBezTo>
                    <a:pt x="737" y="446"/>
                    <a:pt x="722" y="432"/>
                    <a:pt x="726" y="434"/>
                  </a:cubicBezTo>
                  <a:cubicBezTo>
                    <a:pt x="729" y="437"/>
                    <a:pt x="734" y="443"/>
                    <a:pt x="737" y="445"/>
                  </a:cubicBezTo>
                  <a:close/>
                  <a:moveTo>
                    <a:pt x="655" y="372"/>
                  </a:moveTo>
                  <a:cubicBezTo>
                    <a:pt x="657" y="373"/>
                    <a:pt x="657" y="373"/>
                    <a:pt x="657" y="373"/>
                  </a:cubicBezTo>
                  <a:cubicBezTo>
                    <a:pt x="663" y="378"/>
                    <a:pt x="665" y="380"/>
                    <a:pt x="668" y="383"/>
                  </a:cubicBezTo>
                  <a:cubicBezTo>
                    <a:pt x="665" y="380"/>
                    <a:pt x="657" y="374"/>
                    <a:pt x="651" y="369"/>
                  </a:cubicBezTo>
                  <a:cubicBezTo>
                    <a:pt x="653" y="370"/>
                    <a:pt x="655" y="372"/>
                    <a:pt x="655" y="372"/>
                  </a:cubicBezTo>
                  <a:close/>
                  <a:moveTo>
                    <a:pt x="230" y="299"/>
                  </a:moveTo>
                  <a:cubicBezTo>
                    <a:pt x="227" y="301"/>
                    <a:pt x="230" y="299"/>
                    <a:pt x="230" y="299"/>
                  </a:cubicBezTo>
                  <a:cubicBezTo>
                    <a:pt x="223" y="302"/>
                    <a:pt x="227" y="300"/>
                    <a:pt x="218" y="305"/>
                  </a:cubicBezTo>
                  <a:cubicBezTo>
                    <a:pt x="215" y="306"/>
                    <a:pt x="217" y="305"/>
                    <a:pt x="221" y="303"/>
                  </a:cubicBezTo>
                  <a:cubicBezTo>
                    <a:pt x="224" y="302"/>
                    <a:pt x="228" y="300"/>
                    <a:pt x="230" y="299"/>
                  </a:cubicBezTo>
                  <a:close/>
                  <a:moveTo>
                    <a:pt x="609" y="338"/>
                  </a:moveTo>
                  <a:cubicBezTo>
                    <a:pt x="609" y="337"/>
                    <a:pt x="606" y="335"/>
                    <a:pt x="602" y="333"/>
                  </a:cubicBezTo>
                  <a:cubicBezTo>
                    <a:pt x="598" y="330"/>
                    <a:pt x="594" y="328"/>
                    <a:pt x="591" y="326"/>
                  </a:cubicBezTo>
                  <a:cubicBezTo>
                    <a:pt x="588" y="324"/>
                    <a:pt x="604" y="334"/>
                    <a:pt x="609" y="338"/>
                  </a:cubicBezTo>
                  <a:close/>
                  <a:moveTo>
                    <a:pt x="171" y="333"/>
                  </a:moveTo>
                  <a:cubicBezTo>
                    <a:pt x="170" y="333"/>
                    <a:pt x="166" y="336"/>
                    <a:pt x="163" y="338"/>
                  </a:cubicBezTo>
                  <a:cubicBezTo>
                    <a:pt x="161" y="339"/>
                    <a:pt x="162" y="339"/>
                    <a:pt x="163" y="338"/>
                  </a:cubicBezTo>
                  <a:cubicBezTo>
                    <a:pt x="162" y="339"/>
                    <a:pt x="157" y="342"/>
                    <a:pt x="156" y="343"/>
                  </a:cubicBezTo>
                  <a:cubicBezTo>
                    <a:pt x="159" y="341"/>
                    <a:pt x="167" y="335"/>
                    <a:pt x="171" y="333"/>
                  </a:cubicBezTo>
                  <a:close/>
                  <a:moveTo>
                    <a:pt x="318" y="273"/>
                  </a:moveTo>
                  <a:cubicBezTo>
                    <a:pt x="315" y="274"/>
                    <a:pt x="316" y="274"/>
                    <a:pt x="310" y="275"/>
                  </a:cubicBezTo>
                  <a:cubicBezTo>
                    <a:pt x="305" y="276"/>
                    <a:pt x="311" y="274"/>
                    <a:pt x="318" y="273"/>
                  </a:cubicBezTo>
                  <a:close/>
                  <a:moveTo>
                    <a:pt x="371" y="268"/>
                  </a:moveTo>
                  <a:cubicBezTo>
                    <a:pt x="376" y="268"/>
                    <a:pt x="378" y="268"/>
                    <a:pt x="382" y="268"/>
                  </a:cubicBezTo>
                  <a:cubicBezTo>
                    <a:pt x="391" y="268"/>
                    <a:pt x="370" y="269"/>
                    <a:pt x="364" y="269"/>
                  </a:cubicBezTo>
                  <a:cubicBezTo>
                    <a:pt x="365" y="268"/>
                    <a:pt x="372" y="268"/>
                    <a:pt x="371" y="268"/>
                  </a:cubicBezTo>
                  <a:close/>
                  <a:moveTo>
                    <a:pt x="434" y="271"/>
                  </a:moveTo>
                  <a:cubicBezTo>
                    <a:pt x="429" y="270"/>
                    <a:pt x="424" y="270"/>
                    <a:pt x="419" y="269"/>
                  </a:cubicBezTo>
                  <a:cubicBezTo>
                    <a:pt x="421" y="269"/>
                    <a:pt x="435" y="271"/>
                    <a:pt x="434" y="271"/>
                  </a:cubicBezTo>
                  <a:close/>
                  <a:moveTo>
                    <a:pt x="594" y="328"/>
                  </a:moveTo>
                  <a:cubicBezTo>
                    <a:pt x="599" y="331"/>
                    <a:pt x="598" y="331"/>
                    <a:pt x="599" y="332"/>
                  </a:cubicBezTo>
                  <a:cubicBezTo>
                    <a:pt x="598" y="331"/>
                    <a:pt x="591" y="327"/>
                    <a:pt x="588" y="325"/>
                  </a:cubicBezTo>
                  <a:cubicBezTo>
                    <a:pt x="588" y="324"/>
                    <a:pt x="601" y="333"/>
                    <a:pt x="594" y="328"/>
                  </a:cubicBezTo>
                  <a:close/>
                  <a:moveTo>
                    <a:pt x="31" y="512"/>
                  </a:moveTo>
                  <a:cubicBezTo>
                    <a:pt x="32" y="510"/>
                    <a:pt x="33" y="507"/>
                    <a:pt x="34" y="504"/>
                  </a:cubicBezTo>
                  <a:cubicBezTo>
                    <a:pt x="35" y="501"/>
                    <a:pt x="36" y="498"/>
                    <a:pt x="37" y="496"/>
                  </a:cubicBezTo>
                  <a:cubicBezTo>
                    <a:pt x="37" y="497"/>
                    <a:pt x="35" y="501"/>
                    <a:pt x="33" y="505"/>
                  </a:cubicBezTo>
                  <a:cubicBezTo>
                    <a:pt x="32" y="510"/>
                    <a:pt x="30" y="513"/>
                    <a:pt x="31" y="512"/>
                  </a:cubicBezTo>
                  <a:close/>
                  <a:moveTo>
                    <a:pt x="22" y="537"/>
                  </a:moveTo>
                  <a:cubicBezTo>
                    <a:pt x="21" y="542"/>
                    <a:pt x="19" y="546"/>
                    <a:pt x="17" y="557"/>
                  </a:cubicBezTo>
                  <a:cubicBezTo>
                    <a:pt x="17" y="556"/>
                    <a:pt x="18" y="553"/>
                    <a:pt x="19" y="549"/>
                  </a:cubicBezTo>
                  <a:cubicBezTo>
                    <a:pt x="19" y="545"/>
                    <a:pt x="21" y="541"/>
                    <a:pt x="22" y="537"/>
                  </a:cubicBezTo>
                  <a:close/>
                  <a:moveTo>
                    <a:pt x="35" y="502"/>
                  </a:moveTo>
                  <a:cubicBezTo>
                    <a:pt x="34" y="505"/>
                    <a:pt x="28" y="520"/>
                    <a:pt x="29" y="517"/>
                  </a:cubicBezTo>
                  <a:cubicBezTo>
                    <a:pt x="31" y="512"/>
                    <a:pt x="32" y="509"/>
                    <a:pt x="35" y="502"/>
                  </a:cubicBezTo>
                  <a:close/>
                  <a:moveTo>
                    <a:pt x="3" y="644"/>
                  </a:moveTo>
                  <a:cubicBezTo>
                    <a:pt x="4" y="635"/>
                    <a:pt x="3" y="643"/>
                    <a:pt x="4" y="636"/>
                  </a:cubicBezTo>
                  <a:cubicBezTo>
                    <a:pt x="4" y="637"/>
                    <a:pt x="4" y="643"/>
                    <a:pt x="4" y="640"/>
                  </a:cubicBezTo>
                  <a:cubicBezTo>
                    <a:pt x="3" y="651"/>
                    <a:pt x="3" y="644"/>
                    <a:pt x="3" y="644"/>
                  </a:cubicBezTo>
                  <a:close/>
                  <a:moveTo>
                    <a:pt x="12" y="584"/>
                  </a:moveTo>
                  <a:cubicBezTo>
                    <a:pt x="12" y="583"/>
                    <a:pt x="16" y="564"/>
                    <a:pt x="16" y="567"/>
                  </a:cubicBezTo>
                  <a:cubicBezTo>
                    <a:pt x="14" y="574"/>
                    <a:pt x="14" y="576"/>
                    <a:pt x="12" y="584"/>
                  </a:cubicBezTo>
                  <a:close/>
                  <a:moveTo>
                    <a:pt x="0" y="701"/>
                  </a:moveTo>
                  <a:cubicBezTo>
                    <a:pt x="0" y="696"/>
                    <a:pt x="0" y="693"/>
                    <a:pt x="0" y="690"/>
                  </a:cubicBezTo>
                  <a:cubicBezTo>
                    <a:pt x="0" y="692"/>
                    <a:pt x="0" y="695"/>
                    <a:pt x="0" y="695"/>
                  </a:cubicBezTo>
                  <a:cubicBezTo>
                    <a:pt x="0" y="696"/>
                    <a:pt x="0" y="702"/>
                    <a:pt x="0" y="701"/>
                  </a:cubicBezTo>
                  <a:close/>
                  <a:moveTo>
                    <a:pt x="4" y="758"/>
                  </a:moveTo>
                  <a:cubicBezTo>
                    <a:pt x="5" y="761"/>
                    <a:pt x="6" y="766"/>
                    <a:pt x="6" y="770"/>
                  </a:cubicBezTo>
                  <a:cubicBezTo>
                    <a:pt x="7" y="774"/>
                    <a:pt x="8" y="778"/>
                    <a:pt x="9" y="781"/>
                  </a:cubicBezTo>
                  <a:cubicBezTo>
                    <a:pt x="10" y="787"/>
                    <a:pt x="10" y="787"/>
                    <a:pt x="7" y="773"/>
                  </a:cubicBezTo>
                  <a:cubicBezTo>
                    <a:pt x="6" y="768"/>
                    <a:pt x="5" y="763"/>
                    <a:pt x="4" y="758"/>
                  </a:cubicBezTo>
                  <a:close/>
                  <a:moveTo>
                    <a:pt x="1455" y="51"/>
                  </a:moveTo>
                  <a:cubicBezTo>
                    <a:pt x="1454" y="54"/>
                    <a:pt x="1449" y="70"/>
                    <a:pt x="1447" y="73"/>
                  </a:cubicBezTo>
                  <a:cubicBezTo>
                    <a:pt x="1450" y="66"/>
                    <a:pt x="1453" y="55"/>
                    <a:pt x="1455" y="51"/>
                  </a:cubicBezTo>
                  <a:close/>
                  <a:moveTo>
                    <a:pt x="8" y="772"/>
                  </a:moveTo>
                  <a:cubicBezTo>
                    <a:pt x="8" y="771"/>
                    <a:pt x="7" y="764"/>
                    <a:pt x="6" y="759"/>
                  </a:cubicBezTo>
                  <a:cubicBezTo>
                    <a:pt x="5" y="753"/>
                    <a:pt x="4" y="748"/>
                    <a:pt x="5" y="748"/>
                  </a:cubicBezTo>
                  <a:cubicBezTo>
                    <a:pt x="5" y="752"/>
                    <a:pt x="5" y="756"/>
                    <a:pt x="6" y="761"/>
                  </a:cubicBezTo>
                  <a:cubicBezTo>
                    <a:pt x="7" y="765"/>
                    <a:pt x="8" y="769"/>
                    <a:pt x="8" y="772"/>
                  </a:cubicBezTo>
                  <a:close/>
                  <a:moveTo>
                    <a:pt x="1381" y="252"/>
                  </a:moveTo>
                  <a:cubicBezTo>
                    <a:pt x="1384" y="244"/>
                    <a:pt x="1381" y="253"/>
                    <a:pt x="1382" y="251"/>
                  </a:cubicBezTo>
                  <a:cubicBezTo>
                    <a:pt x="1377" y="263"/>
                    <a:pt x="1377" y="263"/>
                    <a:pt x="1377" y="263"/>
                  </a:cubicBezTo>
                  <a:cubicBezTo>
                    <a:pt x="1377" y="262"/>
                    <a:pt x="1381" y="251"/>
                    <a:pt x="1381" y="252"/>
                  </a:cubicBezTo>
                  <a:close/>
                  <a:moveTo>
                    <a:pt x="5" y="741"/>
                  </a:moveTo>
                  <a:cubicBezTo>
                    <a:pt x="5" y="738"/>
                    <a:pt x="5" y="740"/>
                    <a:pt x="5" y="743"/>
                  </a:cubicBezTo>
                  <a:cubicBezTo>
                    <a:pt x="5" y="736"/>
                    <a:pt x="4" y="733"/>
                    <a:pt x="4" y="726"/>
                  </a:cubicBezTo>
                  <a:cubicBezTo>
                    <a:pt x="5" y="737"/>
                    <a:pt x="6" y="748"/>
                    <a:pt x="8" y="762"/>
                  </a:cubicBezTo>
                  <a:cubicBezTo>
                    <a:pt x="8" y="760"/>
                    <a:pt x="7" y="756"/>
                    <a:pt x="6" y="752"/>
                  </a:cubicBezTo>
                  <a:cubicBezTo>
                    <a:pt x="6" y="747"/>
                    <a:pt x="5" y="743"/>
                    <a:pt x="5" y="741"/>
                  </a:cubicBezTo>
                  <a:close/>
                  <a:moveTo>
                    <a:pt x="1420" y="155"/>
                  </a:moveTo>
                  <a:cubicBezTo>
                    <a:pt x="1420" y="155"/>
                    <a:pt x="1420" y="155"/>
                    <a:pt x="1420" y="155"/>
                  </a:cubicBezTo>
                  <a:cubicBezTo>
                    <a:pt x="1420" y="154"/>
                    <a:pt x="1420" y="154"/>
                    <a:pt x="1421" y="153"/>
                  </a:cubicBezTo>
                  <a:cubicBezTo>
                    <a:pt x="1421" y="152"/>
                    <a:pt x="1422" y="150"/>
                    <a:pt x="1422" y="148"/>
                  </a:cubicBezTo>
                  <a:cubicBezTo>
                    <a:pt x="1424" y="145"/>
                    <a:pt x="1425" y="142"/>
                    <a:pt x="1424" y="143"/>
                  </a:cubicBezTo>
                  <a:cubicBezTo>
                    <a:pt x="1422" y="149"/>
                    <a:pt x="1422" y="150"/>
                    <a:pt x="1420" y="155"/>
                  </a:cubicBezTo>
                  <a:close/>
                  <a:moveTo>
                    <a:pt x="8" y="641"/>
                  </a:moveTo>
                  <a:cubicBezTo>
                    <a:pt x="7" y="641"/>
                    <a:pt x="7" y="641"/>
                    <a:pt x="7" y="641"/>
                  </a:cubicBezTo>
                  <a:cubicBezTo>
                    <a:pt x="8" y="634"/>
                    <a:pt x="9" y="629"/>
                    <a:pt x="10" y="622"/>
                  </a:cubicBezTo>
                  <a:cubicBezTo>
                    <a:pt x="9" y="628"/>
                    <a:pt x="8" y="635"/>
                    <a:pt x="9" y="629"/>
                  </a:cubicBezTo>
                  <a:cubicBezTo>
                    <a:pt x="8" y="638"/>
                    <a:pt x="8" y="636"/>
                    <a:pt x="8" y="641"/>
                  </a:cubicBezTo>
                  <a:close/>
                  <a:moveTo>
                    <a:pt x="4" y="693"/>
                  </a:moveTo>
                  <a:cubicBezTo>
                    <a:pt x="4" y="695"/>
                    <a:pt x="4" y="700"/>
                    <a:pt x="4" y="704"/>
                  </a:cubicBezTo>
                  <a:cubicBezTo>
                    <a:pt x="4" y="708"/>
                    <a:pt x="4" y="713"/>
                    <a:pt x="4" y="715"/>
                  </a:cubicBezTo>
                  <a:cubicBezTo>
                    <a:pt x="4" y="713"/>
                    <a:pt x="4" y="709"/>
                    <a:pt x="4" y="705"/>
                  </a:cubicBezTo>
                  <a:cubicBezTo>
                    <a:pt x="4" y="701"/>
                    <a:pt x="4" y="697"/>
                    <a:pt x="4" y="693"/>
                  </a:cubicBezTo>
                  <a:close/>
                  <a:moveTo>
                    <a:pt x="13" y="603"/>
                  </a:moveTo>
                  <a:cubicBezTo>
                    <a:pt x="13" y="606"/>
                    <a:pt x="12" y="611"/>
                    <a:pt x="11" y="618"/>
                  </a:cubicBezTo>
                  <a:cubicBezTo>
                    <a:pt x="10" y="621"/>
                    <a:pt x="13" y="607"/>
                    <a:pt x="11" y="616"/>
                  </a:cubicBezTo>
                  <a:cubicBezTo>
                    <a:pt x="12" y="610"/>
                    <a:pt x="12" y="609"/>
                    <a:pt x="13" y="603"/>
                  </a:cubicBezTo>
                  <a:close/>
                  <a:moveTo>
                    <a:pt x="10" y="624"/>
                  </a:moveTo>
                  <a:cubicBezTo>
                    <a:pt x="11" y="621"/>
                    <a:pt x="11" y="619"/>
                    <a:pt x="12" y="612"/>
                  </a:cubicBezTo>
                  <a:cubicBezTo>
                    <a:pt x="13" y="607"/>
                    <a:pt x="10" y="626"/>
                    <a:pt x="9" y="631"/>
                  </a:cubicBezTo>
                  <a:cubicBezTo>
                    <a:pt x="9" y="631"/>
                    <a:pt x="10" y="624"/>
                    <a:pt x="10" y="624"/>
                  </a:cubicBezTo>
                  <a:close/>
                  <a:moveTo>
                    <a:pt x="1308" y="405"/>
                  </a:moveTo>
                  <a:cubicBezTo>
                    <a:pt x="1306" y="408"/>
                    <a:pt x="1304" y="413"/>
                    <a:pt x="1304" y="413"/>
                  </a:cubicBezTo>
                  <a:cubicBezTo>
                    <a:pt x="1300" y="420"/>
                    <a:pt x="1309" y="403"/>
                    <a:pt x="1308" y="405"/>
                  </a:cubicBezTo>
                  <a:close/>
                  <a:moveTo>
                    <a:pt x="1159" y="585"/>
                  </a:moveTo>
                  <a:cubicBezTo>
                    <a:pt x="1162" y="583"/>
                    <a:pt x="1166" y="580"/>
                    <a:pt x="1174" y="575"/>
                  </a:cubicBezTo>
                  <a:cubicBezTo>
                    <a:pt x="1172" y="576"/>
                    <a:pt x="1169" y="578"/>
                    <a:pt x="1166" y="580"/>
                  </a:cubicBezTo>
                  <a:cubicBezTo>
                    <a:pt x="1164" y="582"/>
                    <a:pt x="1161" y="584"/>
                    <a:pt x="1159" y="585"/>
                  </a:cubicBezTo>
                  <a:close/>
                  <a:moveTo>
                    <a:pt x="1300" y="421"/>
                  </a:moveTo>
                  <a:cubicBezTo>
                    <a:pt x="1299" y="421"/>
                    <a:pt x="1296" y="427"/>
                    <a:pt x="1293" y="432"/>
                  </a:cubicBezTo>
                  <a:cubicBezTo>
                    <a:pt x="1293" y="432"/>
                    <a:pt x="1297" y="426"/>
                    <a:pt x="1300" y="421"/>
                  </a:cubicBezTo>
                  <a:close/>
                  <a:moveTo>
                    <a:pt x="673" y="398"/>
                  </a:moveTo>
                  <a:cubicBezTo>
                    <a:pt x="676" y="400"/>
                    <a:pt x="673" y="398"/>
                    <a:pt x="672" y="396"/>
                  </a:cubicBezTo>
                  <a:cubicBezTo>
                    <a:pt x="676" y="400"/>
                    <a:pt x="686" y="409"/>
                    <a:pt x="691" y="414"/>
                  </a:cubicBezTo>
                  <a:cubicBezTo>
                    <a:pt x="693" y="416"/>
                    <a:pt x="697" y="419"/>
                    <a:pt x="688" y="411"/>
                  </a:cubicBezTo>
                  <a:cubicBezTo>
                    <a:pt x="687" y="411"/>
                    <a:pt x="689" y="412"/>
                    <a:pt x="689" y="412"/>
                  </a:cubicBezTo>
                  <a:cubicBezTo>
                    <a:pt x="689" y="412"/>
                    <a:pt x="685" y="409"/>
                    <a:pt x="681" y="405"/>
                  </a:cubicBezTo>
                  <a:cubicBezTo>
                    <a:pt x="678" y="402"/>
                    <a:pt x="687" y="410"/>
                    <a:pt x="678" y="402"/>
                  </a:cubicBezTo>
                  <a:cubicBezTo>
                    <a:pt x="677" y="402"/>
                    <a:pt x="683" y="407"/>
                    <a:pt x="679" y="404"/>
                  </a:cubicBezTo>
                  <a:cubicBezTo>
                    <a:pt x="672" y="398"/>
                    <a:pt x="670" y="396"/>
                    <a:pt x="666" y="392"/>
                  </a:cubicBezTo>
                  <a:cubicBezTo>
                    <a:pt x="667" y="393"/>
                    <a:pt x="670" y="396"/>
                    <a:pt x="664" y="391"/>
                  </a:cubicBezTo>
                  <a:cubicBezTo>
                    <a:pt x="667" y="393"/>
                    <a:pt x="671" y="396"/>
                    <a:pt x="676" y="401"/>
                  </a:cubicBezTo>
                  <a:cubicBezTo>
                    <a:pt x="675" y="400"/>
                    <a:pt x="663" y="389"/>
                    <a:pt x="660" y="387"/>
                  </a:cubicBezTo>
                  <a:cubicBezTo>
                    <a:pt x="656" y="383"/>
                    <a:pt x="671" y="396"/>
                    <a:pt x="673" y="398"/>
                  </a:cubicBezTo>
                  <a:close/>
                  <a:moveTo>
                    <a:pt x="56" y="473"/>
                  </a:moveTo>
                  <a:cubicBezTo>
                    <a:pt x="59" y="468"/>
                    <a:pt x="61" y="466"/>
                    <a:pt x="57" y="473"/>
                  </a:cubicBezTo>
                  <a:lnTo>
                    <a:pt x="56" y="473"/>
                  </a:lnTo>
                  <a:close/>
                  <a:moveTo>
                    <a:pt x="472" y="285"/>
                  </a:moveTo>
                  <a:cubicBezTo>
                    <a:pt x="467" y="284"/>
                    <a:pt x="476" y="286"/>
                    <a:pt x="474" y="286"/>
                  </a:cubicBezTo>
                  <a:cubicBezTo>
                    <a:pt x="469" y="285"/>
                    <a:pt x="466" y="284"/>
                    <a:pt x="462" y="283"/>
                  </a:cubicBezTo>
                  <a:cubicBezTo>
                    <a:pt x="458" y="282"/>
                    <a:pt x="455" y="282"/>
                    <a:pt x="451" y="281"/>
                  </a:cubicBezTo>
                  <a:cubicBezTo>
                    <a:pt x="452" y="281"/>
                    <a:pt x="465" y="283"/>
                    <a:pt x="472" y="285"/>
                  </a:cubicBezTo>
                  <a:close/>
                  <a:moveTo>
                    <a:pt x="756" y="475"/>
                  </a:moveTo>
                  <a:cubicBezTo>
                    <a:pt x="758" y="476"/>
                    <a:pt x="757" y="476"/>
                    <a:pt x="758" y="476"/>
                  </a:cubicBezTo>
                  <a:cubicBezTo>
                    <a:pt x="759" y="478"/>
                    <a:pt x="760" y="479"/>
                    <a:pt x="762" y="481"/>
                  </a:cubicBezTo>
                  <a:cubicBezTo>
                    <a:pt x="763" y="482"/>
                    <a:pt x="751" y="470"/>
                    <a:pt x="756" y="475"/>
                  </a:cubicBezTo>
                  <a:close/>
                  <a:moveTo>
                    <a:pt x="491" y="290"/>
                  </a:moveTo>
                  <a:cubicBezTo>
                    <a:pt x="490" y="290"/>
                    <a:pt x="490" y="290"/>
                    <a:pt x="490" y="290"/>
                  </a:cubicBezTo>
                  <a:cubicBezTo>
                    <a:pt x="489" y="290"/>
                    <a:pt x="489" y="290"/>
                    <a:pt x="488" y="289"/>
                  </a:cubicBezTo>
                  <a:cubicBezTo>
                    <a:pt x="487" y="289"/>
                    <a:pt x="485" y="288"/>
                    <a:pt x="483" y="288"/>
                  </a:cubicBezTo>
                  <a:cubicBezTo>
                    <a:pt x="480" y="287"/>
                    <a:pt x="476" y="286"/>
                    <a:pt x="478" y="287"/>
                  </a:cubicBezTo>
                  <a:cubicBezTo>
                    <a:pt x="484" y="288"/>
                    <a:pt x="485" y="288"/>
                    <a:pt x="491" y="290"/>
                  </a:cubicBezTo>
                  <a:close/>
                  <a:moveTo>
                    <a:pt x="1336" y="355"/>
                  </a:moveTo>
                  <a:cubicBezTo>
                    <a:pt x="1327" y="373"/>
                    <a:pt x="1311" y="404"/>
                    <a:pt x="1296" y="430"/>
                  </a:cubicBezTo>
                  <a:cubicBezTo>
                    <a:pt x="1300" y="423"/>
                    <a:pt x="1308" y="409"/>
                    <a:pt x="1316" y="394"/>
                  </a:cubicBezTo>
                  <a:cubicBezTo>
                    <a:pt x="1323" y="379"/>
                    <a:pt x="1331" y="364"/>
                    <a:pt x="1336" y="355"/>
                  </a:cubicBezTo>
                  <a:close/>
                  <a:moveTo>
                    <a:pt x="349" y="278"/>
                  </a:moveTo>
                  <a:cubicBezTo>
                    <a:pt x="344" y="278"/>
                    <a:pt x="345" y="278"/>
                    <a:pt x="341" y="278"/>
                  </a:cubicBezTo>
                  <a:cubicBezTo>
                    <a:pt x="343" y="278"/>
                    <a:pt x="356" y="277"/>
                    <a:pt x="349" y="278"/>
                  </a:cubicBezTo>
                  <a:close/>
                  <a:moveTo>
                    <a:pt x="388" y="276"/>
                  </a:moveTo>
                  <a:cubicBezTo>
                    <a:pt x="392" y="276"/>
                    <a:pt x="394" y="276"/>
                    <a:pt x="401" y="276"/>
                  </a:cubicBezTo>
                  <a:cubicBezTo>
                    <a:pt x="397" y="276"/>
                    <a:pt x="394" y="276"/>
                    <a:pt x="391" y="276"/>
                  </a:cubicBezTo>
                  <a:cubicBezTo>
                    <a:pt x="389" y="276"/>
                    <a:pt x="387" y="276"/>
                    <a:pt x="385" y="276"/>
                  </a:cubicBezTo>
                  <a:cubicBezTo>
                    <a:pt x="383" y="276"/>
                    <a:pt x="380" y="276"/>
                    <a:pt x="377" y="276"/>
                  </a:cubicBezTo>
                  <a:cubicBezTo>
                    <a:pt x="378" y="276"/>
                    <a:pt x="377" y="276"/>
                    <a:pt x="375" y="276"/>
                  </a:cubicBezTo>
                  <a:cubicBezTo>
                    <a:pt x="376" y="276"/>
                    <a:pt x="379" y="276"/>
                    <a:pt x="382" y="276"/>
                  </a:cubicBezTo>
                  <a:cubicBezTo>
                    <a:pt x="385" y="276"/>
                    <a:pt x="388" y="276"/>
                    <a:pt x="388" y="276"/>
                  </a:cubicBezTo>
                  <a:close/>
                  <a:moveTo>
                    <a:pt x="634" y="366"/>
                  </a:moveTo>
                  <a:cubicBezTo>
                    <a:pt x="633" y="365"/>
                    <a:pt x="624" y="359"/>
                    <a:pt x="620" y="356"/>
                  </a:cubicBezTo>
                  <a:cubicBezTo>
                    <a:pt x="624" y="359"/>
                    <a:pt x="628" y="361"/>
                    <a:pt x="634" y="366"/>
                  </a:cubicBezTo>
                  <a:close/>
                  <a:moveTo>
                    <a:pt x="809" y="523"/>
                  </a:moveTo>
                  <a:cubicBezTo>
                    <a:pt x="809" y="524"/>
                    <a:pt x="801" y="517"/>
                    <a:pt x="804" y="519"/>
                  </a:cubicBezTo>
                  <a:cubicBezTo>
                    <a:pt x="799" y="515"/>
                    <a:pt x="795" y="512"/>
                    <a:pt x="796" y="512"/>
                  </a:cubicBezTo>
                  <a:cubicBezTo>
                    <a:pt x="801" y="517"/>
                    <a:pt x="804" y="519"/>
                    <a:pt x="809" y="523"/>
                  </a:cubicBezTo>
                  <a:close/>
                  <a:moveTo>
                    <a:pt x="1384" y="220"/>
                  </a:moveTo>
                  <a:cubicBezTo>
                    <a:pt x="1383" y="221"/>
                    <a:pt x="1381" y="227"/>
                    <a:pt x="1381" y="228"/>
                  </a:cubicBezTo>
                  <a:cubicBezTo>
                    <a:pt x="1379" y="232"/>
                    <a:pt x="1378" y="233"/>
                    <a:pt x="1376" y="240"/>
                  </a:cubicBezTo>
                  <a:cubicBezTo>
                    <a:pt x="1377" y="236"/>
                    <a:pt x="1382" y="224"/>
                    <a:pt x="1384" y="220"/>
                  </a:cubicBezTo>
                  <a:close/>
                  <a:moveTo>
                    <a:pt x="1314" y="372"/>
                  </a:moveTo>
                  <a:cubicBezTo>
                    <a:pt x="1312" y="376"/>
                    <a:pt x="1304" y="390"/>
                    <a:pt x="1306" y="388"/>
                  </a:cubicBezTo>
                  <a:cubicBezTo>
                    <a:pt x="1302" y="395"/>
                    <a:pt x="1300" y="398"/>
                    <a:pt x="1299" y="401"/>
                  </a:cubicBezTo>
                  <a:cubicBezTo>
                    <a:pt x="1301" y="396"/>
                    <a:pt x="1309" y="383"/>
                    <a:pt x="1308" y="384"/>
                  </a:cubicBezTo>
                  <a:cubicBezTo>
                    <a:pt x="1317" y="366"/>
                    <a:pt x="1327" y="347"/>
                    <a:pt x="1339" y="321"/>
                  </a:cubicBezTo>
                  <a:cubicBezTo>
                    <a:pt x="1334" y="332"/>
                    <a:pt x="1341" y="320"/>
                    <a:pt x="1341" y="318"/>
                  </a:cubicBezTo>
                  <a:cubicBezTo>
                    <a:pt x="1341" y="319"/>
                    <a:pt x="1338" y="325"/>
                    <a:pt x="1336" y="330"/>
                  </a:cubicBezTo>
                  <a:cubicBezTo>
                    <a:pt x="1340" y="321"/>
                    <a:pt x="1345" y="310"/>
                    <a:pt x="1350" y="299"/>
                  </a:cubicBezTo>
                  <a:cubicBezTo>
                    <a:pt x="1355" y="288"/>
                    <a:pt x="1360" y="277"/>
                    <a:pt x="1364" y="268"/>
                  </a:cubicBezTo>
                  <a:cubicBezTo>
                    <a:pt x="1365" y="266"/>
                    <a:pt x="1368" y="260"/>
                    <a:pt x="1367" y="260"/>
                  </a:cubicBezTo>
                  <a:cubicBezTo>
                    <a:pt x="1369" y="256"/>
                    <a:pt x="1371" y="252"/>
                    <a:pt x="1372" y="248"/>
                  </a:cubicBezTo>
                  <a:cubicBezTo>
                    <a:pt x="1372" y="248"/>
                    <a:pt x="1369" y="257"/>
                    <a:pt x="1369" y="256"/>
                  </a:cubicBezTo>
                  <a:cubicBezTo>
                    <a:pt x="1370" y="254"/>
                    <a:pt x="1379" y="233"/>
                    <a:pt x="1380" y="230"/>
                  </a:cubicBezTo>
                  <a:cubicBezTo>
                    <a:pt x="1376" y="241"/>
                    <a:pt x="1375" y="242"/>
                    <a:pt x="1374" y="247"/>
                  </a:cubicBezTo>
                  <a:cubicBezTo>
                    <a:pt x="1370" y="256"/>
                    <a:pt x="1366" y="266"/>
                    <a:pt x="1363" y="273"/>
                  </a:cubicBezTo>
                  <a:cubicBezTo>
                    <a:pt x="1362" y="275"/>
                    <a:pt x="1359" y="282"/>
                    <a:pt x="1361" y="277"/>
                  </a:cubicBezTo>
                  <a:cubicBezTo>
                    <a:pt x="1362" y="275"/>
                    <a:pt x="1362" y="276"/>
                    <a:pt x="1361" y="277"/>
                  </a:cubicBezTo>
                  <a:cubicBezTo>
                    <a:pt x="1365" y="268"/>
                    <a:pt x="1367" y="263"/>
                    <a:pt x="1371" y="253"/>
                  </a:cubicBezTo>
                  <a:cubicBezTo>
                    <a:pt x="1369" y="259"/>
                    <a:pt x="1374" y="246"/>
                    <a:pt x="1375" y="245"/>
                  </a:cubicBezTo>
                  <a:cubicBezTo>
                    <a:pt x="1381" y="231"/>
                    <a:pt x="1381" y="230"/>
                    <a:pt x="1386" y="219"/>
                  </a:cubicBezTo>
                  <a:cubicBezTo>
                    <a:pt x="1387" y="215"/>
                    <a:pt x="1385" y="220"/>
                    <a:pt x="1385" y="221"/>
                  </a:cubicBezTo>
                  <a:cubicBezTo>
                    <a:pt x="1386" y="217"/>
                    <a:pt x="1387" y="215"/>
                    <a:pt x="1388" y="213"/>
                  </a:cubicBezTo>
                  <a:cubicBezTo>
                    <a:pt x="1391" y="206"/>
                    <a:pt x="1396" y="195"/>
                    <a:pt x="1399" y="185"/>
                  </a:cubicBezTo>
                  <a:cubicBezTo>
                    <a:pt x="1400" y="181"/>
                    <a:pt x="1395" y="196"/>
                    <a:pt x="1395" y="194"/>
                  </a:cubicBezTo>
                  <a:cubicBezTo>
                    <a:pt x="1399" y="185"/>
                    <a:pt x="1404" y="171"/>
                    <a:pt x="1406" y="168"/>
                  </a:cubicBezTo>
                  <a:cubicBezTo>
                    <a:pt x="1405" y="170"/>
                    <a:pt x="1404" y="171"/>
                    <a:pt x="1402" y="176"/>
                  </a:cubicBezTo>
                  <a:cubicBezTo>
                    <a:pt x="1402" y="178"/>
                    <a:pt x="1402" y="177"/>
                    <a:pt x="1401" y="180"/>
                  </a:cubicBezTo>
                  <a:cubicBezTo>
                    <a:pt x="1400" y="184"/>
                    <a:pt x="1402" y="179"/>
                    <a:pt x="1400" y="183"/>
                  </a:cubicBezTo>
                  <a:cubicBezTo>
                    <a:pt x="1401" y="180"/>
                    <a:pt x="1404" y="174"/>
                    <a:pt x="1405" y="171"/>
                  </a:cubicBezTo>
                  <a:cubicBezTo>
                    <a:pt x="1403" y="176"/>
                    <a:pt x="1400" y="182"/>
                    <a:pt x="1398" y="189"/>
                  </a:cubicBezTo>
                  <a:cubicBezTo>
                    <a:pt x="1398" y="190"/>
                    <a:pt x="1401" y="182"/>
                    <a:pt x="1399" y="187"/>
                  </a:cubicBezTo>
                  <a:cubicBezTo>
                    <a:pt x="1402" y="179"/>
                    <a:pt x="1407" y="167"/>
                    <a:pt x="1409" y="161"/>
                  </a:cubicBezTo>
                  <a:cubicBezTo>
                    <a:pt x="1409" y="159"/>
                    <a:pt x="1408" y="163"/>
                    <a:pt x="1406" y="166"/>
                  </a:cubicBezTo>
                  <a:cubicBezTo>
                    <a:pt x="1408" y="162"/>
                    <a:pt x="1410" y="156"/>
                    <a:pt x="1412" y="152"/>
                  </a:cubicBezTo>
                  <a:cubicBezTo>
                    <a:pt x="1407" y="164"/>
                    <a:pt x="1414" y="148"/>
                    <a:pt x="1409" y="161"/>
                  </a:cubicBezTo>
                  <a:cubicBezTo>
                    <a:pt x="1409" y="161"/>
                    <a:pt x="1410" y="158"/>
                    <a:pt x="1411" y="155"/>
                  </a:cubicBezTo>
                  <a:cubicBezTo>
                    <a:pt x="1413" y="151"/>
                    <a:pt x="1414" y="148"/>
                    <a:pt x="1414" y="147"/>
                  </a:cubicBezTo>
                  <a:cubicBezTo>
                    <a:pt x="1414" y="147"/>
                    <a:pt x="1413" y="152"/>
                    <a:pt x="1411" y="155"/>
                  </a:cubicBezTo>
                  <a:cubicBezTo>
                    <a:pt x="1412" y="155"/>
                    <a:pt x="1413" y="150"/>
                    <a:pt x="1415" y="145"/>
                  </a:cubicBezTo>
                  <a:cubicBezTo>
                    <a:pt x="1415" y="146"/>
                    <a:pt x="1414" y="146"/>
                    <a:pt x="1414" y="148"/>
                  </a:cubicBezTo>
                  <a:cubicBezTo>
                    <a:pt x="1414" y="147"/>
                    <a:pt x="1416" y="142"/>
                    <a:pt x="1417" y="138"/>
                  </a:cubicBezTo>
                  <a:cubicBezTo>
                    <a:pt x="1417" y="137"/>
                    <a:pt x="1414" y="147"/>
                    <a:pt x="1415" y="144"/>
                  </a:cubicBezTo>
                  <a:cubicBezTo>
                    <a:pt x="1418" y="136"/>
                    <a:pt x="1419" y="132"/>
                    <a:pt x="1422" y="126"/>
                  </a:cubicBezTo>
                  <a:cubicBezTo>
                    <a:pt x="1422" y="126"/>
                    <a:pt x="1422" y="126"/>
                    <a:pt x="1422" y="126"/>
                  </a:cubicBezTo>
                  <a:cubicBezTo>
                    <a:pt x="1419" y="132"/>
                    <a:pt x="1422" y="126"/>
                    <a:pt x="1417" y="138"/>
                  </a:cubicBezTo>
                  <a:cubicBezTo>
                    <a:pt x="1418" y="137"/>
                    <a:pt x="1418" y="136"/>
                    <a:pt x="1418" y="136"/>
                  </a:cubicBezTo>
                  <a:cubicBezTo>
                    <a:pt x="1422" y="127"/>
                    <a:pt x="1426" y="115"/>
                    <a:pt x="1427" y="112"/>
                  </a:cubicBezTo>
                  <a:cubicBezTo>
                    <a:pt x="1427" y="112"/>
                    <a:pt x="1425" y="118"/>
                    <a:pt x="1425" y="115"/>
                  </a:cubicBezTo>
                  <a:cubicBezTo>
                    <a:pt x="1424" y="119"/>
                    <a:pt x="1425" y="117"/>
                    <a:pt x="1423" y="122"/>
                  </a:cubicBezTo>
                  <a:cubicBezTo>
                    <a:pt x="1427" y="111"/>
                    <a:pt x="1428" y="110"/>
                    <a:pt x="1432" y="98"/>
                  </a:cubicBezTo>
                  <a:cubicBezTo>
                    <a:pt x="1434" y="93"/>
                    <a:pt x="1432" y="98"/>
                    <a:pt x="1431" y="101"/>
                  </a:cubicBezTo>
                  <a:cubicBezTo>
                    <a:pt x="1431" y="100"/>
                    <a:pt x="1432" y="98"/>
                    <a:pt x="1432" y="97"/>
                  </a:cubicBezTo>
                  <a:cubicBezTo>
                    <a:pt x="1435" y="89"/>
                    <a:pt x="1443" y="67"/>
                    <a:pt x="1449" y="51"/>
                  </a:cubicBezTo>
                  <a:cubicBezTo>
                    <a:pt x="1449" y="52"/>
                    <a:pt x="1447" y="55"/>
                    <a:pt x="1447" y="55"/>
                  </a:cubicBezTo>
                  <a:cubicBezTo>
                    <a:pt x="1441" y="72"/>
                    <a:pt x="1439" y="78"/>
                    <a:pt x="1434" y="94"/>
                  </a:cubicBezTo>
                  <a:cubicBezTo>
                    <a:pt x="1435" y="91"/>
                    <a:pt x="1436" y="87"/>
                    <a:pt x="1438" y="81"/>
                  </a:cubicBezTo>
                  <a:cubicBezTo>
                    <a:pt x="1438" y="82"/>
                    <a:pt x="1438" y="82"/>
                    <a:pt x="1438" y="82"/>
                  </a:cubicBezTo>
                  <a:cubicBezTo>
                    <a:pt x="1439" y="80"/>
                    <a:pt x="1440" y="78"/>
                    <a:pt x="1440" y="78"/>
                  </a:cubicBezTo>
                  <a:cubicBezTo>
                    <a:pt x="1442" y="72"/>
                    <a:pt x="1438" y="84"/>
                    <a:pt x="1440" y="77"/>
                  </a:cubicBezTo>
                  <a:cubicBezTo>
                    <a:pt x="1443" y="69"/>
                    <a:pt x="1443" y="69"/>
                    <a:pt x="1443" y="69"/>
                  </a:cubicBezTo>
                  <a:cubicBezTo>
                    <a:pt x="1441" y="75"/>
                    <a:pt x="1442" y="72"/>
                    <a:pt x="1445" y="64"/>
                  </a:cubicBezTo>
                  <a:cubicBezTo>
                    <a:pt x="1443" y="69"/>
                    <a:pt x="1438" y="85"/>
                    <a:pt x="1440" y="78"/>
                  </a:cubicBezTo>
                  <a:cubicBezTo>
                    <a:pt x="1439" y="80"/>
                    <a:pt x="1439" y="81"/>
                    <a:pt x="1438" y="84"/>
                  </a:cubicBezTo>
                  <a:cubicBezTo>
                    <a:pt x="1439" y="81"/>
                    <a:pt x="1439" y="82"/>
                    <a:pt x="1437" y="88"/>
                  </a:cubicBezTo>
                  <a:cubicBezTo>
                    <a:pt x="1440" y="80"/>
                    <a:pt x="1441" y="75"/>
                    <a:pt x="1446" y="62"/>
                  </a:cubicBezTo>
                  <a:cubicBezTo>
                    <a:pt x="1446" y="61"/>
                    <a:pt x="1443" y="71"/>
                    <a:pt x="1444" y="68"/>
                  </a:cubicBezTo>
                  <a:cubicBezTo>
                    <a:pt x="1441" y="76"/>
                    <a:pt x="1439" y="83"/>
                    <a:pt x="1435" y="93"/>
                  </a:cubicBezTo>
                  <a:cubicBezTo>
                    <a:pt x="1433" y="98"/>
                    <a:pt x="1438" y="87"/>
                    <a:pt x="1435" y="93"/>
                  </a:cubicBezTo>
                  <a:cubicBezTo>
                    <a:pt x="1436" y="90"/>
                    <a:pt x="1437" y="87"/>
                    <a:pt x="1438" y="85"/>
                  </a:cubicBezTo>
                  <a:cubicBezTo>
                    <a:pt x="1439" y="85"/>
                    <a:pt x="1439" y="85"/>
                    <a:pt x="1439" y="85"/>
                  </a:cubicBezTo>
                  <a:cubicBezTo>
                    <a:pt x="1437" y="90"/>
                    <a:pt x="1435" y="94"/>
                    <a:pt x="1433" y="99"/>
                  </a:cubicBezTo>
                  <a:cubicBezTo>
                    <a:pt x="1435" y="95"/>
                    <a:pt x="1442" y="76"/>
                    <a:pt x="1440" y="81"/>
                  </a:cubicBezTo>
                  <a:cubicBezTo>
                    <a:pt x="1442" y="74"/>
                    <a:pt x="1442" y="76"/>
                    <a:pt x="1443" y="73"/>
                  </a:cubicBezTo>
                  <a:cubicBezTo>
                    <a:pt x="1443" y="71"/>
                    <a:pt x="1443" y="71"/>
                    <a:pt x="1443" y="70"/>
                  </a:cubicBezTo>
                  <a:cubicBezTo>
                    <a:pt x="1445" y="65"/>
                    <a:pt x="1443" y="73"/>
                    <a:pt x="1441" y="77"/>
                  </a:cubicBezTo>
                  <a:cubicBezTo>
                    <a:pt x="1441" y="77"/>
                    <a:pt x="1443" y="74"/>
                    <a:pt x="1444" y="71"/>
                  </a:cubicBezTo>
                  <a:cubicBezTo>
                    <a:pt x="1445" y="68"/>
                    <a:pt x="1444" y="71"/>
                    <a:pt x="1443" y="73"/>
                  </a:cubicBezTo>
                  <a:cubicBezTo>
                    <a:pt x="1443" y="71"/>
                    <a:pt x="1446" y="64"/>
                    <a:pt x="1445" y="67"/>
                  </a:cubicBezTo>
                  <a:cubicBezTo>
                    <a:pt x="1447" y="63"/>
                    <a:pt x="1447" y="63"/>
                    <a:pt x="1448" y="59"/>
                  </a:cubicBezTo>
                  <a:cubicBezTo>
                    <a:pt x="1449" y="55"/>
                    <a:pt x="1452" y="45"/>
                    <a:pt x="1454" y="40"/>
                  </a:cubicBezTo>
                  <a:cubicBezTo>
                    <a:pt x="1454" y="41"/>
                    <a:pt x="1449" y="54"/>
                    <a:pt x="1449" y="56"/>
                  </a:cubicBezTo>
                  <a:cubicBezTo>
                    <a:pt x="1449" y="54"/>
                    <a:pt x="1454" y="40"/>
                    <a:pt x="1455" y="38"/>
                  </a:cubicBezTo>
                  <a:cubicBezTo>
                    <a:pt x="1455" y="37"/>
                    <a:pt x="1453" y="43"/>
                    <a:pt x="1453" y="44"/>
                  </a:cubicBezTo>
                  <a:cubicBezTo>
                    <a:pt x="1452" y="45"/>
                    <a:pt x="1452" y="45"/>
                    <a:pt x="1448" y="56"/>
                  </a:cubicBezTo>
                  <a:cubicBezTo>
                    <a:pt x="1449" y="55"/>
                    <a:pt x="1450" y="50"/>
                    <a:pt x="1451" y="48"/>
                  </a:cubicBezTo>
                  <a:cubicBezTo>
                    <a:pt x="1451" y="49"/>
                    <a:pt x="1448" y="56"/>
                    <a:pt x="1448" y="55"/>
                  </a:cubicBezTo>
                  <a:cubicBezTo>
                    <a:pt x="1449" y="53"/>
                    <a:pt x="1449" y="54"/>
                    <a:pt x="1449" y="54"/>
                  </a:cubicBezTo>
                  <a:cubicBezTo>
                    <a:pt x="1450" y="50"/>
                    <a:pt x="1450" y="49"/>
                    <a:pt x="1452" y="45"/>
                  </a:cubicBezTo>
                  <a:cubicBezTo>
                    <a:pt x="1450" y="50"/>
                    <a:pt x="1455" y="37"/>
                    <a:pt x="1457" y="31"/>
                  </a:cubicBezTo>
                  <a:cubicBezTo>
                    <a:pt x="1457" y="32"/>
                    <a:pt x="1456" y="34"/>
                    <a:pt x="1456" y="36"/>
                  </a:cubicBezTo>
                  <a:cubicBezTo>
                    <a:pt x="1456" y="36"/>
                    <a:pt x="1456" y="33"/>
                    <a:pt x="1457" y="31"/>
                  </a:cubicBezTo>
                  <a:cubicBezTo>
                    <a:pt x="1458" y="28"/>
                    <a:pt x="1459" y="25"/>
                    <a:pt x="1460" y="23"/>
                  </a:cubicBezTo>
                  <a:cubicBezTo>
                    <a:pt x="1457" y="34"/>
                    <a:pt x="1451" y="51"/>
                    <a:pt x="1448" y="59"/>
                  </a:cubicBezTo>
                  <a:cubicBezTo>
                    <a:pt x="1448" y="58"/>
                    <a:pt x="1449" y="57"/>
                    <a:pt x="1449" y="57"/>
                  </a:cubicBezTo>
                  <a:cubicBezTo>
                    <a:pt x="1450" y="54"/>
                    <a:pt x="1452" y="48"/>
                    <a:pt x="1452" y="46"/>
                  </a:cubicBezTo>
                  <a:cubicBezTo>
                    <a:pt x="1453" y="45"/>
                    <a:pt x="1453" y="47"/>
                    <a:pt x="1455" y="41"/>
                  </a:cubicBezTo>
                  <a:cubicBezTo>
                    <a:pt x="1456" y="36"/>
                    <a:pt x="1459" y="28"/>
                    <a:pt x="1458" y="31"/>
                  </a:cubicBezTo>
                  <a:cubicBezTo>
                    <a:pt x="1460" y="26"/>
                    <a:pt x="1462" y="19"/>
                    <a:pt x="1463" y="18"/>
                  </a:cubicBezTo>
                  <a:cubicBezTo>
                    <a:pt x="1463" y="15"/>
                    <a:pt x="1464" y="14"/>
                    <a:pt x="1464" y="14"/>
                  </a:cubicBezTo>
                  <a:cubicBezTo>
                    <a:pt x="1464" y="12"/>
                    <a:pt x="1466" y="7"/>
                    <a:pt x="1466" y="8"/>
                  </a:cubicBezTo>
                  <a:cubicBezTo>
                    <a:pt x="1465" y="10"/>
                    <a:pt x="1465" y="12"/>
                    <a:pt x="1464" y="14"/>
                  </a:cubicBezTo>
                  <a:cubicBezTo>
                    <a:pt x="1465" y="12"/>
                    <a:pt x="1467" y="6"/>
                    <a:pt x="1469" y="0"/>
                  </a:cubicBezTo>
                  <a:cubicBezTo>
                    <a:pt x="1468" y="1"/>
                    <a:pt x="1468" y="4"/>
                    <a:pt x="1466" y="10"/>
                  </a:cubicBezTo>
                  <a:cubicBezTo>
                    <a:pt x="1463" y="18"/>
                    <a:pt x="1463" y="18"/>
                    <a:pt x="1459" y="29"/>
                  </a:cubicBezTo>
                  <a:cubicBezTo>
                    <a:pt x="1459" y="29"/>
                    <a:pt x="1459" y="29"/>
                    <a:pt x="1459" y="29"/>
                  </a:cubicBezTo>
                  <a:cubicBezTo>
                    <a:pt x="1461" y="24"/>
                    <a:pt x="1461" y="24"/>
                    <a:pt x="1463" y="18"/>
                  </a:cubicBezTo>
                  <a:cubicBezTo>
                    <a:pt x="1463" y="19"/>
                    <a:pt x="1460" y="25"/>
                    <a:pt x="1461" y="25"/>
                  </a:cubicBezTo>
                  <a:cubicBezTo>
                    <a:pt x="1463" y="19"/>
                    <a:pt x="1462" y="21"/>
                    <a:pt x="1460" y="27"/>
                  </a:cubicBezTo>
                  <a:cubicBezTo>
                    <a:pt x="1461" y="24"/>
                    <a:pt x="1465" y="11"/>
                    <a:pt x="1465" y="13"/>
                  </a:cubicBezTo>
                  <a:cubicBezTo>
                    <a:pt x="1460" y="28"/>
                    <a:pt x="1458" y="37"/>
                    <a:pt x="1453" y="50"/>
                  </a:cubicBezTo>
                  <a:cubicBezTo>
                    <a:pt x="1452" y="53"/>
                    <a:pt x="1451" y="53"/>
                    <a:pt x="1451" y="56"/>
                  </a:cubicBezTo>
                  <a:cubicBezTo>
                    <a:pt x="1453" y="49"/>
                    <a:pt x="1459" y="33"/>
                    <a:pt x="1459" y="32"/>
                  </a:cubicBezTo>
                  <a:cubicBezTo>
                    <a:pt x="1459" y="34"/>
                    <a:pt x="1459" y="34"/>
                    <a:pt x="1459" y="34"/>
                  </a:cubicBezTo>
                  <a:cubicBezTo>
                    <a:pt x="1458" y="36"/>
                    <a:pt x="1457" y="38"/>
                    <a:pt x="1457" y="41"/>
                  </a:cubicBezTo>
                  <a:cubicBezTo>
                    <a:pt x="1454" y="49"/>
                    <a:pt x="1453" y="52"/>
                    <a:pt x="1449" y="63"/>
                  </a:cubicBezTo>
                  <a:cubicBezTo>
                    <a:pt x="1451" y="57"/>
                    <a:pt x="1454" y="51"/>
                    <a:pt x="1456" y="43"/>
                  </a:cubicBezTo>
                  <a:cubicBezTo>
                    <a:pt x="1455" y="46"/>
                    <a:pt x="1457" y="43"/>
                    <a:pt x="1454" y="49"/>
                  </a:cubicBezTo>
                  <a:cubicBezTo>
                    <a:pt x="1455" y="47"/>
                    <a:pt x="1458" y="38"/>
                    <a:pt x="1457" y="41"/>
                  </a:cubicBezTo>
                  <a:cubicBezTo>
                    <a:pt x="1459" y="35"/>
                    <a:pt x="1461" y="28"/>
                    <a:pt x="1463" y="22"/>
                  </a:cubicBezTo>
                  <a:cubicBezTo>
                    <a:pt x="1460" y="32"/>
                    <a:pt x="1465" y="17"/>
                    <a:pt x="1466" y="14"/>
                  </a:cubicBezTo>
                  <a:cubicBezTo>
                    <a:pt x="1464" y="23"/>
                    <a:pt x="1463" y="24"/>
                    <a:pt x="1459" y="35"/>
                  </a:cubicBezTo>
                  <a:cubicBezTo>
                    <a:pt x="1455" y="49"/>
                    <a:pt x="1444" y="80"/>
                    <a:pt x="1439" y="93"/>
                  </a:cubicBezTo>
                  <a:cubicBezTo>
                    <a:pt x="1439" y="95"/>
                    <a:pt x="1439" y="95"/>
                    <a:pt x="1439" y="95"/>
                  </a:cubicBezTo>
                  <a:cubicBezTo>
                    <a:pt x="1438" y="99"/>
                    <a:pt x="1436" y="102"/>
                    <a:pt x="1435" y="105"/>
                  </a:cubicBezTo>
                  <a:cubicBezTo>
                    <a:pt x="1435" y="105"/>
                    <a:pt x="1436" y="102"/>
                    <a:pt x="1434" y="107"/>
                  </a:cubicBezTo>
                  <a:cubicBezTo>
                    <a:pt x="1434" y="108"/>
                    <a:pt x="1434" y="107"/>
                    <a:pt x="1436" y="101"/>
                  </a:cubicBezTo>
                  <a:cubicBezTo>
                    <a:pt x="1435" y="103"/>
                    <a:pt x="1434" y="107"/>
                    <a:pt x="1431" y="115"/>
                  </a:cubicBezTo>
                  <a:cubicBezTo>
                    <a:pt x="1430" y="118"/>
                    <a:pt x="1433" y="110"/>
                    <a:pt x="1433" y="111"/>
                  </a:cubicBezTo>
                  <a:cubicBezTo>
                    <a:pt x="1432" y="115"/>
                    <a:pt x="1431" y="117"/>
                    <a:pt x="1429" y="121"/>
                  </a:cubicBezTo>
                  <a:cubicBezTo>
                    <a:pt x="1428" y="125"/>
                    <a:pt x="1429" y="123"/>
                    <a:pt x="1428" y="126"/>
                  </a:cubicBezTo>
                  <a:cubicBezTo>
                    <a:pt x="1430" y="120"/>
                    <a:pt x="1432" y="115"/>
                    <a:pt x="1434" y="109"/>
                  </a:cubicBezTo>
                  <a:cubicBezTo>
                    <a:pt x="1434" y="110"/>
                    <a:pt x="1431" y="117"/>
                    <a:pt x="1430" y="120"/>
                  </a:cubicBezTo>
                  <a:cubicBezTo>
                    <a:pt x="1432" y="115"/>
                    <a:pt x="1437" y="102"/>
                    <a:pt x="1438" y="98"/>
                  </a:cubicBezTo>
                  <a:cubicBezTo>
                    <a:pt x="1440" y="92"/>
                    <a:pt x="1439" y="96"/>
                    <a:pt x="1441" y="89"/>
                  </a:cubicBezTo>
                  <a:cubicBezTo>
                    <a:pt x="1439" y="96"/>
                    <a:pt x="1443" y="85"/>
                    <a:pt x="1444" y="81"/>
                  </a:cubicBezTo>
                  <a:cubicBezTo>
                    <a:pt x="1442" y="88"/>
                    <a:pt x="1438" y="99"/>
                    <a:pt x="1437" y="102"/>
                  </a:cubicBezTo>
                  <a:cubicBezTo>
                    <a:pt x="1434" y="110"/>
                    <a:pt x="1434" y="112"/>
                    <a:pt x="1432" y="117"/>
                  </a:cubicBezTo>
                  <a:cubicBezTo>
                    <a:pt x="1431" y="121"/>
                    <a:pt x="1432" y="117"/>
                    <a:pt x="1431" y="121"/>
                  </a:cubicBezTo>
                  <a:cubicBezTo>
                    <a:pt x="1431" y="121"/>
                    <a:pt x="1432" y="119"/>
                    <a:pt x="1433" y="116"/>
                  </a:cubicBezTo>
                  <a:cubicBezTo>
                    <a:pt x="1434" y="114"/>
                    <a:pt x="1435" y="111"/>
                    <a:pt x="1435" y="109"/>
                  </a:cubicBezTo>
                  <a:cubicBezTo>
                    <a:pt x="1434" y="113"/>
                    <a:pt x="1429" y="127"/>
                    <a:pt x="1427" y="132"/>
                  </a:cubicBezTo>
                  <a:cubicBezTo>
                    <a:pt x="1428" y="129"/>
                    <a:pt x="1430" y="126"/>
                    <a:pt x="1433" y="116"/>
                  </a:cubicBezTo>
                  <a:cubicBezTo>
                    <a:pt x="1429" y="130"/>
                    <a:pt x="1422" y="147"/>
                    <a:pt x="1415" y="165"/>
                  </a:cubicBezTo>
                  <a:cubicBezTo>
                    <a:pt x="1414" y="169"/>
                    <a:pt x="1417" y="162"/>
                    <a:pt x="1414" y="169"/>
                  </a:cubicBezTo>
                  <a:cubicBezTo>
                    <a:pt x="1415" y="165"/>
                    <a:pt x="1417" y="162"/>
                    <a:pt x="1420" y="153"/>
                  </a:cubicBezTo>
                  <a:cubicBezTo>
                    <a:pt x="1422" y="149"/>
                    <a:pt x="1413" y="173"/>
                    <a:pt x="1412" y="176"/>
                  </a:cubicBezTo>
                  <a:cubicBezTo>
                    <a:pt x="1412" y="175"/>
                    <a:pt x="1412" y="175"/>
                    <a:pt x="1412" y="174"/>
                  </a:cubicBezTo>
                  <a:cubicBezTo>
                    <a:pt x="1413" y="174"/>
                    <a:pt x="1413" y="174"/>
                    <a:pt x="1413" y="174"/>
                  </a:cubicBezTo>
                  <a:cubicBezTo>
                    <a:pt x="1415" y="167"/>
                    <a:pt x="1411" y="179"/>
                    <a:pt x="1414" y="170"/>
                  </a:cubicBezTo>
                  <a:cubicBezTo>
                    <a:pt x="1410" y="182"/>
                    <a:pt x="1403" y="199"/>
                    <a:pt x="1398" y="212"/>
                  </a:cubicBezTo>
                  <a:cubicBezTo>
                    <a:pt x="1400" y="206"/>
                    <a:pt x="1405" y="195"/>
                    <a:pt x="1409" y="184"/>
                  </a:cubicBezTo>
                  <a:cubicBezTo>
                    <a:pt x="1404" y="196"/>
                    <a:pt x="1395" y="218"/>
                    <a:pt x="1390" y="230"/>
                  </a:cubicBezTo>
                  <a:cubicBezTo>
                    <a:pt x="1388" y="234"/>
                    <a:pt x="1388" y="234"/>
                    <a:pt x="1389" y="232"/>
                  </a:cubicBezTo>
                  <a:cubicBezTo>
                    <a:pt x="1383" y="245"/>
                    <a:pt x="1382" y="248"/>
                    <a:pt x="1379" y="256"/>
                  </a:cubicBezTo>
                  <a:cubicBezTo>
                    <a:pt x="1378" y="259"/>
                    <a:pt x="1379" y="255"/>
                    <a:pt x="1377" y="260"/>
                  </a:cubicBezTo>
                  <a:cubicBezTo>
                    <a:pt x="1375" y="265"/>
                    <a:pt x="1378" y="258"/>
                    <a:pt x="1376" y="262"/>
                  </a:cubicBezTo>
                  <a:cubicBezTo>
                    <a:pt x="1370" y="276"/>
                    <a:pt x="1369" y="279"/>
                    <a:pt x="1363" y="293"/>
                  </a:cubicBezTo>
                  <a:cubicBezTo>
                    <a:pt x="1361" y="298"/>
                    <a:pt x="1359" y="301"/>
                    <a:pt x="1354" y="312"/>
                  </a:cubicBezTo>
                  <a:cubicBezTo>
                    <a:pt x="1358" y="304"/>
                    <a:pt x="1354" y="313"/>
                    <a:pt x="1350" y="320"/>
                  </a:cubicBezTo>
                  <a:cubicBezTo>
                    <a:pt x="1353" y="313"/>
                    <a:pt x="1352" y="317"/>
                    <a:pt x="1354" y="312"/>
                  </a:cubicBezTo>
                  <a:cubicBezTo>
                    <a:pt x="1355" y="310"/>
                    <a:pt x="1355" y="311"/>
                    <a:pt x="1355" y="311"/>
                  </a:cubicBezTo>
                  <a:cubicBezTo>
                    <a:pt x="1358" y="305"/>
                    <a:pt x="1358" y="305"/>
                    <a:pt x="1361" y="299"/>
                  </a:cubicBezTo>
                  <a:cubicBezTo>
                    <a:pt x="1360" y="299"/>
                    <a:pt x="1359" y="302"/>
                    <a:pt x="1358" y="305"/>
                  </a:cubicBezTo>
                  <a:cubicBezTo>
                    <a:pt x="1362" y="294"/>
                    <a:pt x="1365" y="289"/>
                    <a:pt x="1369" y="281"/>
                  </a:cubicBezTo>
                  <a:cubicBezTo>
                    <a:pt x="1370" y="279"/>
                    <a:pt x="1370" y="279"/>
                    <a:pt x="1370" y="279"/>
                  </a:cubicBezTo>
                  <a:cubicBezTo>
                    <a:pt x="1371" y="275"/>
                    <a:pt x="1374" y="269"/>
                    <a:pt x="1375" y="267"/>
                  </a:cubicBezTo>
                  <a:cubicBezTo>
                    <a:pt x="1376" y="264"/>
                    <a:pt x="1378" y="260"/>
                    <a:pt x="1379" y="259"/>
                  </a:cubicBezTo>
                  <a:cubicBezTo>
                    <a:pt x="1385" y="245"/>
                    <a:pt x="1394" y="223"/>
                    <a:pt x="1399" y="211"/>
                  </a:cubicBezTo>
                  <a:cubicBezTo>
                    <a:pt x="1401" y="206"/>
                    <a:pt x="1390" y="232"/>
                    <a:pt x="1390" y="233"/>
                  </a:cubicBezTo>
                  <a:cubicBezTo>
                    <a:pt x="1387" y="238"/>
                    <a:pt x="1388" y="237"/>
                    <a:pt x="1388" y="238"/>
                  </a:cubicBezTo>
                  <a:cubicBezTo>
                    <a:pt x="1390" y="234"/>
                    <a:pt x="1394" y="224"/>
                    <a:pt x="1396" y="217"/>
                  </a:cubicBezTo>
                  <a:cubicBezTo>
                    <a:pt x="1394" y="225"/>
                    <a:pt x="1384" y="249"/>
                    <a:pt x="1381" y="256"/>
                  </a:cubicBezTo>
                  <a:cubicBezTo>
                    <a:pt x="1379" y="260"/>
                    <a:pt x="1383" y="251"/>
                    <a:pt x="1385" y="245"/>
                  </a:cubicBezTo>
                  <a:cubicBezTo>
                    <a:pt x="1384" y="247"/>
                    <a:pt x="1383" y="249"/>
                    <a:pt x="1382" y="251"/>
                  </a:cubicBezTo>
                  <a:cubicBezTo>
                    <a:pt x="1380" y="256"/>
                    <a:pt x="1380" y="256"/>
                    <a:pt x="1379" y="260"/>
                  </a:cubicBezTo>
                  <a:cubicBezTo>
                    <a:pt x="1377" y="263"/>
                    <a:pt x="1379" y="260"/>
                    <a:pt x="1379" y="259"/>
                  </a:cubicBezTo>
                  <a:cubicBezTo>
                    <a:pt x="1377" y="263"/>
                    <a:pt x="1377" y="263"/>
                    <a:pt x="1377" y="263"/>
                  </a:cubicBezTo>
                  <a:cubicBezTo>
                    <a:pt x="1372" y="275"/>
                    <a:pt x="1372" y="275"/>
                    <a:pt x="1363" y="293"/>
                  </a:cubicBezTo>
                  <a:cubicBezTo>
                    <a:pt x="1364" y="292"/>
                    <a:pt x="1364" y="291"/>
                    <a:pt x="1364" y="291"/>
                  </a:cubicBezTo>
                  <a:cubicBezTo>
                    <a:pt x="1362" y="297"/>
                    <a:pt x="1359" y="303"/>
                    <a:pt x="1356" y="309"/>
                  </a:cubicBezTo>
                  <a:cubicBezTo>
                    <a:pt x="1358" y="306"/>
                    <a:pt x="1358" y="305"/>
                    <a:pt x="1355" y="311"/>
                  </a:cubicBezTo>
                  <a:cubicBezTo>
                    <a:pt x="1358" y="306"/>
                    <a:pt x="1362" y="297"/>
                    <a:pt x="1365" y="289"/>
                  </a:cubicBezTo>
                  <a:cubicBezTo>
                    <a:pt x="1365" y="290"/>
                    <a:pt x="1363" y="296"/>
                    <a:pt x="1360" y="302"/>
                  </a:cubicBezTo>
                  <a:cubicBezTo>
                    <a:pt x="1357" y="308"/>
                    <a:pt x="1354" y="314"/>
                    <a:pt x="1353" y="317"/>
                  </a:cubicBezTo>
                  <a:cubicBezTo>
                    <a:pt x="1352" y="319"/>
                    <a:pt x="1352" y="319"/>
                    <a:pt x="1352" y="319"/>
                  </a:cubicBezTo>
                  <a:cubicBezTo>
                    <a:pt x="1344" y="334"/>
                    <a:pt x="1342" y="340"/>
                    <a:pt x="1337" y="349"/>
                  </a:cubicBezTo>
                  <a:cubicBezTo>
                    <a:pt x="1339" y="345"/>
                    <a:pt x="1341" y="341"/>
                    <a:pt x="1345" y="333"/>
                  </a:cubicBezTo>
                  <a:cubicBezTo>
                    <a:pt x="1345" y="333"/>
                    <a:pt x="1343" y="337"/>
                    <a:pt x="1342" y="339"/>
                  </a:cubicBezTo>
                  <a:cubicBezTo>
                    <a:pt x="1344" y="335"/>
                    <a:pt x="1348" y="326"/>
                    <a:pt x="1347" y="330"/>
                  </a:cubicBezTo>
                  <a:cubicBezTo>
                    <a:pt x="1350" y="324"/>
                    <a:pt x="1354" y="315"/>
                    <a:pt x="1358" y="306"/>
                  </a:cubicBezTo>
                  <a:cubicBezTo>
                    <a:pt x="1358" y="306"/>
                    <a:pt x="1355" y="312"/>
                    <a:pt x="1353" y="318"/>
                  </a:cubicBezTo>
                  <a:cubicBezTo>
                    <a:pt x="1353" y="318"/>
                    <a:pt x="1353" y="317"/>
                    <a:pt x="1353" y="316"/>
                  </a:cubicBezTo>
                  <a:cubicBezTo>
                    <a:pt x="1354" y="316"/>
                    <a:pt x="1354" y="315"/>
                    <a:pt x="1355" y="314"/>
                  </a:cubicBezTo>
                  <a:cubicBezTo>
                    <a:pt x="1352" y="320"/>
                    <a:pt x="1347" y="329"/>
                    <a:pt x="1340" y="343"/>
                  </a:cubicBezTo>
                  <a:cubicBezTo>
                    <a:pt x="1345" y="336"/>
                    <a:pt x="1336" y="353"/>
                    <a:pt x="1331" y="363"/>
                  </a:cubicBezTo>
                  <a:cubicBezTo>
                    <a:pt x="1331" y="363"/>
                    <a:pt x="1329" y="365"/>
                    <a:pt x="1330" y="365"/>
                  </a:cubicBezTo>
                  <a:cubicBezTo>
                    <a:pt x="1332" y="361"/>
                    <a:pt x="1331" y="361"/>
                    <a:pt x="1332" y="361"/>
                  </a:cubicBezTo>
                  <a:cubicBezTo>
                    <a:pt x="1333" y="358"/>
                    <a:pt x="1335" y="355"/>
                    <a:pt x="1337" y="351"/>
                  </a:cubicBezTo>
                  <a:cubicBezTo>
                    <a:pt x="1334" y="356"/>
                    <a:pt x="1332" y="360"/>
                    <a:pt x="1329" y="365"/>
                  </a:cubicBezTo>
                  <a:cubicBezTo>
                    <a:pt x="1325" y="373"/>
                    <a:pt x="1327" y="369"/>
                    <a:pt x="1325" y="375"/>
                  </a:cubicBezTo>
                  <a:cubicBezTo>
                    <a:pt x="1327" y="370"/>
                    <a:pt x="1321" y="381"/>
                    <a:pt x="1316" y="390"/>
                  </a:cubicBezTo>
                  <a:cubicBezTo>
                    <a:pt x="1316" y="391"/>
                    <a:pt x="1318" y="387"/>
                    <a:pt x="1319" y="384"/>
                  </a:cubicBezTo>
                  <a:cubicBezTo>
                    <a:pt x="1317" y="389"/>
                    <a:pt x="1310" y="401"/>
                    <a:pt x="1317" y="388"/>
                  </a:cubicBezTo>
                  <a:cubicBezTo>
                    <a:pt x="1317" y="388"/>
                    <a:pt x="1315" y="391"/>
                    <a:pt x="1315" y="391"/>
                  </a:cubicBezTo>
                  <a:cubicBezTo>
                    <a:pt x="1309" y="403"/>
                    <a:pt x="1308" y="405"/>
                    <a:pt x="1301" y="416"/>
                  </a:cubicBezTo>
                  <a:cubicBezTo>
                    <a:pt x="1299" y="419"/>
                    <a:pt x="1302" y="415"/>
                    <a:pt x="1300" y="418"/>
                  </a:cubicBezTo>
                  <a:cubicBezTo>
                    <a:pt x="1300" y="419"/>
                    <a:pt x="1299" y="421"/>
                    <a:pt x="1294" y="430"/>
                  </a:cubicBezTo>
                  <a:cubicBezTo>
                    <a:pt x="1295" y="428"/>
                    <a:pt x="1301" y="417"/>
                    <a:pt x="1301" y="419"/>
                  </a:cubicBezTo>
                  <a:cubicBezTo>
                    <a:pt x="1293" y="432"/>
                    <a:pt x="1288" y="440"/>
                    <a:pt x="1280" y="453"/>
                  </a:cubicBezTo>
                  <a:cubicBezTo>
                    <a:pt x="1281" y="451"/>
                    <a:pt x="1277" y="458"/>
                    <a:pt x="1278" y="456"/>
                  </a:cubicBezTo>
                  <a:cubicBezTo>
                    <a:pt x="1277" y="457"/>
                    <a:pt x="1277" y="458"/>
                    <a:pt x="1276" y="460"/>
                  </a:cubicBezTo>
                  <a:cubicBezTo>
                    <a:pt x="1274" y="462"/>
                    <a:pt x="1279" y="454"/>
                    <a:pt x="1278" y="456"/>
                  </a:cubicBezTo>
                  <a:cubicBezTo>
                    <a:pt x="1276" y="460"/>
                    <a:pt x="1268" y="471"/>
                    <a:pt x="1270" y="469"/>
                  </a:cubicBezTo>
                  <a:cubicBezTo>
                    <a:pt x="1266" y="474"/>
                    <a:pt x="1267" y="473"/>
                    <a:pt x="1263" y="478"/>
                  </a:cubicBezTo>
                  <a:cubicBezTo>
                    <a:pt x="1263" y="479"/>
                    <a:pt x="1270" y="469"/>
                    <a:pt x="1268" y="471"/>
                  </a:cubicBezTo>
                  <a:cubicBezTo>
                    <a:pt x="1262" y="479"/>
                    <a:pt x="1261" y="482"/>
                    <a:pt x="1257" y="487"/>
                  </a:cubicBezTo>
                  <a:cubicBezTo>
                    <a:pt x="1254" y="491"/>
                    <a:pt x="1256" y="487"/>
                    <a:pt x="1256" y="488"/>
                  </a:cubicBezTo>
                  <a:cubicBezTo>
                    <a:pt x="1260" y="483"/>
                    <a:pt x="1259" y="484"/>
                    <a:pt x="1258" y="484"/>
                  </a:cubicBezTo>
                  <a:cubicBezTo>
                    <a:pt x="1261" y="480"/>
                    <a:pt x="1259" y="483"/>
                    <a:pt x="1263" y="477"/>
                  </a:cubicBezTo>
                  <a:cubicBezTo>
                    <a:pt x="1263" y="477"/>
                    <a:pt x="1262" y="479"/>
                    <a:pt x="1262" y="479"/>
                  </a:cubicBezTo>
                  <a:cubicBezTo>
                    <a:pt x="1252" y="493"/>
                    <a:pt x="1245" y="501"/>
                    <a:pt x="1242" y="506"/>
                  </a:cubicBezTo>
                  <a:cubicBezTo>
                    <a:pt x="1236" y="513"/>
                    <a:pt x="1242" y="506"/>
                    <a:pt x="1235" y="515"/>
                  </a:cubicBezTo>
                  <a:cubicBezTo>
                    <a:pt x="1235" y="514"/>
                    <a:pt x="1235" y="514"/>
                    <a:pt x="1235" y="514"/>
                  </a:cubicBezTo>
                  <a:cubicBezTo>
                    <a:pt x="1229" y="522"/>
                    <a:pt x="1227" y="524"/>
                    <a:pt x="1216" y="536"/>
                  </a:cubicBezTo>
                  <a:cubicBezTo>
                    <a:pt x="1216" y="536"/>
                    <a:pt x="1213" y="539"/>
                    <a:pt x="1209" y="543"/>
                  </a:cubicBezTo>
                  <a:cubicBezTo>
                    <a:pt x="1206" y="546"/>
                    <a:pt x="1209" y="543"/>
                    <a:pt x="1202" y="550"/>
                  </a:cubicBezTo>
                  <a:cubicBezTo>
                    <a:pt x="1200" y="552"/>
                    <a:pt x="1202" y="550"/>
                    <a:pt x="1204" y="548"/>
                  </a:cubicBezTo>
                  <a:cubicBezTo>
                    <a:pt x="1202" y="551"/>
                    <a:pt x="1198" y="553"/>
                    <a:pt x="1194" y="557"/>
                  </a:cubicBezTo>
                  <a:cubicBezTo>
                    <a:pt x="1195" y="557"/>
                    <a:pt x="1197" y="555"/>
                    <a:pt x="1197" y="554"/>
                  </a:cubicBezTo>
                  <a:cubicBezTo>
                    <a:pt x="1194" y="557"/>
                    <a:pt x="1190" y="561"/>
                    <a:pt x="1186" y="564"/>
                  </a:cubicBezTo>
                  <a:cubicBezTo>
                    <a:pt x="1182" y="567"/>
                    <a:pt x="1178" y="571"/>
                    <a:pt x="1175" y="573"/>
                  </a:cubicBezTo>
                  <a:cubicBezTo>
                    <a:pt x="1173" y="574"/>
                    <a:pt x="1169" y="578"/>
                    <a:pt x="1164" y="581"/>
                  </a:cubicBezTo>
                  <a:cubicBezTo>
                    <a:pt x="1159" y="584"/>
                    <a:pt x="1155" y="587"/>
                    <a:pt x="1153" y="588"/>
                  </a:cubicBezTo>
                  <a:cubicBezTo>
                    <a:pt x="1149" y="591"/>
                    <a:pt x="1147" y="591"/>
                    <a:pt x="1146" y="592"/>
                  </a:cubicBezTo>
                  <a:cubicBezTo>
                    <a:pt x="1143" y="594"/>
                    <a:pt x="1139" y="596"/>
                    <a:pt x="1135" y="598"/>
                  </a:cubicBezTo>
                  <a:cubicBezTo>
                    <a:pt x="1130" y="600"/>
                    <a:pt x="1126" y="603"/>
                    <a:pt x="1122" y="604"/>
                  </a:cubicBezTo>
                  <a:cubicBezTo>
                    <a:pt x="1122" y="604"/>
                    <a:pt x="1127" y="602"/>
                    <a:pt x="1130" y="601"/>
                  </a:cubicBezTo>
                  <a:cubicBezTo>
                    <a:pt x="1131" y="600"/>
                    <a:pt x="1120" y="605"/>
                    <a:pt x="1122" y="604"/>
                  </a:cubicBezTo>
                  <a:cubicBezTo>
                    <a:pt x="1116" y="607"/>
                    <a:pt x="1120" y="605"/>
                    <a:pt x="1120" y="605"/>
                  </a:cubicBezTo>
                  <a:cubicBezTo>
                    <a:pt x="1119" y="606"/>
                    <a:pt x="1117" y="606"/>
                    <a:pt x="1116" y="607"/>
                  </a:cubicBezTo>
                  <a:cubicBezTo>
                    <a:pt x="1110" y="609"/>
                    <a:pt x="1118" y="606"/>
                    <a:pt x="1116" y="607"/>
                  </a:cubicBezTo>
                  <a:cubicBezTo>
                    <a:pt x="1112" y="609"/>
                    <a:pt x="1108" y="610"/>
                    <a:pt x="1106" y="611"/>
                  </a:cubicBezTo>
                  <a:cubicBezTo>
                    <a:pt x="1103" y="612"/>
                    <a:pt x="1101" y="612"/>
                    <a:pt x="1099" y="613"/>
                  </a:cubicBezTo>
                  <a:cubicBezTo>
                    <a:pt x="1094" y="614"/>
                    <a:pt x="1094" y="614"/>
                    <a:pt x="1097" y="613"/>
                  </a:cubicBezTo>
                  <a:cubicBezTo>
                    <a:pt x="1093" y="615"/>
                    <a:pt x="1091" y="615"/>
                    <a:pt x="1090" y="615"/>
                  </a:cubicBezTo>
                  <a:cubicBezTo>
                    <a:pt x="1086" y="617"/>
                    <a:pt x="1085" y="617"/>
                    <a:pt x="1084" y="617"/>
                  </a:cubicBezTo>
                  <a:cubicBezTo>
                    <a:pt x="1078" y="619"/>
                    <a:pt x="1083" y="617"/>
                    <a:pt x="1084" y="617"/>
                  </a:cubicBezTo>
                  <a:cubicBezTo>
                    <a:pt x="1080" y="618"/>
                    <a:pt x="1078" y="618"/>
                    <a:pt x="1077" y="618"/>
                  </a:cubicBezTo>
                  <a:cubicBezTo>
                    <a:pt x="1074" y="619"/>
                    <a:pt x="1078" y="618"/>
                    <a:pt x="1077" y="619"/>
                  </a:cubicBezTo>
                  <a:cubicBezTo>
                    <a:pt x="1073" y="620"/>
                    <a:pt x="1063" y="621"/>
                    <a:pt x="1069" y="620"/>
                  </a:cubicBezTo>
                  <a:cubicBezTo>
                    <a:pt x="1068" y="621"/>
                    <a:pt x="1054" y="623"/>
                    <a:pt x="1055" y="622"/>
                  </a:cubicBezTo>
                  <a:cubicBezTo>
                    <a:pt x="1049" y="623"/>
                    <a:pt x="1051" y="623"/>
                    <a:pt x="1047" y="623"/>
                  </a:cubicBezTo>
                  <a:cubicBezTo>
                    <a:pt x="1042" y="623"/>
                    <a:pt x="1039" y="624"/>
                    <a:pt x="1042" y="624"/>
                  </a:cubicBezTo>
                  <a:cubicBezTo>
                    <a:pt x="1036" y="624"/>
                    <a:pt x="1036" y="624"/>
                    <a:pt x="1033" y="624"/>
                  </a:cubicBezTo>
                  <a:cubicBezTo>
                    <a:pt x="1027" y="624"/>
                    <a:pt x="1019" y="624"/>
                    <a:pt x="1019" y="624"/>
                  </a:cubicBezTo>
                  <a:cubicBezTo>
                    <a:pt x="1017" y="623"/>
                    <a:pt x="1017" y="624"/>
                    <a:pt x="1017" y="624"/>
                  </a:cubicBezTo>
                  <a:cubicBezTo>
                    <a:pt x="1011" y="623"/>
                    <a:pt x="1011" y="623"/>
                    <a:pt x="1006" y="623"/>
                  </a:cubicBezTo>
                  <a:cubicBezTo>
                    <a:pt x="1004" y="622"/>
                    <a:pt x="1004" y="622"/>
                    <a:pt x="1004" y="622"/>
                  </a:cubicBezTo>
                  <a:cubicBezTo>
                    <a:pt x="1008" y="623"/>
                    <a:pt x="1008" y="622"/>
                    <a:pt x="994" y="620"/>
                  </a:cubicBezTo>
                  <a:cubicBezTo>
                    <a:pt x="988" y="619"/>
                    <a:pt x="994" y="621"/>
                    <a:pt x="987" y="619"/>
                  </a:cubicBezTo>
                  <a:cubicBezTo>
                    <a:pt x="987" y="619"/>
                    <a:pt x="985" y="619"/>
                    <a:pt x="983" y="618"/>
                  </a:cubicBezTo>
                  <a:cubicBezTo>
                    <a:pt x="981" y="618"/>
                    <a:pt x="978" y="617"/>
                    <a:pt x="978" y="617"/>
                  </a:cubicBezTo>
                  <a:cubicBezTo>
                    <a:pt x="970" y="615"/>
                    <a:pt x="978" y="617"/>
                    <a:pt x="983" y="618"/>
                  </a:cubicBezTo>
                  <a:cubicBezTo>
                    <a:pt x="979" y="617"/>
                    <a:pt x="974" y="616"/>
                    <a:pt x="972" y="616"/>
                  </a:cubicBezTo>
                  <a:cubicBezTo>
                    <a:pt x="969" y="615"/>
                    <a:pt x="968" y="614"/>
                    <a:pt x="968" y="614"/>
                  </a:cubicBezTo>
                  <a:cubicBezTo>
                    <a:pt x="962" y="613"/>
                    <a:pt x="957" y="611"/>
                    <a:pt x="952" y="609"/>
                  </a:cubicBezTo>
                  <a:cubicBezTo>
                    <a:pt x="947" y="608"/>
                    <a:pt x="942" y="606"/>
                    <a:pt x="938" y="605"/>
                  </a:cubicBezTo>
                  <a:cubicBezTo>
                    <a:pt x="942" y="606"/>
                    <a:pt x="938" y="604"/>
                    <a:pt x="936" y="604"/>
                  </a:cubicBezTo>
                  <a:cubicBezTo>
                    <a:pt x="933" y="602"/>
                    <a:pt x="939" y="605"/>
                    <a:pt x="930" y="601"/>
                  </a:cubicBezTo>
                  <a:cubicBezTo>
                    <a:pt x="936" y="603"/>
                    <a:pt x="920" y="597"/>
                    <a:pt x="922" y="597"/>
                  </a:cubicBezTo>
                  <a:cubicBezTo>
                    <a:pt x="919" y="596"/>
                    <a:pt x="916" y="594"/>
                    <a:pt x="916" y="595"/>
                  </a:cubicBezTo>
                  <a:cubicBezTo>
                    <a:pt x="913" y="593"/>
                    <a:pt x="912" y="593"/>
                    <a:pt x="904" y="589"/>
                  </a:cubicBezTo>
                  <a:cubicBezTo>
                    <a:pt x="905" y="589"/>
                    <a:pt x="906" y="590"/>
                    <a:pt x="908" y="591"/>
                  </a:cubicBezTo>
                  <a:cubicBezTo>
                    <a:pt x="907" y="590"/>
                    <a:pt x="901" y="587"/>
                    <a:pt x="895" y="584"/>
                  </a:cubicBezTo>
                  <a:cubicBezTo>
                    <a:pt x="890" y="581"/>
                    <a:pt x="884" y="577"/>
                    <a:pt x="881" y="575"/>
                  </a:cubicBezTo>
                  <a:cubicBezTo>
                    <a:pt x="887" y="579"/>
                    <a:pt x="891" y="582"/>
                    <a:pt x="902" y="588"/>
                  </a:cubicBezTo>
                  <a:cubicBezTo>
                    <a:pt x="905" y="590"/>
                    <a:pt x="885" y="578"/>
                    <a:pt x="890" y="581"/>
                  </a:cubicBezTo>
                  <a:cubicBezTo>
                    <a:pt x="886" y="579"/>
                    <a:pt x="879" y="575"/>
                    <a:pt x="871" y="570"/>
                  </a:cubicBezTo>
                  <a:cubicBezTo>
                    <a:pt x="868" y="567"/>
                    <a:pt x="865" y="566"/>
                    <a:pt x="856" y="560"/>
                  </a:cubicBezTo>
                  <a:cubicBezTo>
                    <a:pt x="855" y="559"/>
                    <a:pt x="864" y="565"/>
                    <a:pt x="863" y="565"/>
                  </a:cubicBezTo>
                  <a:cubicBezTo>
                    <a:pt x="855" y="559"/>
                    <a:pt x="840" y="548"/>
                    <a:pt x="838" y="547"/>
                  </a:cubicBezTo>
                  <a:cubicBezTo>
                    <a:pt x="837" y="545"/>
                    <a:pt x="837" y="545"/>
                    <a:pt x="830" y="540"/>
                  </a:cubicBezTo>
                  <a:cubicBezTo>
                    <a:pt x="831" y="540"/>
                    <a:pt x="826" y="536"/>
                    <a:pt x="822" y="533"/>
                  </a:cubicBezTo>
                  <a:cubicBezTo>
                    <a:pt x="820" y="532"/>
                    <a:pt x="819" y="531"/>
                    <a:pt x="818" y="530"/>
                  </a:cubicBezTo>
                  <a:cubicBezTo>
                    <a:pt x="814" y="527"/>
                    <a:pt x="818" y="530"/>
                    <a:pt x="819" y="530"/>
                  </a:cubicBezTo>
                  <a:cubicBezTo>
                    <a:pt x="812" y="524"/>
                    <a:pt x="812" y="525"/>
                    <a:pt x="809" y="522"/>
                  </a:cubicBezTo>
                  <a:cubicBezTo>
                    <a:pt x="806" y="520"/>
                    <a:pt x="816" y="528"/>
                    <a:pt x="813" y="526"/>
                  </a:cubicBezTo>
                  <a:cubicBezTo>
                    <a:pt x="807" y="521"/>
                    <a:pt x="801" y="515"/>
                    <a:pt x="801" y="514"/>
                  </a:cubicBezTo>
                  <a:cubicBezTo>
                    <a:pt x="793" y="509"/>
                    <a:pt x="802" y="516"/>
                    <a:pt x="802" y="516"/>
                  </a:cubicBezTo>
                  <a:cubicBezTo>
                    <a:pt x="799" y="514"/>
                    <a:pt x="797" y="512"/>
                    <a:pt x="797" y="512"/>
                  </a:cubicBezTo>
                  <a:cubicBezTo>
                    <a:pt x="794" y="510"/>
                    <a:pt x="798" y="513"/>
                    <a:pt x="790" y="506"/>
                  </a:cubicBezTo>
                  <a:cubicBezTo>
                    <a:pt x="790" y="505"/>
                    <a:pt x="793" y="508"/>
                    <a:pt x="795" y="510"/>
                  </a:cubicBezTo>
                  <a:cubicBezTo>
                    <a:pt x="794" y="509"/>
                    <a:pt x="792" y="507"/>
                    <a:pt x="789" y="504"/>
                  </a:cubicBezTo>
                  <a:cubicBezTo>
                    <a:pt x="790" y="504"/>
                    <a:pt x="795" y="509"/>
                    <a:pt x="795" y="509"/>
                  </a:cubicBezTo>
                  <a:cubicBezTo>
                    <a:pt x="795" y="509"/>
                    <a:pt x="794" y="508"/>
                    <a:pt x="794" y="508"/>
                  </a:cubicBezTo>
                  <a:cubicBezTo>
                    <a:pt x="793" y="508"/>
                    <a:pt x="793" y="507"/>
                    <a:pt x="792" y="506"/>
                  </a:cubicBezTo>
                  <a:cubicBezTo>
                    <a:pt x="790" y="505"/>
                    <a:pt x="789" y="503"/>
                    <a:pt x="787" y="502"/>
                  </a:cubicBezTo>
                  <a:cubicBezTo>
                    <a:pt x="784" y="499"/>
                    <a:pt x="782" y="497"/>
                    <a:pt x="786" y="501"/>
                  </a:cubicBezTo>
                  <a:cubicBezTo>
                    <a:pt x="783" y="498"/>
                    <a:pt x="777" y="493"/>
                    <a:pt x="773" y="490"/>
                  </a:cubicBezTo>
                  <a:cubicBezTo>
                    <a:pt x="767" y="484"/>
                    <a:pt x="776" y="493"/>
                    <a:pt x="781" y="497"/>
                  </a:cubicBezTo>
                  <a:cubicBezTo>
                    <a:pt x="776" y="493"/>
                    <a:pt x="771" y="488"/>
                    <a:pt x="765" y="482"/>
                  </a:cubicBezTo>
                  <a:cubicBezTo>
                    <a:pt x="764" y="482"/>
                    <a:pt x="765" y="482"/>
                    <a:pt x="767" y="484"/>
                  </a:cubicBezTo>
                  <a:cubicBezTo>
                    <a:pt x="760" y="477"/>
                    <a:pt x="756" y="474"/>
                    <a:pt x="748" y="466"/>
                  </a:cubicBezTo>
                  <a:cubicBezTo>
                    <a:pt x="747" y="465"/>
                    <a:pt x="753" y="470"/>
                    <a:pt x="751" y="469"/>
                  </a:cubicBezTo>
                  <a:cubicBezTo>
                    <a:pt x="744" y="463"/>
                    <a:pt x="748" y="466"/>
                    <a:pt x="743" y="461"/>
                  </a:cubicBezTo>
                  <a:cubicBezTo>
                    <a:pt x="740" y="459"/>
                    <a:pt x="742" y="460"/>
                    <a:pt x="745" y="463"/>
                  </a:cubicBezTo>
                  <a:cubicBezTo>
                    <a:pt x="746" y="464"/>
                    <a:pt x="739" y="458"/>
                    <a:pt x="737" y="455"/>
                  </a:cubicBezTo>
                  <a:cubicBezTo>
                    <a:pt x="735" y="453"/>
                    <a:pt x="733" y="452"/>
                    <a:pt x="735" y="454"/>
                  </a:cubicBezTo>
                  <a:cubicBezTo>
                    <a:pt x="737" y="456"/>
                    <a:pt x="737" y="455"/>
                    <a:pt x="737" y="455"/>
                  </a:cubicBezTo>
                  <a:cubicBezTo>
                    <a:pt x="739" y="457"/>
                    <a:pt x="740" y="458"/>
                    <a:pt x="740" y="458"/>
                  </a:cubicBezTo>
                  <a:cubicBezTo>
                    <a:pt x="733" y="452"/>
                    <a:pt x="741" y="460"/>
                    <a:pt x="736" y="455"/>
                  </a:cubicBezTo>
                  <a:cubicBezTo>
                    <a:pt x="734" y="453"/>
                    <a:pt x="731" y="451"/>
                    <a:pt x="729" y="448"/>
                  </a:cubicBezTo>
                  <a:cubicBezTo>
                    <a:pt x="725" y="444"/>
                    <a:pt x="727" y="447"/>
                    <a:pt x="730" y="449"/>
                  </a:cubicBezTo>
                  <a:cubicBezTo>
                    <a:pt x="727" y="447"/>
                    <a:pt x="724" y="444"/>
                    <a:pt x="723" y="444"/>
                  </a:cubicBezTo>
                  <a:cubicBezTo>
                    <a:pt x="719" y="440"/>
                    <a:pt x="724" y="444"/>
                    <a:pt x="726" y="446"/>
                  </a:cubicBezTo>
                  <a:cubicBezTo>
                    <a:pt x="725" y="445"/>
                    <a:pt x="720" y="440"/>
                    <a:pt x="717" y="437"/>
                  </a:cubicBezTo>
                  <a:cubicBezTo>
                    <a:pt x="713" y="434"/>
                    <a:pt x="721" y="441"/>
                    <a:pt x="725" y="445"/>
                  </a:cubicBezTo>
                  <a:cubicBezTo>
                    <a:pt x="727" y="446"/>
                    <a:pt x="711" y="432"/>
                    <a:pt x="714" y="434"/>
                  </a:cubicBezTo>
                  <a:cubicBezTo>
                    <a:pt x="710" y="431"/>
                    <a:pt x="710" y="431"/>
                    <a:pt x="710" y="430"/>
                  </a:cubicBezTo>
                  <a:cubicBezTo>
                    <a:pt x="705" y="426"/>
                    <a:pt x="705" y="426"/>
                    <a:pt x="702" y="423"/>
                  </a:cubicBezTo>
                  <a:cubicBezTo>
                    <a:pt x="702" y="423"/>
                    <a:pt x="701" y="422"/>
                    <a:pt x="699" y="421"/>
                  </a:cubicBezTo>
                  <a:cubicBezTo>
                    <a:pt x="695" y="417"/>
                    <a:pt x="685" y="408"/>
                    <a:pt x="677" y="401"/>
                  </a:cubicBezTo>
                  <a:cubicBezTo>
                    <a:pt x="676" y="400"/>
                    <a:pt x="672" y="397"/>
                    <a:pt x="668" y="393"/>
                  </a:cubicBezTo>
                  <a:cubicBezTo>
                    <a:pt x="664" y="390"/>
                    <a:pt x="660" y="386"/>
                    <a:pt x="657" y="384"/>
                  </a:cubicBezTo>
                  <a:cubicBezTo>
                    <a:pt x="653" y="380"/>
                    <a:pt x="652" y="379"/>
                    <a:pt x="651" y="378"/>
                  </a:cubicBezTo>
                  <a:cubicBezTo>
                    <a:pt x="647" y="375"/>
                    <a:pt x="641" y="370"/>
                    <a:pt x="639" y="368"/>
                  </a:cubicBezTo>
                  <a:cubicBezTo>
                    <a:pt x="641" y="370"/>
                    <a:pt x="642" y="371"/>
                    <a:pt x="647" y="375"/>
                  </a:cubicBezTo>
                  <a:cubicBezTo>
                    <a:pt x="648" y="375"/>
                    <a:pt x="648" y="375"/>
                    <a:pt x="648" y="375"/>
                  </a:cubicBezTo>
                  <a:cubicBezTo>
                    <a:pt x="643" y="372"/>
                    <a:pt x="639" y="368"/>
                    <a:pt x="633" y="364"/>
                  </a:cubicBezTo>
                  <a:cubicBezTo>
                    <a:pt x="628" y="359"/>
                    <a:pt x="621" y="355"/>
                    <a:pt x="613" y="349"/>
                  </a:cubicBezTo>
                  <a:cubicBezTo>
                    <a:pt x="610" y="347"/>
                    <a:pt x="611" y="348"/>
                    <a:pt x="604" y="343"/>
                  </a:cubicBezTo>
                  <a:cubicBezTo>
                    <a:pt x="609" y="346"/>
                    <a:pt x="600" y="339"/>
                    <a:pt x="590" y="333"/>
                  </a:cubicBezTo>
                  <a:cubicBezTo>
                    <a:pt x="585" y="330"/>
                    <a:pt x="592" y="334"/>
                    <a:pt x="590" y="333"/>
                  </a:cubicBezTo>
                  <a:cubicBezTo>
                    <a:pt x="585" y="330"/>
                    <a:pt x="580" y="327"/>
                    <a:pt x="582" y="329"/>
                  </a:cubicBezTo>
                  <a:cubicBezTo>
                    <a:pt x="579" y="327"/>
                    <a:pt x="573" y="323"/>
                    <a:pt x="568" y="321"/>
                  </a:cubicBezTo>
                  <a:cubicBezTo>
                    <a:pt x="563" y="318"/>
                    <a:pt x="559" y="316"/>
                    <a:pt x="560" y="316"/>
                  </a:cubicBezTo>
                  <a:cubicBezTo>
                    <a:pt x="554" y="313"/>
                    <a:pt x="552" y="312"/>
                    <a:pt x="545" y="308"/>
                  </a:cubicBezTo>
                  <a:cubicBezTo>
                    <a:pt x="544" y="308"/>
                    <a:pt x="544" y="308"/>
                    <a:pt x="544" y="308"/>
                  </a:cubicBezTo>
                  <a:cubicBezTo>
                    <a:pt x="548" y="310"/>
                    <a:pt x="549" y="310"/>
                    <a:pt x="552" y="312"/>
                  </a:cubicBezTo>
                  <a:cubicBezTo>
                    <a:pt x="547" y="310"/>
                    <a:pt x="555" y="314"/>
                    <a:pt x="554" y="313"/>
                  </a:cubicBezTo>
                  <a:cubicBezTo>
                    <a:pt x="545" y="309"/>
                    <a:pt x="541" y="307"/>
                    <a:pt x="538" y="306"/>
                  </a:cubicBezTo>
                  <a:cubicBezTo>
                    <a:pt x="531" y="303"/>
                    <a:pt x="524" y="300"/>
                    <a:pt x="518" y="298"/>
                  </a:cubicBezTo>
                  <a:cubicBezTo>
                    <a:pt x="521" y="299"/>
                    <a:pt x="519" y="298"/>
                    <a:pt x="516" y="297"/>
                  </a:cubicBezTo>
                  <a:cubicBezTo>
                    <a:pt x="511" y="295"/>
                    <a:pt x="520" y="299"/>
                    <a:pt x="514" y="297"/>
                  </a:cubicBezTo>
                  <a:cubicBezTo>
                    <a:pt x="507" y="295"/>
                    <a:pt x="505" y="293"/>
                    <a:pt x="500" y="292"/>
                  </a:cubicBezTo>
                  <a:cubicBezTo>
                    <a:pt x="497" y="291"/>
                    <a:pt x="496" y="291"/>
                    <a:pt x="491" y="289"/>
                  </a:cubicBezTo>
                  <a:cubicBezTo>
                    <a:pt x="489" y="289"/>
                    <a:pt x="487" y="288"/>
                    <a:pt x="485" y="288"/>
                  </a:cubicBezTo>
                  <a:cubicBezTo>
                    <a:pt x="484" y="287"/>
                    <a:pt x="479" y="286"/>
                    <a:pt x="483" y="287"/>
                  </a:cubicBezTo>
                  <a:cubicBezTo>
                    <a:pt x="475" y="285"/>
                    <a:pt x="465" y="283"/>
                    <a:pt x="466" y="283"/>
                  </a:cubicBezTo>
                  <a:cubicBezTo>
                    <a:pt x="460" y="282"/>
                    <a:pt x="455" y="281"/>
                    <a:pt x="452" y="281"/>
                  </a:cubicBezTo>
                  <a:cubicBezTo>
                    <a:pt x="448" y="280"/>
                    <a:pt x="444" y="279"/>
                    <a:pt x="438" y="279"/>
                  </a:cubicBezTo>
                  <a:cubicBezTo>
                    <a:pt x="438" y="278"/>
                    <a:pt x="435" y="278"/>
                    <a:pt x="435" y="278"/>
                  </a:cubicBezTo>
                  <a:cubicBezTo>
                    <a:pt x="432" y="278"/>
                    <a:pt x="429" y="277"/>
                    <a:pt x="421" y="276"/>
                  </a:cubicBezTo>
                  <a:cubicBezTo>
                    <a:pt x="426" y="277"/>
                    <a:pt x="422" y="276"/>
                    <a:pt x="422" y="276"/>
                  </a:cubicBezTo>
                  <a:cubicBezTo>
                    <a:pt x="416" y="275"/>
                    <a:pt x="427" y="276"/>
                    <a:pt x="424" y="276"/>
                  </a:cubicBezTo>
                  <a:cubicBezTo>
                    <a:pt x="430" y="277"/>
                    <a:pt x="423" y="276"/>
                    <a:pt x="424" y="276"/>
                  </a:cubicBezTo>
                  <a:cubicBezTo>
                    <a:pt x="429" y="277"/>
                    <a:pt x="428" y="277"/>
                    <a:pt x="428" y="277"/>
                  </a:cubicBezTo>
                  <a:cubicBezTo>
                    <a:pt x="439" y="278"/>
                    <a:pt x="439" y="278"/>
                    <a:pt x="439" y="278"/>
                  </a:cubicBezTo>
                  <a:cubicBezTo>
                    <a:pt x="439" y="278"/>
                    <a:pt x="435" y="278"/>
                    <a:pt x="433" y="277"/>
                  </a:cubicBezTo>
                  <a:cubicBezTo>
                    <a:pt x="432" y="277"/>
                    <a:pt x="439" y="278"/>
                    <a:pt x="439" y="278"/>
                  </a:cubicBezTo>
                  <a:cubicBezTo>
                    <a:pt x="438" y="277"/>
                    <a:pt x="438" y="277"/>
                    <a:pt x="435" y="277"/>
                  </a:cubicBezTo>
                  <a:cubicBezTo>
                    <a:pt x="430" y="276"/>
                    <a:pt x="438" y="277"/>
                    <a:pt x="435" y="277"/>
                  </a:cubicBezTo>
                  <a:cubicBezTo>
                    <a:pt x="421" y="275"/>
                    <a:pt x="422" y="276"/>
                    <a:pt x="418" y="276"/>
                  </a:cubicBezTo>
                  <a:cubicBezTo>
                    <a:pt x="420" y="275"/>
                    <a:pt x="414" y="275"/>
                    <a:pt x="418" y="275"/>
                  </a:cubicBezTo>
                  <a:cubicBezTo>
                    <a:pt x="422" y="276"/>
                    <a:pt x="423" y="276"/>
                    <a:pt x="429" y="276"/>
                  </a:cubicBezTo>
                  <a:cubicBezTo>
                    <a:pt x="431" y="277"/>
                    <a:pt x="430" y="276"/>
                    <a:pt x="431" y="276"/>
                  </a:cubicBezTo>
                  <a:cubicBezTo>
                    <a:pt x="423" y="275"/>
                    <a:pt x="421" y="275"/>
                    <a:pt x="412" y="275"/>
                  </a:cubicBezTo>
                  <a:cubicBezTo>
                    <a:pt x="406" y="274"/>
                    <a:pt x="408" y="275"/>
                    <a:pt x="409" y="275"/>
                  </a:cubicBezTo>
                  <a:cubicBezTo>
                    <a:pt x="405" y="275"/>
                    <a:pt x="401" y="274"/>
                    <a:pt x="405" y="275"/>
                  </a:cubicBezTo>
                  <a:cubicBezTo>
                    <a:pt x="403" y="275"/>
                    <a:pt x="394" y="274"/>
                    <a:pt x="394" y="275"/>
                  </a:cubicBezTo>
                  <a:cubicBezTo>
                    <a:pt x="390" y="274"/>
                    <a:pt x="392" y="274"/>
                    <a:pt x="385" y="274"/>
                  </a:cubicBezTo>
                  <a:cubicBezTo>
                    <a:pt x="385" y="274"/>
                    <a:pt x="389" y="274"/>
                    <a:pt x="385" y="274"/>
                  </a:cubicBezTo>
                  <a:cubicBezTo>
                    <a:pt x="380" y="274"/>
                    <a:pt x="375" y="274"/>
                    <a:pt x="374" y="274"/>
                  </a:cubicBezTo>
                  <a:cubicBezTo>
                    <a:pt x="374" y="274"/>
                    <a:pt x="374" y="274"/>
                    <a:pt x="371" y="274"/>
                  </a:cubicBezTo>
                  <a:cubicBezTo>
                    <a:pt x="369" y="274"/>
                    <a:pt x="365" y="274"/>
                    <a:pt x="359" y="275"/>
                  </a:cubicBezTo>
                  <a:cubicBezTo>
                    <a:pt x="360" y="275"/>
                    <a:pt x="363" y="274"/>
                    <a:pt x="366" y="274"/>
                  </a:cubicBezTo>
                  <a:cubicBezTo>
                    <a:pt x="368" y="274"/>
                    <a:pt x="371" y="274"/>
                    <a:pt x="373" y="274"/>
                  </a:cubicBezTo>
                  <a:cubicBezTo>
                    <a:pt x="364" y="274"/>
                    <a:pt x="364" y="274"/>
                    <a:pt x="358" y="275"/>
                  </a:cubicBezTo>
                  <a:cubicBezTo>
                    <a:pt x="352" y="275"/>
                    <a:pt x="357" y="275"/>
                    <a:pt x="357" y="275"/>
                  </a:cubicBezTo>
                  <a:cubicBezTo>
                    <a:pt x="346" y="276"/>
                    <a:pt x="351" y="276"/>
                    <a:pt x="344" y="277"/>
                  </a:cubicBezTo>
                  <a:cubicBezTo>
                    <a:pt x="346" y="277"/>
                    <a:pt x="355" y="276"/>
                    <a:pt x="361" y="276"/>
                  </a:cubicBezTo>
                  <a:cubicBezTo>
                    <a:pt x="357" y="276"/>
                    <a:pt x="350" y="277"/>
                    <a:pt x="346" y="277"/>
                  </a:cubicBezTo>
                  <a:cubicBezTo>
                    <a:pt x="348" y="277"/>
                    <a:pt x="336" y="278"/>
                    <a:pt x="331" y="278"/>
                  </a:cubicBezTo>
                  <a:cubicBezTo>
                    <a:pt x="335" y="278"/>
                    <a:pt x="336" y="278"/>
                    <a:pt x="340" y="277"/>
                  </a:cubicBezTo>
                  <a:cubicBezTo>
                    <a:pt x="332" y="278"/>
                    <a:pt x="340" y="277"/>
                    <a:pt x="336" y="277"/>
                  </a:cubicBezTo>
                  <a:cubicBezTo>
                    <a:pt x="332" y="278"/>
                    <a:pt x="331" y="278"/>
                    <a:pt x="327" y="279"/>
                  </a:cubicBezTo>
                  <a:cubicBezTo>
                    <a:pt x="332" y="279"/>
                    <a:pt x="333" y="279"/>
                    <a:pt x="322" y="280"/>
                  </a:cubicBezTo>
                  <a:cubicBezTo>
                    <a:pt x="322" y="280"/>
                    <a:pt x="316" y="281"/>
                    <a:pt x="323" y="279"/>
                  </a:cubicBezTo>
                  <a:cubicBezTo>
                    <a:pt x="317" y="280"/>
                    <a:pt x="316" y="280"/>
                    <a:pt x="310" y="282"/>
                  </a:cubicBezTo>
                  <a:cubicBezTo>
                    <a:pt x="311" y="281"/>
                    <a:pt x="313" y="281"/>
                    <a:pt x="310" y="282"/>
                  </a:cubicBezTo>
                  <a:cubicBezTo>
                    <a:pt x="311" y="281"/>
                    <a:pt x="313" y="281"/>
                    <a:pt x="316" y="280"/>
                  </a:cubicBezTo>
                  <a:cubicBezTo>
                    <a:pt x="314" y="281"/>
                    <a:pt x="314" y="280"/>
                    <a:pt x="317" y="280"/>
                  </a:cubicBezTo>
                  <a:cubicBezTo>
                    <a:pt x="313" y="281"/>
                    <a:pt x="311" y="281"/>
                    <a:pt x="309" y="281"/>
                  </a:cubicBezTo>
                  <a:cubicBezTo>
                    <a:pt x="308" y="282"/>
                    <a:pt x="306" y="282"/>
                    <a:pt x="305" y="282"/>
                  </a:cubicBezTo>
                  <a:cubicBezTo>
                    <a:pt x="303" y="283"/>
                    <a:pt x="301" y="283"/>
                    <a:pt x="298" y="284"/>
                  </a:cubicBezTo>
                  <a:cubicBezTo>
                    <a:pt x="297" y="284"/>
                    <a:pt x="301" y="284"/>
                    <a:pt x="295" y="285"/>
                  </a:cubicBezTo>
                  <a:cubicBezTo>
                    <a:pt x="293" y="285"/>
                    <a:pt x="294" y="285"/>
                    <a:pt x="291" y="286"/>
                  </a:cubicBezTo>
                  <a:cubicBezTo>
                    <a:pt x="292" y="286"/>
                    <a:pt x="298" y="285"/>
                    <a:pt x="295" y="285"/>
                  </a:cubicBezTo>
                  <a:cubicBezTo>
                    <a:pt x="298" y="285"/>
                    <a:pt x="302" y="284"/>
                    <a:pt x="305" y="283"/>
                  </a:cubicBezTo>
                  <a:cubicBezTo>
                    <a:pt x="309" y="282"/>
                    <a:pt x="312" y="282"/>
                    <a:pt x="314" y="281"/>
                  </a:cubicBezTo>
                  <a:cubicBezTo>
                    <a:pt x="314" y="282"/>
                    <a:pt x="315" y="282"/>
                    <a:pt x="314" y="282"/>
                  </a:cubicBezTo>
                  <a:cubicBezTo>
                    <a:pt x="314" y="282"/>
                    <a:pt x="323" y="280"/>
                    <a:pt x="322" y="281"/>
                  </a:cubicBezTo>
                  <a:cubicBezTo>
                    <a:pt x="320" y="281"/>
                    <a:pt x="337" y="278"/>
                    <a:pt x="339" y="279"/>
                  </a:cubicBezTo>
                  <a:cubicBezTo>
                    <a:pt x="329" y="280"/>
                    <a:pt x="333" y="280"/>
                    <a:pt x="326" y="280"/>
                  </a:cubicBezTo>
                  <a:cubicBezTo>
                    <a:pt x="326" y="280"/>
                    <a:pt x="328" y="280"/>
                    <a:pt x="328" y="280"/>
                  </a:cubicBezTo>
                  <a:cubicBezTo>
                    <a:pt x="334" y="280"/>
                    <a:pt x="334" y="279"/>
                    <a:pt x="335" y="279"/>
                  </a:cubicBezTo>
                  <a:cubicBezTo>
                    <a:pt x="338" y="279"/>
                    <a:pt x="337" y="279"/>
                    <a:pt x="339" y="279"/>
                  </a:cubicBezTo>
                  <a:cubicBezTo>
                    <a:pt x="330" y="280"/>
                    <a:pt x="341" y="279"/>
                    <a:pt x="330" y="280"/>
                  </a:cubicBezTo>
                  <a:cubicBezTo>
                    <a:pt x="330" y="281"/>
                    <a:pt x="338" y="279"/>
                    <a:pt x="341" y="279"/>
                  </a:cubicBezTo>
                  <a:cubicBezTo>
                    <a:pt x="341" y="279"/>
                    <a:pt x="334" y="280"/>
                    <a:pt x="334" y="280"/>
                  </a:cubicBezTo>
                  <a:cubicBezTo>
                    <a:pt x="332" y="280"/>
                    <a:pt x="331" y="280"/>
                    <a:pt x="330" y="280"/>
                  </a:cubicBezTo>
                  <a:cubicBezTo>
                    <a:pt x="324" y="281"/>
                    <a:pt x="327" y="281"/>
                    <a:pt x="319" y="283"/>
                  </a:cubicBezTo>
                  <a:cubicBezTo>
                    <a:pt x="319" y="283"/>
                    <a:pt x="328" y="281"/>
                    <a:pt x="319" y="282"/>
                  </a:cubicBezTo>
                  <a:cubicBezTo>
                    <a:pt x="320" y="282"/>
                    <a:pt x="326" y="281"/>
                    <a:pt x="328" y="281"/>
                  </a:cubicBezTo>
                  <a:cubicBezTo>
                    <a:pt x="326" y="281"/>
                    <a:pt x="322" y="282"/>
                    <a:pt x="315" y="283"/>
                  </a:cubicBezTo>
                  <a:cubicBezTo>
                    <a:pt x="312" y="283"/>
                    <a:pt x="322" y="282"/>
                    <a:pt x="319" y="282"/>
                  </a:cubicBezTo>
                  <a:cubicBezTo>
                    <a:pt x="315" y="283"/>
                    <a:pt x="312" y="284"/>
                    <a:pt x="313" y="284"/>
                  </a:cubicBezTo>
                  <a:cubicBezTo>
                    <a:pt x="310" y="284"/>
                    <a:pt x="289" y="288"/>
                    <a:pt x="282" y="291"/>
                  </a:cubicBezTo>
                  <a:cubicBezTo>
                    <a:pt x="279" y="292"/>
                    <a:pt x="270" y="294"/>
                    <a:pt x="267" y="295"/>
                  </a:cubicBezTo>
                  <a:cubicBezTo>
                    <a:pt x="271" y="294"/>
                    <a:pt x="282" y="291"/>
                    <a:pt x="284" y="290"/>
                  </a:cubicBezTo>
                  <a:cubicBezTo>
                    <a:pt x="281" y="291"/>
                    <a:pt x="273" y="293"/>
                    <a:pt x="267" y="295"/>
                  </a:cubicBezTo>
                  <a:cubicBezTo>
                    <a:pt x="268" y="294"/>
                    <a:pt x="270" y="294"/>
                    <a:pt x="274" y="292"/>
                  </a:cubicBezTo>
                  <a:cubicBezTo>
                    <a:pt x="270" y="293"/>
                    <a:pt x="270" y="294"/>
                    <a:pt x="269" y="294"/>
                  </a:cubicBezTo>
                  <a:cubicBezTo>
                    <a:pt x="260" y="296"/>
                    <a:pt x="282" y="290"/>
                    <a:pt x="280" y="291"/>
                  </a:cubicBezTo>
                  <a:cubicBezTo>
                    <a:pt x="286" y="289"/>
                    <a:pt x="288" y="288"/>
                    <a:pt x="290" y="288"/>
                  </a:cubicBezTo>
                  <a:cubicBezTo>
                    <a:pt x="290" y="288"/>
                    <a:pt x="284" y="289"/>
                    <a:pt x="284" y="289"/>
                  </a:cubicBezTo>
                  <a:cubicBezTo>
                    <a:pt x="278" y="291"/>
                    <a:pt x="288" y="288"/>
                    <a:pt x="286" y="288"/>
                  </a:cubicBezTo>
                  <a:cubicBezTo>
                    <a:pt x="293" y="287"/>
                    <a:pt x="292" y="287"/>
                    <a:pt x="299" y="285"/>
                  </a:cubicBezTo>
                  <a:cubicBezTo>
                    <a:pt x="294" y="286"/>
                    <a:pt x="290" y="287"/>
                    <a:pt x="286" y="288"/>
                  </a:cubicBezTo>
                  <a:cubicBezTo>
                    <a:pt x="282" y="289"/>
                    <a:pt x="278" y="290"/>
                    <a:pt x="272" y="292"/>
                  </a:cubicBezTo>
                  <a:cubicBezTo>
                    <a:pt x="273" y="292"/>
                    <a:pt x="276" y="291"/>
                    <a:pt x="278" y="290"/>
                  </a:cubicBezTo>
                  <a:cubicBezTo>
                    <a:pt x="278" y="290"/>
                    <a:pt x="276" y="291"/>
                    <a:pt x="276" y="291"/>
                  </a:cubicBezTo>
                  <a:cubicBezTo>
                    <a:pt x="270" y="293"/>
                    <a:pt x="270" y="293"/>
                    <a:pt x="268" y="293"/>
                  </a:cubicBezTo>
                  <a:cubicBezTo>
                    <a:pt x="271" y="292"/>
                    <a:pt x="273" y="291"/>
                    <a:pt x="270" y="292"/>
                  </a:cubicBezTo>
                  <a:cubicBezTo>
                    <a:pt x="264" y="294"/>
                    <a:pt x="265" y="294"/>
                    <a:pt x="260" y="296"/>
                  </a:cubicBezTo>
                  <a:cubicBezTo>
                    <a:pt x="259" y="296"/>
                    <a:pt x="264" y="294"/>
                    <a:pt x="268" y="294"/>
                  </a:cubicBezTo>
                  <a:cubicBezTo>
                    <a:pt x="264" y="295"/>
                    <a:pt x="264" y="294"/>
                    <a:pt x="258" y="297"/>
                  </a:cubicBezTo>
                  <a:cubicBezTo>
                    <a:pt x="257" y="298"/>
                    <a:pt x="268" y="293"/>
                    <a:pt x="270" y="293"/>
                  </a:cubicBezTo>
                  <a:cubicBezTo>
                    <a:pt x="266" y="294"/>
                    <a:pt x="263" y="296"/>
                    <a:pt x="262" y="296"/>
                  </a:cubicBezTo>
                  <a:cubicBezTo>
                    <a:pt x="257" y="298"/>
                    <a:pt x="262" y="296"/>
                    <a:pt x="255" y="298"/>
                  </a:cubicBezTo>
                  <a:cubicBezTo>
                    <a:pt x="257" y="298"/>
                    <a:pt x="266" y="295"/>
                    <a:pt x="265" y="295"/>
                  </a:cubicBezTo>
                  <a:cubicBezTo>
                    <a:pt x="261" y="297"/>
                    <a:pt x="255" y="299"/>
                    <a:pt x="250" y="301"/>
                  </a:cubicBezTo>
                  <a:cubicBezTo>
                    <a:pt x="246" y="302"/>
                    <a:pt x="242" y="304"/>
                    <a:pt x="241" y="304"/>
                  </a:cubicBezTo>
                  <a:cubicBezTo>
                    <a:pt x="238" y="305"/>
                    <a:pt x="238" y="305"/>
                    <a:pt x="237" y="305"/>
                  </a:cubicBezTo>
                  <a:cubicBezTo>
                    <a:pt x="236" y="306"/>
                    <a:pt x="228" y="310"/>
                    <a:pt x="229" y="309"/>
                  </a:cubicBezTo>
                  <a:cubicBezTo>
                    <a:pt x="223" y="312"/>
                    <a:pt x="224" y="312"/>
                    <a:pt x="216" y="315"/>
                  </a:cubicBezTo>
                  <a:cubicBezTo>
                    <a:pt x="219" y="314"/>
                    <a:pt x="224" y="311"/>
                    <a:pt x="227" y="310"/>
                  </a:cubicBezTo>
                  <a:cubicBezTo>
                    <a:pt x="228" y="310"/>
                    <a:pt x="217" y="315"/>
                    <a:pt x="218" y="315"/>
                  </a:cubicBezTo>
                  <a:cubicBezTo>
                    <a:pt x="216" y="316"/>
                    <a:pt x="213" y="317"/>
                    <a:pt x="212" y="317"/>
                  </a:cubicBezTo>
                  <a:cubicBezTo>
                    <a:pt x="209" y="319"/>
                    <a:pt x="208" y="319"/>
                    <a:pt x="205" y="321"/>
                  </a:cubicBezTo>
                  <a:cubicBezTo>
                    <a:pt x="203" y="323"/>
                    <a:pt x="210" y="319"/>
                    <a:pt x="204" y="322"/>
                  </a:cubicBezTo>
                  <a:cubicBezTo>
                    <a:pt x="197" y="326"/>
                    <a:pt x="205" y="321"/>
                    <a:pt x="201" y="324"/>
                  </a:cubicBezTo>
                  <a:cubicBezTo>
                    <a:pt x="199" y="325"/>
                    <a:pt x="199" y="325"/>
                    <a:pt x="199" y="325"/>
                  </a:cubicBezTo>
                  <a:cubicBezTo>
                    <a:pt x="191" y="329"/>
                    <a:pt x="190" y="330"/>
                    <a:pt x="182" y="335"/>
                  </a:cubicBezTo>
                  <a:cubicBezTo>
                    <a:pt x="182" y="335"/>
                    <a:pt x="184" y="334"/>
                    <a:pt x="186" y="333"/>
                  </a:cubicBezTo>
                  <a:cubicBezTo>
                    <a:pt x="185" y="334"/>
                    <a:pt x="176" y="339"/>
                    <a:pt x="177" y="339"/>
                  </a:cubicBezTo>
                  <a:cubicBezTo>
                    <a:pt x="173" y="341"/>
                    <a:pt x="180" y="337"/>
                    <a:pt x="175" y="340"/>
                  </a:cubicBezTo>
                  <a:cubicBezTo>
                    <a:pt x="171" y="342"/>
                    <a:pt x="165" y="348"/>
                    <a:pt x="160" y="351"/>
                  </a:cubicBezTo>
                  <a:cubicBezTo>
                    <a:pt x="159" y="351"/>
                    <a:pt x="166" y="347"/>
                    <a:pt x="168" y="345"/>
                  </a:cubicBezTo>
                  <a:cubicBezTo>
                    <a:pt x="166" y="347"/>
                    <a:pt x="162" y="349"/>
                    <a:pt x="159" y="352"/>
                  </a:cubicBezTo>
                  <a:cubicBezTo>
                    <a:pt x="155" y="354"/>
                    <a:pt x="152" y="357"/>
                    <a:pt x="151" y="358"/>
                  </a:cubicBezTo>
                  <a:cubicBezTo>
                    <a:pt x="152" y="358"/>
                    <a:pt x="159" y="351"/>
                    <a:pt x="158" y="353"/>
                  </a:cubicBezTo>
                  <a:cubicBezTo>
                    <a:pt x="146" y="363"/>
                    <a:pt x="141" y="365"/>
                    <a:pt x="130" y="376"/>
                  </a:cubicBezTo>
                  <a:cubicBezTo>
                    <a:pt x="129" y="377"/>
                    <a:pt x="129" y="377"/>
                    <a:pt x="127" y="379"/>
                  </a:cubicBezTo>
                  <a:cubicBezTo>
                    <a:pt x="124" y="382"/>
                    <a:pt x="126" y="380"/>
                    <a:pt x="124" y="382"/>
                  </a:cubicBezTo>
                  <a:cubicBezTo>
                    <a:pt x="121" y="386"/>
                    <a:pt x="120" y="387"/>
                    <a:pt x="115" y="391"/>
                  </a:cubicBezTo>
                  <a:cubicBezTo>
                    <a:pt x="125" y="381"/>
                    <a:pt x="113" y="393"/>
                    <a:pt x="119" y="386"/>
                  </a:cubicBezTo>
                  <a:cubicBezTo>
                    <a:pt x="121" y="385"/>
                    <a:pt x="116" y="390"/>
                    <a:pt x="115" y="391"/>
                  </a:cubicBezTo>
                  <a:cubicBezTo>
                    <a:pt x="113" y="393"/>
                    <a:pt x="116" y="390"/>
                    <a:pt x="115" y="391"/>
                  </a:cubicBezTo>
                  <a:cubicBezTo>
                    <a:pt x="109" y="397"/>
                    <a:pt x="100" y="407"/>
                    <a:pt x="98" y="410"/>
                  </a:cubicBezTo>
                  <a:cubicBezTo>
                    <a:pt x="100" y="408"/>
                    <a:pt x="104" y="403"/>
                    <a:pt x="108" y="398"/>
                  </a:cubicBezTo>
                  <a:cubicBezTo>
                    <a:pt x="106" y="400"/>
                    <a:pt x="103" y="404"/>
                    <a:pt x="99" y="408"/>
                  </a:cubicBezTo>
                  <a:cubicBezTo>
                    <a:pt x="98" y="409"/>
                    <a:pt x="98" y="410"/>
                    <a:pt x="96" y="412"/>
                  </a:cubicBezTo>
                  <a:cubicBezTo>
                    <a:pt x="95" y="413"/>
                    <a:pt x="94" y="415"/>
                    <a:pt x="91" y="418"/>
                  </a:cubicBezTo>
                  <a:cubicBezTo>
                    <a:pt x="95" y="414"/>
                    <a:pt x="97" y="412"/>
                    <a:pt x="90" y="421"/>
                  </a:cubicBezTo>
                  <a:cubicBezTo>
                    <a:pt x="90" y="420"/>
                    <a:pt x="94" y="415"/>
                    <a:pt x="95" y="414"/>
                  </a:cubicBezTo>
                  <a:cubicBezTo>
                    <a:pt x="94" y="416"/>
                    <a:pt x="91" y="420"/>
                    <a:pt x="86" y="426"/>
                  </a:cubicBezTo>
                  <a:cubicBezTo>
                    <a:pt x="87" y="425"/>
                    <a:pt x="88" y="424"/>
                    <a:pt x="86" y="426"/>
                  </a:cubicBezTo>
                  <a:cubicBezTo>
                    <a:pt x="87" y="424"/>
                    <a:pt x="91" y="419"/>
                    <a:pt x="91" y="419"/>
                  </a:cubicBezTo>
                  <a:cubicBezTo>
                    <a:pt x="89" y="421"/>
                    <a:pt x="87" y="425"/>
                    <a:pt x="85" y="427"/>
                  </a:cubicBezTo>
                  <a:cubicBezTo>
                    <a:pt x="81" y="432"/>
                    <a:pt x="89" y="422"/>
                    <a:pt x="89" y="422"/>
                  </a:cubicBezTo>
                  <a:cubicBezTo>
                    <a:pt x="89" y="421"/>
                    <a:pt x="82" y="431"/>
                    <a:pt x="77" y="438"/>
                  </a:cubicBezTo>
                  <a:cubicBezTo>
                    <a:pt x="78" y="437"/>
                    <a:pt x="78" y="436"/>
                    <a:pt x="80" y="434"/>
                  </a:cubicBezTo>
                  <a:cubicBezTo>
                    <a:pt x="78" y="437"/>
                    <a:pt x="76" y="440"/>
                    <a:pt x="74" y="443"/>
                  </a:cubicBezTo>
                  <a:cubicBezTo>
                    <a:pt x="75" y="440"/>
                    <a:pt x="78" y="437"/>
                    <a:pt x="81" y="432"/>
                  </a:cubicBezTo>
                  <a:cubicBezTo>
                    <a:pt x="80" y="433"/>
                    <a:pt x="76" y="439"/>
                    <a:pt x="74" y="443"/>
                  </a:cubicBezTo>
                  <a:cubicBezTo>
                    <a:pt x="73" y="443"/>
                    <a:pt x="69" y="450"/>
                    <a:pt x="66" y="456"/>
                  </a:cubicBezTo>
                  <a:cubicBezTo>
                    <a:pt x="66" y="455"/>
                    <a:pt x="67" y="454"/>
                    <a:pt x="67" y="454"/>
                  </a:cubicBezTo>
                  <a:cubicBezTo>
                    <a:pt x="65" y="458"/>
                    <a:pt x="63" y="460"/>
                    <a:pt x="64" y="460"/>
                  </a:cubicBezTo>
                  <a:cubicBezTo>
                    <a:pt x="62" y="462"/>
                    <a:pt x="61" y="463"/>
                    <a:pt x="60" y="465"/>
                  </a:cubicBezTo>
                  <a:cubicBezTo>
                    <a:pt x="59" y="467"/>
                    <a:pt x="60" y="466"/>
                    <a:pt x="60" y="466"/>
                  </a:cubicBezTo>
                  <a:cubicBezTo>
                    <a:pt x="60" y="466"/>
                    <a:pt x="59" y="466"/>
                    <a:pt x="59" y="467"/>
                  </a:cubicBezTo>
                  <a:cubicBezTo>
                    <a:pt x="58" y="468"/>
                    <a:pt x="57" y="470"/>
                    <a:pt x="56" y="472"/>
                  </a:cubicBezTo>
                  <a:cubicBezTo>
                    <a:pt x="57" y="472"/>
                    <a:pt x="57" y="470"/>
                    <a:pt x="59" y="467"/>
                  </a:cubicBezTo>
                  <a:cubicBezTo>
                    <a:pt x="56" y="473"/>
                    <a:pt x="55" y="476"/>
                    <a:pt x="50" y="484"/>
                  </a:cubicBezTo>
                  <a:cubicBezTo>
                    <a:pt x="51" y="483"/>
                    <a:pt x="49" y="487"/>
                    <a:pt x="46" y="493"/>
                  </a:cubicBezTo>
                  <a:cubicBezTo>
                    <a:pt x="43" y="499"/>
                    <a:pt x="40" y="507"/>
                    <a:pt x="38" y="512"/>
                  </a:cubicBezTo>
                  <a:cubicBezTo>
                    <a:pt x="39" y="510"/>
                    <a:pt x="35" y="521"/>
                    <a:pt x="34" y="522"/>
                  </a:cubicBezTo>
                  <a:cubicBezTo>
                    <a:pt x="37" y="516"/>
                    <a:pt x="39" y="509"/>
                    <a:pt x="41" y="504"/>
                  </a:cubicBezTo>
                  <a:cubicBezTo>
                    <a:pt x="44" y="498"/>
                    <a:pt x="46" y="493"/>
                    <a:pt x="48" y="488"/>
                  </a:cubicBezTo>
                  <a:cubicBezTo>
                    <a:pt x="48" y="488"/>
                    <a:pt x="47" y="490"/>
                    <a:pt x="47" y="490"/>
                  </a:cubicBezTo>
                  <a:cubicBezTo>
                    <a:pt x="50" y="484"/>
                    <a:pt x="53" y="479"/>
                    <a:pt x="55" y="474"/>
                  </a:cubicBezTo>
                  <a:cubicBezTo>
                    <a:pt x="52" y="480"/>
                    <a:pt x="52" y="479"/>
                    <a:pt x="48" y="488"/>
                  </a:cubicBezTo>
                  <a:cubicBezTo>
                    <a:pt x="48" y="487"/>
                    <a:pt x="51" y="483"/>
                    <a:pt x="52" y="480"/>
                  </a:cubicBezTo>
                  <a:cubicBezTo>
                    <a:pt x="52" y="480"/>
                    <a:pt x="51" y="482"/>
                    <a:pt x="50" y="484"/>
                  </a:cubicBezTo>
                  <a:cubicBezTo>
                    <a:pt x="48" y="487"/>
                    <a:pt x="47" y="490"/>
                    <a:pt x="46" y="491"/>
                  </a:cubicBezTo>
                  <a:cubicBezTo>
                    <a:pt x="44" y="496"/>
                    <a:pt x="47" y="491"/>
                    <a:pt x="44" y="498"/>
                  </a:cubicBezTo>
                  <a:cubicBezTo>
                    <a:pt x="43" y="498"/>
                    <a:pt x="45" y="495"/>
                    <a:pt x="45" y="495"/>
                  </a:cubicBezTo>
                  <a:cubicBezTo>
                    <a:pt x="41" y="503"/>
                    <a:pt x="43" y="499"/>
                    <a:pt x="40" y="505"/>
                  </a:cubicBezTo>
                  <a:cubicBezTo>
                    <a:pt x="42" y="500"/>
                    <a:pt x="39" y="507"/>
                    <a:pt x="39" y="509"/>
                  </a:cubicBezTo>
                  <a:cubicBezTo>
                    <a:pt x="38" y="512"/>
                    <a:pt x="39" y="509"/>
                    <a:pt x="36" y="515"/>
                  </a:cubicBezTo>
                  <a:cubicBezTo>
                    <a:pt x="35" y="518"/>
                    <a:pt x="36" y="515"/>
                    <a:pt x="37" y="513"/>
                  </a:cubicBezTo>
                  <a:cubicBezTo>
                    <a:pt x="37" y="514"/>
                    <a:pt x="33" y="525"/>
                    <a:pt x="35" y="519"/>
                  </a:cubicBezTo>
                  <a:cubicBezTo>
                    <a:pt x="31" y="528"/>
                    <a:pt x="29" y="535"/>
                    <a:pt x="27" y="541"/>
                  </a:cubicBezTo>
                  <a:cubicBezTo>
                    <a:pt x="25" y="548"/>
                    <a:pt x="24" y="553"/>
                    <a:pt x="23" y="559"/>
                  </a:cubicBezTo>
                  <a:cubicBezTo>
                    <a:pt x="23" y="559"/>
                    <a:pt x="23" y="556"/>
                    <a:pt x="23" y="556"/>
                  </a:cubicBezTo>
                  <a:cubicBezTo>
                    <a:pt x="23" y="559"/>
                    <a:pt x="19" y="570"/>
                    <a:pt x="18" y="575"/>
                  </a:cubicBezTo>
                  <a:cubicBezTo>
                    <a:pt x="19" y="573"/>
                    <a:pt x="20" y="568"/>
                    <a:pt x="21" y="562"/>
                  </a:cubicBezTo>
                  <a:cubicBezTo>
                    <a:pt x="22" y="561"/>
                    <a:pt x="19" y="574"/>
                    <a:pt x="19" y="570"/>
                  </a:cubicBezTo>
                  <a:cubicBezTo>
                    <a:pt x="20" y="567"/>
                    <a:pt x="22" y="558"/>
                    <a:pt x="22" y="558"/>
                  </a:cubicBezTo>
                  <a:cubicBezTo>
                    <a:pt x="23" y="554"/>
                    <a:pt x="23" y="553"/>
                    <a:pt x="24" y="551"/>
                  </a:cubicBezTo>
                  <a:cubicBezTo>
                    <a:pt x="24" y="549"/>
                    <a:pt x="25" y="546"/>
                    <a:pt x="27" y="541"/>
                  </a:cubicBezTo>
                  <a:cubicBezTo>
                    <a:pt x="26" y="543"/>
                    <a:pt x="24" y="548"/>
                    <a:pt x="24" y="551"/>
                  </a:cubicBezTo>
                  <a:cubicBezTo>
                    <a:pt x="24" y="549"/>
                    <a:pt x="26" y="542"/>
                    <a:pt x="27" y="539"/>
                  </a:cubicBezTo>
                  <a:cubicBezTo>
                    <a:pt x="26" y="541"/>
                    <a:pt x="26" y="541"/>
                    <a:pt x="28" y="534"/>
                  </a:cubicBezTo>
                  <a:cubicBezTo>
                    <a:pt x="28" y="534"/>
                    <a:pt x="26" y="542"/>
                    <a:pt x="25" y="545"/>
                  </a:cubicBezTo>
                  <a:cubicBezTo>
                    <a:pt x="23" y="550"/>
                    <a:pt x="26" y="542"/>
                    <a:pt x="25" y="545"/>
                  </a:cubicBezTo>
                  <a:cubicBezTo>
                    <a:pt x="23" y="551"/>
                    <a:pt x="23" y="555"/>
                    <a:pt x="21" y="562"/>
                  </a:cubicBezTo>
                  <a:cubicBezTo>
                    <a:pt x="21" y="559"/>
                    <a:pt x="22" y="554"/>
                    <a:pt x="25" y="547"/>
                  </a:cubicBezTo>
                  <a:cubicBezTo>
                    <a:pt x="24" y="549"/>
                    <a:pt x="22" y="554"/>
                    <a:pt x="19" y="566"/>
                  </a:cubicBezTo>
                  <a:cubicBezTo>
                    <a:pt x="21" y="559"/>
                    <a:pt x="20" y="563"/>
                    <a:pt x="19" y="568"/>
                  </a:cubicBezTo>
                  <a:cubicBezTo>
                    <a:pt x="18" y="572"/>
                    <a:pt x="17" y="578"/>
                    <a:pt x="18" y="574"/>
                  </a:cubicBezTo>
                  <a:cubicBezTo>
                    <a:pt x="16" y="580"/>
                    <a:pt x="16" y="580"/>
                    <a:pt x="16" y="580"/>
                  </a:cubicBezTo>
                  <a:cubicBezTo>
                    <a:pt x="15" y="585"/>
                    <a:pt x="17" y="577"/>
                    <a:pt x="15" y="585"/>
                  </a:cubicBezTo>
                  <a:cubicBezTo>
                    <a:pt x="15" y="588"/>
                    <a:pt x="15" y="585"/>
                    <a:pt x="16" y="583"/>
                  </a:cubicBezTo>
                  <a:cubicBezTo>
                    <a:pt x="16" y="582"/>
                    <a:pt x="14" y="591"/>
                    <a:pt x="14" y="591"/>
                  </a:cubicBezTo>
                  <a:cubicBezTo>
                    <a:pt x="14" y="593"/>
                    <a:pt x="14" y="594"/>
                    <a:pt x="14" y="591"/>
                  </a:cubicBezTo>
                  <a:cubicBezTo>
                    <a:pt x="12" y="600"/>
                    <a:pt x="14" y="594"/>
                    <a:pt x="13" y="598"/>
                  </a:cubicBezTo>
                  <a:cubicBezTo>
                    <a:pt x="12" y="602"/>
                    <a:pt x="12" y="603"/>
                    <a:pt x="10" y="612"/>
                  </a:cubicBezTo>
                  <a:cubicBezTo>
                    <a:pt x="11" y="610"/>
                    <a:pt x="13" y="599"/>
                    <a:pt x="13" y="600"/>
                  </a:cubicBezTo>
                  <a:cubicBezTo>
                    <a:pt x="12" y="603"/>
                    <a:pt x="10" y="614"/>
                    <a:pt x="10" y="615"/>
                  </a:cubicBezTo>
                  <a:cubicBezTo>
                    <a:pt x="8" y="625"/>
                    <a:pt x="9" y="623"/>
                    <a:pt x="8" y="632"/>
                  </a:cubicBezTo>
                  <a:cubicBezTo>
                    <a:pt x="7" y="635"/>
                    <a:pt x="9" y="624"/>
                    <a:pt x="9" y="624"/>
                  </a:cubicBezTo>
                  <a:cubicBezTo>
                    <a:pt x="9" y="628"/>
                    <a:pt x="8" y="631"/>
                    <a:pt x="8" y="632"/>
                  </a:cubicBezTo>
                  <a:cubicBezTo>
                    <a:pt x="8" y="633"/>
                    <a:pt x="7" y="637"/>
                    <a:pt x="5" y="649"/>
                  </a:cubicBezTo>
                  <a:cubicBezTo>
                    <a:pt x="5" y="649"/>
                    <a:pt x="6" y="647"/>
                    <a:pt x="6" y="649"/>
                  </a:cubicBezTo>
                  <a:cubicBezTo>
                    <a:pt x="5" y="652"/>
                    <a:pt x="5" y="656"/>
                    <a:pt x="4" y="660"/>
                  </a:cubicBezTo>
                  <a:cubicBezTo>
                    <a:pt x="4" y="665"/>
                    <a:pt x="4" y="670"/>
                    <a:pt x="3" y="675"/>
                  </a:cubicBezTo>
                  <a:cubicBezTo>
                    <a:pt x="4" y="671"/>
                    <a:pt x="4" y="665"/>
                    <a:pt x="5" y="658"/>
                  </a:cubicBezTo>
                  <a:cubicBezTo>
                    <a:pt x="5" y="655"/>
                    <a:pt x="5" y="656"/>
                    <a:pt x="5" y="653"/>
                  </a:cubicBezTo>
                  <a:cubicBezTo>
                    <a:pt x="4" y="662"/>
                    <a:pt x="3" y="675"/>
                    <a:pt x="3" y="681"/>
                  </a:cubicBezTo>
                  <a:cubicBezTo>
                    <a:pt x="3" y="684"/>
                    <a:pt x="3" y="676"/>
                    <a:pt x="4" y="668"/>
                  </a:cubicBezTo>
                  <a:cubicBezTo>
                    <a:pt x="4" y="659"/>
                    <a:pt x="5" y="649"/>
                    <a:pt x="5" y="647"/>
                  </a:cubicBezTo>
                  <a:cubicBezTo>
                    <a:pt x="5" y="647"/>
                    <a:pt x="5" y="651"/>
                    <a:pt x="5" y="651"/>
                  </a:cubicBezTo>
                  <a:cubicBezTo>
                    <a:pt x="6" y="646"/>
                    <a:pt x="7" y="638"/>
                    <a:pt x="7" y="634"/>
                  </a:cubicBezTo>
                  <a:cubicBezTo>
                    <a:pt x="7" y="634"/>
                    <a:pt x="6" y="639"/>
                    <a:pt x="6" y="642"/>
                  </a:cubicBezTo>
                  <a:cubicBezTo>
                    <a:pt x="6" y="642"/>
                    <a:pt x="7" y="634"/>
                    <a:pt x="8" y="626"/>
                  </a:cubicBezTo>
                  <a:cubicBezTo>
                    <a:pt x="9" y="617"/>
                    <a:pt x="11" y="607"/>
                    <a:pt x="12" y="601"/>
                  </a:cubicBezTo>
                  <a:cubicBezTo>
                    <a:pt x="11" y="605"/>
                    <a:pt x="10" y="614"/>
                    <a:pt x="9" y="618"/>
                  </a:cubicBezTo>
                  <a:cubicBezTo>
                    <a:pt x="8" y="623"/>
                    <a:pt x="7" y="631"/>
                    <a:pt x="6" y="640"/>
                  </a:cubicBezTo>
                  <a:cubicBezTo>
                    <a:pt x="6" y="638"/>
                    <a:pt x="5" y="645"/>
                    <a:pt x="5" y="648"/>
                  </a:cubicBezTo>
                  <a:cubicBezTo>
                    <a:pt x="5" y="648"/>
                    <a:pt x="5" y="641"/>
                    <a:pt x="6" y="642"/>
                  </a:cubicBezTo>
                  <a:cubicBezTo>
                    <a:pt x="4" y="653"/>
                    <a:pt x="3" y="665"/>
                    <a:pt x="2" y="681"/>
                  </a:cubicBezTo>
                  <a:cubicBezTo>
                    <a:pt x="2" y="681"/>
                    <a:pt x="2" y="679"/>
                    <a:pt x="2" y="678"/>
                  </a:cubicBezTo>
                  <a:cubicBezTo>
                    <a:pt x="2" y="679"/>
                    <a:pt x="2" y="684"/>
                    <a:pt x="2" y="687"/>
                  </a:cubicBezTo>
                  <a:cubicBezTo>
                    <a:pt x="2" y="688"/>
                    <a:pt x="2" y="686"/>
                    <a:pt x="2" y="683"/>
                  </a:cubicBezTo>
                  <a:cubicBezTo>
                    <a:pt x="2" y="695"/>
                    <a:pt x="1" y="707"/>
                    <a:pt x="2" y="726"/>
                  </a:cubicBezTo>
                  <a:cubicBezTo>
                    <a:pt x="1" y="714"/>
                    <a:pt x="2" y="690"/>
                    <a:pt x="2" y="678"/>
                  </a:cubicBezTo>
                  <a:cubicBezTo>
                    <a:pt x="2" y="673"/>
                    <a:pt x="2" y="675"/>
                    <a:pt x="2" y="676"/>
                  </a:cubicBezTo>
                  <a:cubicBezTo>
                    <a:pt x="3" y="671"/>
                    <a:pt x="3" y="670"/>
                    <a:pt x="3" y="665"/>
                  </a:cubicBezTo>
                  <a:cubicBezTo>
                    <a:pt x="3" y="660"/>
                    <a:pt x="3" y="659"/>
                    <a:pt x="4" y="654"/>
                  </a:cubicBezTo>
                  <a:cubicBezTo>
                    <a:pt x="4" y="657"/>
                    <a:pt x="3" y="659"/>
                    <a:pt x="3" y="663"/>
                  </a:cubicBezTo>
                  <a:cubicBezTo>
                    <a:pt x="3" y="663"/>
                    <a:pt x="5" y="646"/>
                    <a:pt x="4" y="648"/>
                  </a:cubicBezTo>
                  <a:cubicBezTo>
                    <a:pt x="4" y="649"/>
                    <a:pt x="4" y="651"/>
                    <a:pt x="4" y="654"/>
                  </a:cubicBezTo>
                  <a:cubicBezTo>
                    <a:pt x="4" y="649"/>
                    <a:pt x="5" y="638"/>
                    <a:pt x="6" y="632"/>
                  </a:cubicBezTo>
                  <a:cubicBezTo>
                    <a:pt x="6" y="634"/>
                    <a:pt x="5" y="639"/>
                    <a:pt x="6" y="635"/>
                  </a:cubicBezTo>
                  <a:cubicBezTo>
                    <a:pt x="6" y="635"/>
                    <a:pt x="8" y="618"/>
                    <a:pt x="7" y="622"/>
                  </a:cubicBezTo>
                  <a:cubicBezTo>
                    <a:pt x="7" y="621"/>
                    <a:pt x="8" y="616"/>
                    <a:pt x="8" y="615"/>
                  </a:cubicBezTo>
                  <a:cubicBezTo>
                    <a:pt x="9" y="609"/>
                    <a:pt x="8" y="617"/>
                    <a:pt x="8" y="615"/>
                  </a:cubicBezTo>
                  <a:cubicBezTo>
                    <a:pt x="9" y="611"/>
                    <a:pt x="10" y="605"/>
                    <a:pt x="10" y="602"/>
                  </a:cubicBezTo>
                  <a:cubicBezTo>
                    <a:pt x="9" y="605"/>
                    <a:pt x="8" y="616"/>
                    <a:pt x="7" y="619"/>
                  </a:cubicBezTo>
                  <a:cubicBezTo>
                    <a:pt x="9" y="608"/>
                    <a:pt x="11" y="598"/>
                    <a:pt x="12" y="589"/>
                  </a:cubicBezTo>
                  <a:cubicBezTo>
                    <a:pt x="14" y="582"/>
                    <a:pt x="15" y="577"/>
                    <a:pt x="17" y="568"/>
                  </a:cubicBezTo>
                  <a:cubicBezTo>
                    <a:pt x="16" y="569"/>
                    <a:pt x="15" y="573"/>
                    <a:pt x="14" y="578"/>
                  </a:cubicBezTo>
                  <a:cubicBezTo>
                    <a:pt x="15" y="577"/>
                    <a:pt x="14" y="581"/>
                    <a:pt x="13" y="585"/>
                  </a:cubicBezTo>
                  <a:cubicBezTo>
                    <a:pt x="14" y="581"/>
                    <a:pt x="15" y="575"/>
                    <a:pt x="16" y="571"/>
                  </a:cubicBezTo>
                  <a:cubicBezTo>
                    <a:pt x="17" y="566"/>
                    <a:pt x="18" y="562"/>
                    <a:pt x="18" y="561"/>
                  </a:cubicBezTo>
                  <a:cubicBezTo>
                    <a:pt x="19" y="557"/>
                    <a:pt x="20" y="553"/>
                    <a:pt x="21" y="548"/>
                  </a:cubicBezTo>
                  <a:cubicBezTo>
                    <a:pt x="23" y="544"/>
                    <a:pt x="24" y="540"/>
                    <a:pt x="25" y="535"/>
                  </a:cubicBezTo>
                  <a:cubicBezTo>
                    <a:pt x="27" y="531"/>
                    <a:pt x="28" y="527"/>
                    <a:pt x="29" y="523"/>
                  </a:cubicBezTo>
                  <a:cubicBezTo>
                    <a:pt x="31" y="520"/>
                    <a:pt x="32" y="516"/>
                    <a:pt x="33" y="513"/>
                  </a:cubicBezTo>
                  <a:cubicBezTo>
                    <a:pt x="32" y="518"/>
                    <a:pt x="28" y="526"/>
                    <a:pt x="25" y="538"/>
                  </a:cubicBezTo>
                  <a:cubicBezTo>
                    <a:pt x="27" y="530"/>
                    <a:pt x="38" y="500"/>
                    <a:pt x="40" y="498"/>
                  </a:cubicBezTo>
                  <a:cubicBezTo>
                    <a:pt x="41" y="494"/>
                    <a:pt x="41" y="494"/>
                    <a:pt x="42" y="491"/>
                  </a:cubicBezTo>
                  <a:cubicBezTo>
                    <a:pt x="42" y="493"/>
                    <a:pt x="43" y="490"/>
                    <a:pt x="45" y="487"/>
                  </a:cubicBezTo>
                  <a:cubicBezTo>
                    <a:pt x="46" y="483"/>
                    <a:pt x="48" y="480"/>
                    <a:pt x="48" y="479"/>
                  </a:cubicBezTo>
                  <a:cubicBezTo>
                    <a:pt x="49" y="477"/>
                    <a:pt x="50" y="476"/>
                    <a:pt x="50" y="476"/>
                  </a:cubicBezTo>
                  <a:cubicBezTo>
                    <a:pt x="53" y="471"/>
                    <a:pt x="53" y="470"/>
                    <a:pt x="54" y="468"/>
                  </a:cubicBezTo>
                  <a:cubicBezTo>
                    <a:pt x="52" y="471"/>
                    <a:pt x="51" y="474"/>
                    <a:pt x="49" y="477"/>
                  </a:cubicBezTo>
                  <a:cubicBezTo>
                    <a:pt x="49" y="478"/>
                    <a:pt x="50" y="476"/>
                    <a:pt x="51" y="473"/>
                  </a:cubicBezTo>
                  <a:cubicBezTo>
                    <a:pt x="45" y="482"/>
                    <a:pt x="32" y="515"/>
                    <a:pt x="34" y="508"/>
                  </a:cubicBezTo>
                  <a:cubicBezTo>
                    <a:pt x="34" y="508"/>
                    <a:pt x="35" y="505"/>
                    <a:pt x="37" y="502"/>
                  </a:cubicBezTo>
                  <a:cubicBezTo>
                    <a:pt x="38" y="500"/>
                    <a:pt x="39" y="498"/>
                    <a:pt x="38" y="501"/>
                  </a:cubicBezTo>
                  <a:cubicBezTo>
                    <a:pt x="39" y="497"/>
                    <a:pt x="41" y="494"/>
                    <a:pt x="41" y="492"/>
                  </a:cubicBezTo>
                  <a:cubicBezTo>
                    <a:pt x="41" y="493"/>
                    <a:pt x="37" y="501"/>
                    <a:pt x="36" y="504"/>
                  </a:cubicBezTo>
                  <a:cubicBezTo>
                    <a:pt x="38" y="499"/>
                    <a:pt x="42" y="491"/>
                    <a:pt x="43" y="488"/>
                  </a:cubicBezTo>
                  <a:cubicBezTo>
                    <a:pt x="44" y="485"/>
                    <a:pt x="41" y="491"/>
                    <a:pt x="45" y="482"/>
                  </a:cubicBezTo>
                  <a:cubicBezTo>
                    <a:pt x="43" y="488"/>
                    <a:pt x="41" y="491"/>
                    <a:pt x="40" y="493"/>
                  </a:cubicBezTo>
                  <a:cubicBezTo>
                    <a:pt x="38" y="497"/>
                    <a:pt x="36" y="501"/>
                    <a:pt x="34" y="506"/>
                  </a:cubicBezTo>
                  <a:cubicBezTo>
                    <a:pt x="33" y="510"/>
                    <a:pt x="31" y="515"/>
                    <a:pt x="29" y="520"/>
                  </a:cubicBezTo>
                  <a:cubicBezTo>
                    <a:pt x="28" y="521"/>
                    <a:pt x="27" y="524"/>
                    <a:pt x="28" y="521"/>
                  </a:cubicBezTo>
                  <a:cubicBezTo>
                    <a:pt x="31" y="513"/>
                    <a:pt x="28" y="523"/>
                    <a:pt x="30" y="518"/>
                  </a:cubicBezTo>
                  <a:cubicBezTo>
                    <a:pt x="33" y="508"/>
                    <a:pt x="34" y="506"/>
                    <a:pt x="37" y="499"/>
                  </a:cubicBezTo>
                  <a:cubicBezTo>
                    <a:pt x="38" y="497"/>
                    <a:pt x="38" y="496"/>
                    <a:pt x="39" y="495"/>
                  </a:cubicBezTo>
                  <a:cubicBezTo>
                    <a:pt x="39" y="494"/>
                    <a:pt x="34" y="506"/>
                    <a:pt x="35" y="503"/>
                  </a:cubicBezTo>
                  <a:cubicBezTo>
                    <a:pt x="39" y="495"/>
                    <a:pt x="40" y="492"/>
                    <a:pt x="43" y="485"/>
                  </a:cubicBezTo>
                  <a:cubicBezTo>
                    <a:pt x="43" y="485"/>
                    <a:pt x="41" y="488"/>
                    <a:pt x="43" y="484"/>
                  </a:cubicBezTo>
                  <a:cubicBezTo>
                    <a:pt x="42" y="486"/>
                    <a:pt x="42" y="486"/>
                    <a:pt x="42" y="486"/>
                  </a:cubicBezTo>
                  <a:cubicBezTo>
                    <a:pt x="40" y="491"/>
                    <a:pt x="42" y="484"/>
                    <a:pt x="45" y="480"/>
                  </a:cubicBezTo>
                  <a:cubicBezTo>
                    <a:pt x="45" y="479"/>
                    <a:pt x="44" y="482"/>
                    <a:pt x="44" y="483"/>
                  </a:cubicBezTo>
                  <a:cubicBezTo>
                    <a:pt x="43" y="485"/>
                    <a:pt x="42" y="487"/>
                    <a:pt x="43" y="485"/>
                  </a:cubicBezTo>
                  <a:cubicBezTo>
                    <a:pt x="43" y="485"/>
                    <a:pt x="43" y="486"/>
                    <a:pt x="42" y="487"/>
                  </a:cubicBezTo>
                  <a:cubicBezTo>
                    <a:pt x="42" y="488"/>
                    <a:pt x="41" y="489"/>
                    <a:pt x="41" y="490"/>
                  </a:cubicBezTo>
                  <a:cubicBezTo>
                    <a:pt x="40" y="493"/>
                    <a:pt x="39" y="495"/>
                    <a:pt x="39" y="495"/>
                  </a:cubicBezTo>
                  <a:cubicBezTo>
                    <a:pt x="40" y="491"/>
                    <a:pt x="42" y="488"/>
                    <a:pt x="44" y="484"/>
                  </a:cubicBezTo>
                  <a:cubicBezTo>
                    <a:pt x="46" y="481"/>
                    <a:pt x="48" y="477"/>
                    <a:pt x="49" y="474"/>
                  </a:cubicBezTo>
                  <a:cubicBezTo>
                    <a:pt x="53" y="467"/>
                    <a:pt x="47" y="479"/>
                    <a:pt x="51" y="470"/>
                  </a:cubicBezTo>
                  <a:cubicBezTo>
                    <a:pt x="52" y="469"/>
                    <a:pt x="47" y="479"/>
                    <a:pt x="48" y="476"/>
                  </a:cubicBezTo>
                  <a:cubicBezTo>
                    <a:pt x="52" y="468"/>
                    <a:pt x="54" y="464"/>
                    <a:pt x="52" y="468"/>
                  </a:cubicBezTo>
                  <a:cubicBezTo>
                    <a:pt x="55" y="463"/>
                    <a:pt x="55" y="465"/>
                    <a:pt x="59" y="457"/>
                  </a:cubicBezTo>
                  <a:cubicBezTo>
                    <a:pt x="60" y="455"/>
                    <a:pt x="61" y="453"/>
                    <a:pt x="61" y="453"/>
                  </a:cubicBezTo>
                  <a:cubicBezTo>
                    <a:pt x="65" y="446"/>
                    <a:pt x="70" y="438"/>
                    <a:pt x="75" y="431"/>
                  </a:cubicBezTo>
                  <a:cubicBezTo>
                    <a:pt x="75" y="432"/>
                    <a:pt x="71" y="437"/>
                    <a:pt x="67" y="442"/>
                  </a:cubicBezTo>
                  <a:cubicBezTo>
                    <a:pt x="66" y="445"/>
                    <a:pt x="64" y="448"/>
                    <a:pt x="63" y="450"/>
                  </a:cubicBezTo>
                  <a:cubicBezTo>
                    <a:pt x="61" y="453"/>
                    <a:pt x="60" y="454"/>
                    <a:pt x="60" y="455"/>
                  </a:cubicBezTo>
                  <a:cubicBezTo>
                    <a:pt x="58" y="457"/>
                    <a:pt x="58" y="458"/>
                    <a:pt x="58" y="458"/>
                  </a:cubicBezTo>
                  <a:cubicBezTo>
                    <a:pt x="59" y="457"/>
                    <a:pt x="60" y="455"/>
                    <a:pt x="60" y="455"/>
                  </a:cubicBezTo>
                  <a:cubicBezTo>
                    <a:pt x="60" y="454"/>
                    <a:pt x="59" y="455"/>
                    <a:pt x="59" y="456"/>
                  </a:cubicBezTo>
                  <a:cubicBezTo>
                    <a:pt x="59" y="456"/>
                    <a:pt x="62" y="451"/>
                    <a:pt x="61" y="453"/>
                  </a:cubicBezTo>
                  <a:cubicBezTo>
                    <a:pt x="62" y="451"/>
                    <a:pt x="63" y="450"/>
                    <a:pt x="64" y="447"/>
                  </a:cubicBezTo>
                  <a:cubicBezTo>
                    <a:pt x="62" y="451"/>
                    <a:pt x="59" y="455"/>
                    <a:pt x="58" y="456"/>
                  </a:cubicBezTo>
                  <a:cubicBezTo>
                    <a:pt x="64" y="446"/>
                    <a:pt x="55" y="461"/>
                    <a:pt x="60" y="452"/>
                  </a:cubicBezTo>
                  <a:cubicBezTo>
                    <a:pt x="59" y="454"/>
                    <a:pt x="56" y="459"/>
                    <a:pt x="56" y="459"/>
                  </a:cubicBezTo>
                  <a:cubicBezTo>
                    <a:pt x="58" y="456"/>
                    <a:pt x="59" y="453"/>
                    <a:pt x="61" y="451"/>
                  </a:cubicBezTo>
                  <a:cubicBezTo>
                    <a:pt x="61" y="449"/>
                    <a:pt x="62" y="448"/>
                    <a:pt x="63" y="446"/>
                  </a:cubicBezTo>
                  <a:cubicBezTo>
                    <a:pt x="64" y="444"/>
                    <a:pt x="66" y="442"/>
                    <a:pt x="67" y="440"/>
                  </a:cubicBezTo>
                  <a:cubicBezTo>
                    <a:pt x="66" y="442"/>
                    <a:pt x="64" y="444"/>
                    <a:pt x="63" y="447"/>
                  </a:cubicBezTo>
                  <a:cubicBezTo>
                    <a:pt x="62" y="449"/>
                    <a:pt x="60" y="451"/>
                    <a:pt x="59" y="453"/>
                  </a:cubicBezTo>
                  <a:cubicBezTo>
                    <a:pt x="60" y="452"/>
                    <a:pt x="62" y="449"/>
                    <a:pt x="63" y="447"/>
                  </a:cubicBezTo>
                  <a:cubicBezTo>
                    <a:pt x="65" y="444"/>
                    <a:pt x="67" y="442"/>
                    <a:pt x="69" y="439"/>
                  </a:cubicBezTo>
                  <a:cubicBezTo>
                    <a:pt x="67" y="440"/>
                    <a:pt x="64" y="445"/>
                    <a:pt x="63" y="448"/>
                  </a:cubicBezTo>
                  <a:cubicBezTo>
                    <a:pt x="65" y="444"/>
                    <a:pt x="70" y="436"/>
                    <a:pt x="73" y="431"/>
                  </a:cubicBezTo>
                  <a:cubicBezTo>
                    <a:pt x="66" y="442"/>
                    <a:pt x="78" y="424"/>
                    <a:pt x="72" y="433"/>
                  </a:cubicBezTo>
                  <a:cubicBezTo>
                    <a:pt x="73" y="432"/>
                    <a:pt x="75" y="429"/>
                    <a:pt x="79" y="424"/>
                  </a:cubicBezTo>
                  <a:cubicBezTo>
                    <a:pt x="78" y="425"/>
                    <a:pt x="75" y="429"/>
                    <a:pt x="77" y="425"/>
                  </a:cubicBezTo>
                  <a:cubicBezTo>
                    <a:pt x="76" y="426"/>
                    <a:pt x="71" y="435"/>
                    <a:pt x="72" y="433"/>
                  </a:cubicBezTo>
                  <a:cubicBezTo>
                    <a:pt x="76" y="427"/>
                    <a:pt x="78" y="424"/>
                    <a:pt x="80" y="421"/>
                  </a:cubicBezTo>
                  <a:cubicBezTo>
                    <a:pt x="83" y="418"/>
                    <a:pt x="85" y="415"/>
                    <a:pt x="89" y="409"/>
                  </a:cubicBezTo>
                  <a:cubicBezTo>
                    <a:pt x="84" y="416"/>
                    <a:pt x="86" y="414"/>
                    <a:pt x="81" y="421"/>
                  </a:cubicBezTo>
                  <a:cubicBezTo>
                    <a:pt x="86" y="415"/>
                    <a:pt x="89" y="410"/>
                    <a:pt x="95" y="403"/>
                  </a:cubicBezTo>
                  <a:cubicBezTo>
                    <a:pt x="94" y="405"/>
                    <a:pt x="92" y="406"/>
                    <a:pt x="92" y="406"/>
                  </a:cubicBezTo>
                  <a:cubicBezTo>
                    <a:pt x="97" y="400"/>
                    <a:pt x="97" y="401"/>
                    <a:pt x="99" y="398"/>
                  </a:cubicBezTo>
                  <a:cubicBezTo>
                    <a:pt x="101" y="396"/>
                    <a:pt x="102" y="394"/>
                    <a:pt x="104" y="393"/>
                  </a:cubicBezTo>
                  <a:cubicBezTo>
                    <a:pt x="105" y="391"/>
                    <a:pt x="106" y="390"/>
                    <a:pt x="106" y="390"/>
                  </a:cubicBezTo>
                  <a:cubicBezTo>
                    <a:pt x="110" y="387"/>
                    <a:pt x="105" y="391"/>
                    <a:pt x="111" y="385"/>
                  </a:cubicBezTo>
                  <a:cubicBezTo>
                    <a:pt x="109" y="387"/>
                    <a:pt x="110" y="386"/>
                    <a:pt x="111" y="386"/>
                  </a:cubicBezTo>
                  <a:cubicBezTo>
                    <a:pt x="113" y="383"/>
                    <a:pt x="114" y="382"/>
                    <a:pt x="117" y="379"/>
                  </a:cubicBezTo>
                  <a:cubicBezTo>
                    <a:pt x="117" y="379"/>
                    <a:pt x="115" y="380"/>
                    <a:pt x="114" y="382"/>
                  </a:cubicBezTo>
                  <a:cubicBezTo>
                    <a:pt x="112" y="384"/>
                    <a:pt x="110" y="386"/>
                    <a:pt x="109" y="387"/>
                  </a:cubicBezTo>
                  <a:cubicBezTo>
                    <a:pt x="112" y="384"/>
                    <a:pt x="109" y="387"/>
                    <a:pt x="109" y="386"/>
                  </a:cubicBezTo>
                  <a:cubicBezTo>
                    <a:pt x="110" y="385"/>
                    <a:pt x="111" y="385"/>
                    <a:pt x="111" y="385"/>
                  </a:cubicBezTo>
                  <a:cubicBezTo>
                    <a:pt x="112" y="383"/>
                    <a:pt x="111" y="384"/>
                    <a:pt x="111" y="385"/>
                  </a:cubicBezTo>
                  <a:cubicBezTo>
                    <a:pt x="112" y="384"/>
                    <a:pt x="119" y="376"/>
                    <a:pt x="117" y="379"/>
                  </a:cubicBezTo>
                  <a:cubicBezTo>
                    <a:pt x="120" y="375"/>
                    <a:pt x="120" y="376"/>
                    <a:pt x="119" y="377"/>
                  </a:cubicBezTo>
                  <a:cubicBezTo>
                    <a:pt x="118" y="378"/>
                    <a:pt x="116" y="379"/>
                    <a:pt x="117" y="378"/>
                  </a:cubicBezTo>
                  <a:cubicBezTo>
                    <a:pt x="120" y="375"/>
                    <a:pt x="123" y="372"/>
                    <a:pt x="126" y="369"/>
                  </a:cubicBezTo>
                  <a:cubicBezTo>
                    <a:pt x="126" y="370"/>
                    <a:pt x="125" y="371"/>
                    <a:pt x="120" y="376"/>
                  </a:cubicBezTo>
                  <a:cubicBezTo>
                    <a:pt x="120" y="375"/>
                    <a:pt x="123" y="373"/>
                    <a:pt x="125" y="371"/>
                  </a:cubicBezTo>
                  <a:cubicBezTo>
                    <a:pt x="124" y="371"/>
                    <a:pt x="126" y="369"/>
                    <a:pt x="129" y="367"/>
                  </a:cubicBezTo>
                  <a:cubicBezTo>
                    <a:pt x="130" y="365"/>
                    <a:pt x="132" y="364"/>
                    <a:pt x="134" y="362"/>
                  </a:cubicBezTo>
                  <a:cubicBezTo>
                    <a:pt x="136" y="361"/>
                    <a:pt x="137" y="359"/>
                    <a:pt x="139" y="358"/>
                  </a:cubicBezTo>
                  <a:cubicBezTo>
                    <a:pt x="140" y="357"/>
                    <a:pt x="143" y="354"/>
                    <a:pt x="143" y="355"/>
                  </a:cubicBezTo>
                  <a:cubicBezTo>
                    <a:pt x="146" y="352"/>
                    <a:pt x="148" y="350"/>
                    <a:pt x="151" y="348"/>
                  </a:cubicBezTo>
                  <a:cubicBezTo>
                    <a:pt x="153" y="346"/>
                    <a:pt x="156" y="344"/>
                    <a:pt x="158" y="343"/>
                  </a:cubicBezTo>
                  <a:cubicBezTo>
                    <a:pt x="157" y="343"/>
                    <a:pt x="154" y="345"/>
                    <a:pt x="151" y="348"/>
                  </a:cubicBezTo>
                  <a:cubicBezTo>
                    <a:pt x="149" y="350"/>
                    <a:pt x="146" y="352"/>
                    <a:pt x="144" y="354"/>
                  </a:cubicBezTo>
                  <a:cubicBezTo>
                    <a:pt x="143" y="354"/>
                    <a:pt x="142" y="355"/>
                    <a:pt x="136" y="360"/>
                  </a:cubicBezTo>
                  <a:cubicBezTo>
                    <a:pt x="136" y="360"/>
                    <a:pt x="138" y="358"/>
                    <a:pt x="143" y="354"/>
                  </a:cubicBezTo>
                  <a:cubicBezTo>
                    <a:pt x="142" y="354"/>
                    <a:pt x="140" y="356"/>
                    <a:pt x="136" y="360"/>
                  </a:cubicBezTo>
                  <a:cubicBezTo>
                    <a:pt x="136" y="359"/>
                    <a:pt x="143" y="354"/>
                    <a:pt x="146" y="351"/>
                  </a:cubicBezTo>
                  <a:cubicBezTo>
                    <a:pt x="142" y="355"/>
                    <a:pt x="151" y="347"/>
                    <a:pt x="148" y="350"/>
                  </a:cubicBezTo>
                  <a:cubicBezTo>
                    <a:pt x="151" y="347"/>
                    <a:pt x="152" y="346"/>
                    <a:pt x="154" y="346"/>
                  </a:cubicBezTo>
                  <a:cubicBezTo>
                    <a:pt x="155" y="345"/>
                    <a:pt x="156" y="344"/>
                    <a:pt x="158" y="342"/>
                  </a:cubicBezTo>
                  <a:cubicBezTo>
                    <a:pt x="157" y="343"/>
                    <a:pt x="166" y="336"/>
                    <a:pt x="169" y="334"/>
                  </a:cubicBezTo>
                  <a:cubicBezTo>
                    <a:pt x="166" y="336"/>
                    <a:pt x="165" y="337"/>
                    <a:pt x="160" y="341"/>
                  </a:cubicBezTo>
                  <a:cubicBezTo>
                    <a:pt x="161" y="340"/>
                    <a:pt x="162" y="340"/>
                    <a:pt x="162" y="340"/>
                  </a:cubicBezTo>
                  <a:cubicBezTo>
                    <a:pt x="165" y="338"/>
                    <a:pt x="167" y="336"/>
                    <a:pt x="170" y="334"/>
                  </a:cubicBezTo>
                  <a:cubicBezTo>
                    <a:pt x="171" y="333"/>
                    <a:pt x="173" y="332"/>
                    <a:pt x="180" y="327"/>
                  </a:cubicBezTo>
                  <a:cubicBezTo>
                    <a:pt x="178" y="328"/>
                    <a:pt x="177" y="329"/>
                    <a:pt x="180" y="328"/>
                  </a:cubicBezTo>
                  <a:cubicBezTo>
                    <a:pt x="180" y="327"/>
                    <a:pt x="184" y="324"/>
                    <a:pt x="185" y="323"/>
                  </a:cubicBezTo>
                  <a:cubicBezTo>
                    <a:pt x="187" y="322"/>
                    <a:pt x="187" y="322"/>
                    <a:pt x="187" y="322"/>
                  </a:cubicBezTo>
                  <a:cubicBezTo>
                    <a:pt x="187" y="322"/>
                    <a:pt x="188" y="322"/>
                    <a:pt x="189" y="321"/>
                  </a:cubicBezTo>
                  <a:cubicBezTo>
                    <a:pt x="187" y="322"/>
                    <a:pt x="184" y="325"/>
                    <a:pt x="183" y="325"/>
                  </a:cubicBezTo>
                  <a:cubicBezTo>
                    <a:pt x="188" y="322"/>
                    <a:pt x="189" y="321"/>
                    <a:pt x="192" y="320"/>
                  </a:cubicBezTo>
                  <a:cubicBezTo>
                    <a:pt x="194" y="318"/>
                    <a:pt x="196" y="317"/>
                    <a:pt x="202" y="313"/>
                  </a:cubicBezTo>
                  <a:cubicBezTo>
                    <a:pt x="202" y="313"/>
                    <a:pt x="202" y="314"/>
                    <a:pt x="201" y="314"/>
                  </a:cubicBezTo>
                  <a:cubicBezTo>
                    <a:pt x="200" y="314"/>
                    <a:pt x="200" y="315"/>
                    <a:pt x="199" y="315"/>
                  </a:cubicBezTo>
                  <a:cubicBezTo>
                    <a:pt x="197" y="316"/>
                    <a:pt x="195" y="317"/>
                    <a:pt x="195" y="317"/>
                  </a:cubicBezTo>
                  <a:cubicBezTo>
                    <a:pt x="193" y="318"/>
                    <a:pt x="199" y="315"/>
                    <a:pt x="203" y="313"/>
                  </a:cubicBezTo>
                  <a:cubicBezTo>
                    <a:pt x="208" y="310"/>
                    <a:pt x="212" y="309"/>
                    <a:pt x="206" y="312"/>
                  </a:cubicBezTo>
                  <a:cubicBezTo>
                    <a:pt x="210" y="310"/>
                    <a:pt x="214" y="307"/>
                    <a:pt x="219" y="305"/>
                  </a:cubicBezTo>
                  <a:cubicBezTo>
                    <a:pt x="224" y="303"/>
                    <a:pt x="229" y="301"/>
                    <a:pt x="232" y="299"/>
                  </a:cubicBezTo>
                  <a:cubicBezTo>
                    <a:pt x="231" y="300"/>
                    <a:pt x="227" y="302"/>
                    <a:pt x="224" y="303"/>
                  </a:cubicBezTo>
                  <a:cubicBezTo>
                    <a:pt x="223" y="304"/>
                    <a:pt x="227" y="302"/>
                    <a:pt x="230" y="301"/>
                  </a:cubicBezTo>
                  <a:cubicBezTo>
                    <a:pt x="229" y="301"/>
                    <a:pt x="236" y="298"/>
                    <a:pt x="240" y="296"/>
                  </a:cubicBezTo>
                  <a:cubicBezTo>
                    <a:pt x="240" y="296"/>
                    <a:pt x="236" y="298"/>
                    <a:pt x="234" y="299"/>
                  </a:cubicBezTo>
                  <a:cubicBezTo>
                    <a:pt x="235" y="298"/>
                    <a:pt x="239" y="296"/>
                    <a:pt x="244" y="294"/>
                  </a:cubicBezTo>
                  <a:cubicBezTo>
                    <a:pt x="249" y="292"/>
                    <a:pt x="255" y="290"/>
                    <a:pt x="261" y="288"/>
                  </a:cubicBezTo>
                  <a:cubicBezTo>
                    <a:pt x="257" y="289"/>
                    <a:pt x="251" y="291"/>
                    <a:pt x="244" y="294"/>
                  </a:cubicBezTo>
                  <a:cubicBezTo>
                    <a:pt x="246" y="293"/>
                    <a:pt x="249" y="292"/>
                    <a:pt x="252" y="291"/>
                  </a:cubicBezTo>
                  <a:cubicBezTo>
                    <a:pt x="256" y="289"/>
                    <a:pt x="261" y="288"/>
                    <a:pt x="267" y="286"/>
                  </a:cubicBezTo>
                  <a:cubicBezTo>
                    <a:pt x="268" y="286"/>
                    <a:pt x="265" y="286"/>
                    <a:pt x="263" y="287"/>
                  </a:cubicBezTo>
                  <a:cubicBezTo>
                    <a:pt x="268" y="286"/>
                    <a:pt x="276" y="283"/>
                    <a:pt x="282" y="281"/>
                  </a:cubicBezTo>
                  <a:cubicBezTo>
                    <a:pt x="289" y="280"/>
                    <a:pt x="295" y="278"/>
                    <a:pt x="296" y="278"/>
                  </a:cubicBezTo>
                  <a:cubicBezTo>
                    <a:pt x="294" y="279"/>
                    <a:pt x="291" y="280"/>
                    <a:pt x="288" y="280"/>
                  </a:cubicBezTo>
                  <a:cubicBezTo>
                    <a:pt x="286" y="281"/>
                    <a:pt x="294" y="279"/>
                    <a:pt x="303" y="277"/>
                  </a:cubicBezTo>
                  <a:cubicBezTo>
                    <a:pt x="305" y="276"/>
                    <a:pt x="298" y="278"/>
                    <a:pt x="294" y="279"/>
                  </a:cubicBezTo>
                  <a:cubicBezTo>
                    <a:pt x="298" y="278"/>
                    <a:pt x="300" y="278"/>
                    <a:pt x="299" y="278"/>
                  </a:cubicBezTo>
                  <a:cubicBezTo>
                    <a:pt x="303" y="276"/>
                    <a:pt x="307" y="276"/>
                    <a:pt x="312" y="275"/>
                  </a:cubicBezTo>
                  <a:cubicBezTo>
                    <a:pt x="316" y="274"/>
                    <a:pt x="320" y="273"/>
                    <a:pt x="325" y="273"/>
                  </a:cubicBezTo>
                  <a:cubicBezTo>
                    <a:pt x="319" y="273"/>
                    <a:pt x="323" y="272"/>
                    <a:pt x="321" y="273"/>
                  </a:cubicBezTo>
                  <a:cubicBezTo>
                    <a:pt x="324" y="272"/>
                    <a:pt x="328" y="272"/>
                    <a:pt x="336" y="271"/>
                  </a:cubicBezTo>
                  <a:cubicBezTo>
                    <a:pt x="330" y="272"/>
                    <a:pt x="326" y="272"/>
                    <a:pt x="338" y="271"/>
                  </a:cubicBezTo>
                  <a:cubicBezTo>
                    <a:pt x="345" y="270"/>
                    <a:pt x="330" y="272"/>
                    <a:pt x="327" y="272"/>
                  </a:cubicBezTo>
                  <a:cubicBezTo>
                    <a:pt x="328" y="272"/>
                    <a:pt x="335" y="271"/>
                    <a:pt x="333" y="272"/>
                  </a:cubicBezTo>
                  <a:cubicBezTo>
                    <a:pt x="328" y="272"/>
                    <a:pt x="322" y="273"/>
                    <a:pt x="318" y="274"/>
                  </a:cubicBezTo>
                  <a:cubicBezTo>
                    <a:pt x="323" y="273"/>
                    <a:pt x="331" y="272"/>
                    <a:pt x="342" y="271"/>
                  </a:cubicBezTo>
                  <a:cubicBezTo>
                    <a:pt x="342" y="271"/>
                    <a:pt x="340" y="271"/>
                    <a:pt x="340" y="271"/>
                  </a:cubicBezTo>
                  <a:cubicBezTo>
                    <a:pt x="334" y="272"/>
                    <a:pt x="341" y="271"/>
                    <a:pt x="333" y="272"/>
                  </a:cubicBezTo>
                  <a:cubicBezTo>
                    <a:pt x="334" y="272"/>
                    <a:pt x="336" y="272"/>
                    <a:pt x="344" y="271"/>
                  </a:cubicBezTo>
                  <a:cubicBezTo>
                    <a:pt x="343" y="271"/>
                    <a:pt x="340" y="271"/>
                    <a:pt x="337" y="272"/>
                  </a:cubicBezTo>
                  <a:cubicBezTo>
                    <a:pt x="337" y="272"/>
                    <a:pt x="340" y="271"/>
                    <a:pt x="343" y="271"/>
                  </a:cubicBezTo>
                  <a:cubicBezTo>
                    <a:pt x="346" y="271"/>
                    <a:pt x="349" y="271"/>
                    <a:pt x="350" y="271"/>
                  </a:cubicBezTo>
                  <a:cubicBezTo>
                    <a:pt x="342" y="271"/>
                    <a:pt x="335" y="273"/>
                    <a:pt x="332" y="273"/>
                  </a:cubicBezTo>
                  <a:cubicBezTo>
                    <a:pt x="342" y="272"/>
                    <a:pt x="335" y="272"/>
                    <a:pt x="345" y="271"/>
                  </a:cubicBezTo>
                  <a:cubicBezTo>
                    <a:pt x="345" y="271"/>
                    <a:pt x="343" y="272"/>
                    <a:pt x="341" y="272"/>
                  </a:cubicBezTo>
                  <a:cubicBezTo>
                    <a:pt x="340" y="272"/>
                    <a:pt x="353" y="271"/>
                    <a:pt x="349" y="272"/>
                  </a:cubicBezTo>
                  <a:cubicBezTo>
                    <a:pt x="358" y="271"/>
                    <a:pt x="358" y="271"/>
                    <a:pt x="358" y="271"/>
                  </a:cubicBezTo>
                  <a:cubicBezTo>
                    <a:pt x="348" y="271"/>
                    <a:pt x="342" y="271"/>
                    <a:pt x="359" y="270"/>
                  </a:cubicBezTo>
                  <a:cubicBezTo>
                    <a:pt x="359" y="270"/>
                    <a:pt x="359" y="270"/>
                    <a:pt x="359" y="270"/>
                  </a:cubicBezTo>
                  <a:cubicBezTo>
                    <a:pt x="357" y="270"/>
                    <a:pt x="352" y="270"/>
                    <a:pt x="348" y="271"/>
                  </a:cubicBezTo>
                  <a:cubicBezTo>
                    <a:pt x="350" y="270"/>
                    <a:pt x="343" y="271"/>
                    <a:pt x="339" y="271"/>
                  </a:cubicBezTo>
                  <a:cubicBezTo>
                    <a:pt x="340" y="271"/>
                    <a:pt x="341" y="271"/>
                    <a:pt x="343" y="271"/>
                  </a:cubicBezTo>
                  <a:cubicBezTo>
                    <a:pt x="345" y="270"/>
                    <a:pt x="348" y="270"/>
                    <a:pt x="350" y="270"/>
                  </a:cubicBezTo>
                  <a:cubicBezTo>
                    <a:pt x="355" y="270"/>
                    <a:pt x="348" y="270"/>
                    <a:pt x="353" y="270"/>
                  </a:cubicBezTo>
                  <a:cubicBezTo>
                    <a:pt x="351" y="270"/>
                    <a:pt x="348" y="270"/>
                    <a:pt x="345" y="270"/>
                  </a:cubicBezTo>
                  <a:cubicBezTo>
                    <a:pt x="342" y="270"/>
                    <a:pt x="339" y="271"/>
                    <a:pt x="340" y="270"/>
                  </a:cubicBezTo>
                  <a:cubicBezTo>
                    <a:pt x="348" y="269"/>
                    <a:pt x="354" y="269"/>
                    <a:pt x="360" y="269"/>
                  </a:cubicBezTo>
                  <a:cubicBezTo>
                    <a:pt x="364" y="268"/>
                    <a:pt x="357" y="269"/>
                    <a:pt x="355" y="269"/>
                  </a:cubicBezTo>
                  <a:cubicBezTo>
                    <a:pt x="358" y="269"/>
                    <a:pt x="360" y="269"/>
                    <a:pt x="363" y="269"/>
                  </a:cubicBezTo>
                  <a:cubicBezTo>
                    <a:pt x="365" y="269"/>
                    <a:pt x="368" y="269"/>
                    <a:pt x="370" y="269"/>
                  </a:cubicBezTo>
                  <a:cubicBezTo>
                    <a:pt x="375" y="269"/>
                    <a:pt x="381" y="268"/>
                    <a:pt x="388" y="268"/>
                  </a:cubicBezTo>
                  <a:cubicBezTo>
                    <a:pt x="387" y="268"/>
                    <a:pt x="385" y="268"/>
                    <a:pt x="390" y="268"/>
                  </a:cubicBezTo>
                  <a:cubicBezTo>
                    <a:pt x="396" y="268"/>
                    <a:pt x="383" y="267"/>
                    <a:pt x="399" y="268"/>
                  </a:cubicBezTo>
                  <a:cubicBezTo>
                    <a:pt x="398" y="268"/>
                    <a:pt x="400" y="268"/>
                    <a:pt x="403" y="268"/>
                  </a:cubicBezTo>
                  <a:cubicBezTo>
                    <a:pt x="406" y="268"/>
                    <a:pt x="410" y="269"/>
                    <a:pt x="412" y="269"/>
                  </a:cubicBezTo>
                  <a:cubicBezTo>
                    <a:pt x="407" y="269"/>
                    <a:pt x="405" y="268"/>
                    <a:pt x="403" y="269"/>
                  </a:cubicBezTo>
                  <a:cubicBezTo>
                    <a:pt x="400" y="268"/>
                    <a:pt x="398" y="268"/>
                    <a:pt x="394" y="268"/>
                  </a:cubicBezTo>
                  <a:cubicBezTo>
                    <a:pt x="394" y="269"/>
                    <a:pt x="400" y="268"/>
                    <a:pt x="399" y="269"/>
                  </a:cubicBezTo>
                  <a:cubicBezTo>
                    <a:pt x="404" y="269"/>
                    <a:pt x="407" y="269"/>
                    <a:pt x="414" y="269"/>
                  </a:cubicBezTo>
                  <a:cubicBezTo>
                    <a:pt x="413" y="269"/>
                    <a:pt x="409" y="269"/>
                    <a:pt x="410" y="269"/>
                  </a:cubicBezTo>
                  <a:cubicBezTo>
                    <a:pt x="421" y="270"/>
                    <a:pt x="422" y="270"/>
                    <a:pt x="431" y="271"/>
                  </a:cubicBezTo>
                  <a:cubicBezTo>
                    <a:pt x="433" y="272"/>
                    <a:pt x="426" y="271"/>
                    <a:pt x="423" y="270"/>
                  </a:cubicBezTo>
                  <a:cubicBezTo>
                    <a:pt x="422" y="270"/>
                    <a:pt x="425" y="271"/>
                    <a:pt x="428" y="271"/>
                  </a:cubicBezTo>
                  <a:cubicBezTo>
                    <a:pt x="431" y="271"/>
                    <a:pt x="433" y="272"/>
                    <a:pt x="433" y="272"/>
                  </a:cubicBezTo>
                  <a:cubicBezTo>
                    <a:pt x="436" y="272"/>
                    <a:pt x="435" y="272"/>
                    <a:pt x="438" y="272"/>
                  </a:cubicBezTo>
                  <a:cubicBezTo>
                    <a:pt x="439" y="272"/>
                    <a:pt x="436" y="272"/>
                    <a:pt x="434" y="271"/>
                  </a:cubicBezTo>
                  <a:cubicBezTo>
                    <a:pt x="433" y="271"/>
                    <a:pt x="444" y="272"/>
                    <a:pt x="438" y="272"/>
                  </a:cubicBezTo>
                  <a:cubicBezTo>
                    <a:pt x="442" y="272"/>
                    <a:pt x="446" y="273"/>
                    <a:pt x="447" y="273"/>
                  </a:cubicBezTo>
                  <a:cubicBezTo>
                    <a:pt x="452" y="274"/>
                    <a:pt x="456" y="275"/>
                    <a:pt x="460" y="275"/>
                  </a:cubicBezTo>
                  <a:cubicBezTo>
                    <a:pt x="453" y="274"/>
                    <a:pt x="468" y="276"/>
                    <a:pt x="458" y="274"/>
                  </a:cubicBezTo>
                  <a:cubicBezTo>
                    <a:pt x="459" y="274"/>
                    <a:pt x="461" y="275"/>
                    <a:pt x="464" y="275"/>
                  </a:cubicBezTo>
                  <a:cubicBezTo>
                    <a:pt x="467" y="276"/>
                    <a:pt x="471" y="277"/>
                    <a:pt x="473" y="277"/>
                  </a:cubicBezTo>
                  <a:cubicBezTo>
                    <a:pt x="479" y="279"/>
                    <a:pt x="468" y="276"/>
                    <a:pt x="468" y="277"/>
                  </a:cubicBezTo>
                  <a:cubicBezTo>
                    <a:pt x="475" y="279"/>
                    <a:pt x="470" y="277"/>
                    <a:pt x="477" y="279"/>
                  </a:cubicBezTo>
                  <a:cubicBezTo>
                    <a:pt x="475" y="278"/>
                    <a:pt x="480" y="280"/>
                    <a:pt x="485" y="281"/>
                  </a:cubicBezTo>
                  <a:cubicBezTo>
                    <a:pt x="484" y="281"/>
                    <a:pt x="487" y="282"/>
                    <a:pt x="493" y="283"/>
                  </a:cubicBezTo>
                  <a:cubicBezTo>
                    <a:pt x="498" y="285"/>
                    <a:pt x="505" y="286"/>
                    <a:pt x="508" y="288"/>
                  </a:cubicBezTo>
                  <a:cubicBezTo>
                    <a:pt x="511" y="288"/>
                    <a:pt x="502" y="286"/>
                    <a:pt x="498" y="285"/>
                  </a:cubicBezTo>
                  <a:cubicBezTo>
                    <a:pt x="501" y="285"/>
                    <a:pt x="510" y="288"/>
                    <a:pt x="517" y="291"/>
                  </a:cubicBezTo>
                  <a:cubicBezTo>
                    <a:pt x="514" y="290"/>
                    <a:pt x="511" y="289"/>
                    <a:pt x="508" y="288"/>
                  </a:cubicBezTo>
                  <a:cubicBezTo>
                    <a:pt x="509" y="288"/>
                    <a:pt x="512" y="289"/>
                    <a:pt x="512" y="290"/>
                  </a:cubicBezTo>
                  <a:cubicBezTo>
                    <a:pt x="515" y="290"/>
                    <a:pt x="519" y="291"/>
                    <a:pt x="523" y="293"/>
                  </a:cubicBezTo>
                  <a:cubicBezTo>
                    <a:pt x="528" y="294"/>
                    <a:pt x="533" y="296"/>
                    <a:pt x="537" y="299"/>
                  </a:cubicBezTo>
                  <a:cubicBezTo>
                    <a:pt x="531" y="297"/>
                    <a:pt x="540" y="300"/>
                    <a:pt x="543" y="302"/>
                  </a:cubicBezTo>
                  <a:cubicBezTo>
                    <a:pt x="537" y="299"/>
                    <a:pt x="538" y="299"/>
                    <a:pt x="533" y="297"/>
                  </a:cubicBezTo>
                  <a:cubicBezTo>
                    <a:pt x="535" y="298"/>
                    <a:pt x="537" y="299"/>
                    <a:pt x="540" y="300"/>
                  </a:cubicBezTo>
                  <a:cubicBezTo>
                    <a:pt x="543" y="302"/>
                    <a:pt x="546" y="303"/>
                    <a:pt x="547" y="303"/>
                  </a:cubicBezTo>
                  <a:cubicBezTo>
                    <a:pt x="547" y="303"/>
                    <a:pt x="543" y="301"/>
                    <a:pt x="543" y="301"/>
                  </a:cubicBezTo>
                  <a:cubicBezTo>
                    <a:pt x="536" y="298"/>
                    <a:pt x="557" y="308"/>
                    <a:pt x="547" y="303"/>
                  </a:cubicBezTo>
                  <a:cubicBezTo>
                    <a:pt x="549" y="303"/>
                    <a:pt x="554" y="306"/>
                    <a:pt x="551" y="305"/>
                  </a:cubicBezTo>
                  <a:cubicBezTo>
                    <a:pt x="556" y="307"/>
                    <a:pt x="557" y="308"/>
                    <a:pt x="563" y="311"/>
                  </a:cubicBezTo>
                  <a:cubicBezTo>
                    <a:pt x="564" y="311"/>
                    <a:pt x="554" y="306"/>
                    <a:pt x="558" y="308"/>
                  </a:cubicBezTo>
                  <a:cubicBezTo>
                    <a:pt x="560" y="309"/>
                    <a:pt x="567" y="313"/>
                    <a:pt x="573" y="316"/>
                  </a:cubicBezTo>
                  <a:cubicBezTo>
                    <a:pt x="570" y="314"/>
                    <a:pt x="564" y="311"/>
                    <a:pt x="566" y="312"/>
                  </a:cubicBezTo>
                  <a:cubicBezTo>
                    <a:pt x="568" y="313"/>
                    <a:pt x="570" y="314"/>
                    <a:pt x="572" y="315"/>
                  </a:cubicBezTo>
                  <a:cubicBezTo>
                    <a:pt x="575" y="317"/>
                    <a:pt x="577" y="318"/>
                    <a:pt x="581" y="320"/>
                  </a:cubicBezTo>
                  <a:cubicBezTo>
                    <a:pt x="578" y="319"/>
                    <a:pt x="584" y="322"/>
                    <a:pt x="590" y="326"/>
                  </a:cubicBezTo>
                  <a:cubicBezTo>
                    <a:pt x="597" y="331"/>
                    <a:pt x="605" y="336"/>
                    <a:pt x="607" y="337"/>
                  </a:cubicBezTo>
                  <a:cubicBezTo>
                    <a:pt x="610" y="339"/>
                    <a:pt x="610" y="339"/>
                    <a:pt x="614" y="342"/>
                  </a:cubicBezTo>
                  <a:cubicBezTo>
                    <a:pt x="617" y="344"/>
                    <a:pt x="616" y="343"/>
                    <a:pt x="618" y="344"/>
                  </a:cubicBezTo>
                  <a:cubicBezTo>
                    <a:pt x="627" y="351"/>
                    <a:pt x="619" y="345"/>
                    <a:pt x="619" y="346"/>
                  </a:cubicBezTo>
                  <a:cubicBezTo>
                    <a:pt x="624" y="350"/>
                    <a:pt x="623" y="349"/>
                    <a:pt x="626" y="351"/>
                  </a:cubicBezTo>
                  <a:cubicBezTo>
                    <a:pt x="629" y="353"/>
                    <a:pt x="633" y="356"/>
                    <a:pt x="633" y="356"/>
                  </a:cubicBezTo>
                  <a:cubicBezTo>
                    <a:pt x="633" y="356"/>
                    <a:pt x="637" y="359"/>
                    <a:pt x="645" y="365"/>
                  </a:cubicBezTo>
                  <a:cubicBezTo>
                    <a:pt x="642" y="363"/>
                    <a:pt x="642" y="363"/>
                    <a:pt x="638" y="360"/>
                  </a:cubicBezTo>
                  <a:cubicBezTo>
                    <a:pt x="642" y="362"/>
                    <a:pt x="644" y="364"/>
                    <a:pt x="639" y="360"/>
                  </a:cubicBezTo>
                  <a:cubicBezTo>
                    <a:pt x="639" y="359"/>
                    <a:pt x="646" y="365"/>
                    <a:pt x="641" y="361"/>
                  </a:cubicBezTo>
                  <a:cubicBezTo>
                    <a:pt x="643" y="363"/>
                    <a:pt x="643" y="363"/>
                    <a:pt x="648" y="366"/>
                  </a:cubicBezTo>
                  <a:cubicBezTo>
                    <a:pt x="647" y="366"/>
                    <a:pt x="646" y="365"/>
                    <a:pt x="646" y="365"/>
                  </a:cubicBezTo>
                  <a:cubicBezTo>
                    <a:pt x="652" y="370"/>
                    <a:pt x="643" y="363"/>
                    <a:pt x="647" y="367"/>
                  </a:cubicBezTo>
                  <a:cubicBezTo>
                    <a:pt x="651" y="370"/>
                    <a:pt x="649" y="368"/>
                    <a:pt x="653" y="371"/>
                  </a:cubicBezTo>
                  <a:cubicBezTo>
                    <a:pt x="656" y="373"/>
                    <a:pt x="648" y="368"/>
                    <a:pt x="655" y="373"/>
                  </a:cubicBezTo>
                  <a:cubicBezTo>
                    <a:pt x="655" y="373"/>
                    <a:pt x="664" y="380"/>
                    <a:pt x="676" y="390"/>
                  </a:cubicBezTo>
                  <a:cubicBezTo>
                    <a:pt x="676" y="390"/>
                    <a:pt x="668" y="383"/>
                    <a:pt x="665" y="380"/>
                  </a:cubicBezTo>
                  <a:cubicBezTo>
                    <a:pt x="669" y="383"/>
                    <a:pt x="677" y="391"/>
                    <a:pt x="678" y="392"/>
                  </a:cubicBezTo>
                  <a:cubicBezTo>
                    <a:pt x="682" y="395"/>
                    <a:pt x="685" y="398"/>
                    <a:pt x="691" y="403"/>
                  </a:cubicBezTo>
                  <a:cubicBezTo>
                    <a:pt x="691" y="404"/>
                    <a:pt x="689" y="402"/>
                    <a:pt x="689" y="402"/>
                  </a:cubicBezTo>
                  <a:cubicBezTo>
                    <a:pt x="693" y="406"/>
                    <a:pt x="692" y="405"/>
                    <a:pt x="694" y="406"/>
                  </a:cubicBezTo>
                  <a:cubicBezTo>
                    <a:pt x="695" y="407"/>
                    <a:pt x="696" y="408"/>
                    <a:pt x="697" y="409"/>
                  </a:cubicBezTo>
                  <a:cubicBezTo>
                    <a:pt x="695" y="407"/>
                    <a:pt x="693" y="405"/>
                    <a:pt x="692" y="405"/>
                  </a:cubicBezTo>
                  <a:cubicBezTo>
                    <a:pt x="697" y="410"/>
                    <a:pt x="706" y="418"/>
                    <a:pt x="711" y="423"/>
                  </a:cubicBezTo>
                  <a:cubicBezTo>
                    <a:pt x="712" y="423"/>
                    <a:pt x="706" y="417"/>
                    <a:pt x="703" y="415"/>
                  </a:cubicBezTo>
                  <a:cubicBezTo>
                    <a:pt x="707" y="418"/>
                    <a:pt x="707" y="418"/>
                    <a:pt x="717" y="427"/>
                  </a:cubicBezTo>
                  <a:cubicBezTo>
                    <a:pt x="721" y="431"/>
                    <a:pt x="717" y="427"/>
                    <a:pt x="715" y="426"/>
                  </a:cubicBezTo>
                  <a:cubicBezTo>
                    <a:pt x="714" y="425"/>
                    <a:pt x="723" y="432"/>
                    <a:pt x="720" y="430"/>
                  </a:cubicBezTo>
                  <a:cubicBezTo>
                    <a:pt x="721" y="431"/>
                    <a:pt x="732" y="441"/>
                    <a:pt x="733" y="442"/>
                  </a:cubicBezTo>
                  <a:cubicBezTo>
                    <a:pt x="736" y="445"/>
                    <a:pt x="750" y="458"/>
                    <a:pt x="751" y="458"/>
                  </a:cubicBezTo>
                  <a:cubicBezTo>
                    <a:pt x="751" y="458"/>
                    <a:pt x="749" y="457"/>
                    <a:pt x="747" y="455"/>
                  </a:cubicBezTo>
                  <a:cubicBezTo>
                    <a:pt x="745" y="453"/>
                    <a:pt x="743" y="451"/>
                    <a:pt x="741" y="449"/>
                  </a:cubicBezTo>
                  <a:cubicBezTo>
                    <a:pt x="744" y="452"/>
                    <a:pt x="747" y="454"/>
                    <a:pt x="751" y="458"/>
                  </a:cubicBezTo>
                  <a:cubicBezTo>
                    <a:pt x="746" y="454"/>
                    <a:pt x="758" y="465"/>
                    <a:pt x="759" y="466"/>
                  </a:cubicBezTo>
                  <a:cubicBezTo>
                    <a:pt x="760" y="467"/>
                    <a:pt x="759" y="466"/>
                    <a:pt x="765" y="472"/>
                  </a:cubicBezTo>
                  <a:cubicBezTo>
                    <a:pt x="764" y="471"/>
                    <a:pt x="762" y="469"/>
                    <a:pt x="762" y="469"/>
                  </a:cubicBezTo>
                  <a:cubicBezTo>
                    <a:pt x="762" y="469"/>
                    <a:pt x="769" y="475"/>
                    <a:pt x="769" y="476"/>
                  </a:cubicBezTo>
                  <a:cubicBezTo>
                    <a:pt x="772" y="478"/>
                    <a:pt x="764" y="472"/>
                    <a:pt x="766" y="473"/>
                  </a:cubicBezTo>
                  <a:cubicBezTo>
                    <a:pt x="772" y="478"/>
                    <a:pt x="771" y="478"/>
                    <a:pt x="773" y="479"/>
                  </a:cubicBezTo>
                  <a:cubicBezTo>
                    <a:pt x="776" y="482"/>
                    <a:pt x="780" y="486"/>
                    <a:pt x="779" y="485"/>
                  </a:cubicBezTo>
                  <a:cubicBezTo>
                    <a:pt x="774" y="480"/>
                    <a:pt x="775" y="481"/>
                    <a:pt x="770" y="476"/>
                  </a:cubicBezTo>
                  <a:cubicBezTo>
                    <a:pt x="771" y="478"/>
                    <a:pt x="776" y="482"/>
                    <a:pt x="781" y="487"/>
                  </a:cubicBezTo>
                  <a:cubicBezTo>
                    <a:pt x="781" y="486"/>
                    <a:pt x="780" y="485"/>
                    <a:pt x="778" y="484"/>
                  </a:cubicBezTo>
                  <a:cubicBezTo>
                    <a:pt x="781" y="486"/>
                    <a:pt x="784" y="489"/>
                    <a:pt x="782" y="486"/>
                  </a:cubicBezTo>
                  <a:cubicBezTo>
                    <a:pt x="790" y="494"/>
                    <a:pt x="794" y="498"/>
                    <a:pt x="799" y="503"/>
                  </a:cubicBezTo>
                  <a:cubicBezTo>
                    <a:pt x="802" y="505"/>
                    <a:pt x="804" y="506"/>
                    <a:pt x="808" y="510"/>
                  </a:cubicBezTo>
                  <a:cubicBezTo>
                    <a:pt x="807" y="509"/>
                    <a:pt x="804" y="507"/>
                    <a:pt x="804" y="507"/>
                  </a:cubicBezTo>
                  <a:cubicBezTo>
                    <a:pt x="809" y="511"/>
                    <a:pt x="828" y="527"/>
                    <a:pt x="841" y="537"/>
                  </a:cubicBezTo>
                  <a:cubicBezTo>
                    <a:pt x="842" y="538"/>
                    <a:pt x="844" y="539"/>
                    <a:pt x="848" y="542"/>
                  </a:cubicBezTo>
                  <a:cubicBezTo>
                    <a:pt x="851" y="544"/>
                    <a:pt x="848" y="542"/>
                    <a:pt x="848" y="542"/>
                  </a:cubicBezTo>
                  <a:cubicBezTo>
                    <a:pt x="853" y="545"/>
                    <a:pt x="851" y="545"/>
                    <a:pt x="857" y="549"/>
                  </a:cubicBezTo>
                  <a:cubicBezTo>
                    <a:pt x="856" y="548"/>
                    <a:pt x="848" y="543"/>
                    <a:pt x="845" y="540"/>
                  </a:cubicBezTo>
                  <a:cubicBezTo>
                    <a:pt x="846" y="541"/>
                    <a:pt x="855" y="548"/>
                    <a:pt x="860" y="552"/>
                  </a:cubicBezTo>
                  <a:cubicBezTo>
                    <a:pt x="862" y="552"/>
                    <a:pt x="860" y="551"/>
                    <a:pt x="855" y="548"/>
                  </a:cubicBezTo>
                  <a:cubicBezTo>
                    <a:pt x="856" y="548"/>
                    <a:pt x="866" y="555"/>
                    <a:pt x="870" y="558"/>
                  </a:cubicBezTo>
                  <a:cubicBezTo>
                    <a:pt x="866" y="555"/>
                    <a:pt x="870" y="558"/>
                    <a:pt x="875" y="561"/>
                  </a:cubicBezTo>
                  <a:cubicBezTo>
                    <a:pt x="871" y="559"/>
                    <a:pt x="877" y="563"/>
                    <a:pt x="882" y="566"/>
                  </a:cubicBezTo>
                  <a:cubicBezTo>
                    <a:pt x="882" y="566"/>
                    <a:pt x="882" y="566"/>
                    <a:pt x="884" y="567"/>
                  </a:cubicBezTo>
                  <a:cubicBezTo>
                    <a:pt x="886" y="568"/>
                    <a:pt x="889" y="570"/>
                    <a:pt x="893" y="573"/>
                  </a:cubicBezTo>
                  <a:cubicBezTo>
                    <a:pt x="893" y="572"/>
                    <a:pt x="890" y="571"/>
                    <a:pt x="886" y="568"/>
                  </a:cubicBezTo>
                  <a:cubicBezTo>
                    <a:pt x="886" y="568"/>
                    <a:pt x="890" y="570"/>
                    <a:pt x="890" y="570"/>
                  </a:cubicBezTo>
                  <a:cubicBezTo>
                    <a:pt x="892" y="572"/>
                    <a:pt x="893" y="573"/>
                    <a:pt x="899" y="576"/>
                  </a:cubicBezTo>
                  <a:cubicBezTo>
                    <a:pt x="898" y="575"/>
                    <a:pt x="896" y="574"/>
                    <a:pt x="893" y="573"/>
                  </a:cubicBezTo>
                  <a:cubicBezTo>
                    <a:pt x="894" y="574"/>
                    <a:pt x="899" y="576"/>
                    <a:pt x="902" y="578"/>
                  </a:cubicBezTo>
                  <a:cubicBezTo>
                    <a:pt x="903" y="578"/>
                    <a:pt x="899" y="577"/>
                    <a:pt x="897" y="575"/>
                  </a:cubicBezTo>
                  <a:cubicBezTo>
                    <a:pt x="901" y="578"/>
                    <a:pt x="904" y="579"/>
                    <a:pt x="901" y="577"/>
                  </a:cubicBezTo>
                  <a:cubicBezTo>
                    <a:pt x="901" y="577"/>
                    <a:pt x="905" y="579"/>
                    <a:pt x="905" y="579"/>
                  </a:cubicBezTo>
                  <a:cubicBezTo>
                    <a:pt x="911" y="582"/>
                    <a:pt x="907" y="582"/>
                    <a:pt x="895" y="574"/>
                  </a:cubicBezTo>
                  <a:cubicBezTo>
                    <a:pt x="896" y="575"/>
                    <a:pt x="897" y="576"/>
                    <a:pt x="896" y="575"/>
                  </a:cubicBezTo>
                  <a:cubicBezTo>
                    <a:pt x="901" y="578"/>
                    <a:pt x="900" y="577"/>
                    <a:pt x="909" y="583"/>
                  </a:cubicBezTo>
                  <a:cubicBezTo>
                    <a:pt x="913" y="584"/>
                    <a:pt x="911" y="583"/>
                    <a:pt x="917" y="587"/>
                  </a:cubicBezTo>
                  <a:cubicBezTo>
                    <a:pt x="917" y="586"/>
                    <a:pt x="918" y="586"/>
                    <a:pt x="916" y="585"/>
                  </a:cubicBezTo>
                  <a:cubicBezTo>
                    <a:pt x="916" y="585"/>
                    <a:pt x="917" y="586"/>
                    <a:pt x="918" y="586"/>
                  </a:cubicBezTo>
                  <a:cubicBezTo>
                    <a:pt x="920" y="587"/>
                    <a:pt x="921" y="588"/>
                    <a:pt x="923" y="589"/>
                  </a:cubicBezTo>
                  <a:cubicBezTo>
                    <a:pt x="926" y="590"/>
                    <a:pt x="928" y="591"/>
                    <a:pt x="924" y="589"/>
                  </a:cubicBezTo>
                  <a:cubicBezTo>
                    <a:pt x="936" y="594"/>
                    <a:pt x="944" y="598"/>
                    <a:pt x="953" y="601"/>
                  </a:cubicBezTo>
                  <a:cubicBezTo>
                    <a:pt x="961" y="604"/>
                    <a:pt x="970" y="607"/>
                    <a:pt x="983" y="609"/>
                  </a:cubicBezTo>
                  <a:cubicBezTo>
                    <a:pt x="982" y="609"/>
                    <a:pt x="979" y="609"/>
                    <a:pt x="976" y="608"/>
                  </a:cubicBezTo>
                  <a:cubicBezTo>
                    <a:pt x="973" y="607"/>
                    <a:pt x="969" y="606"/>
                    <a:pt x="966" y="605"/>
                  </a:cubicBezTo>
                  <a:cubicBezTo>
                    <a:pt x="967" y="606"/>
                    <a:pt x="968" y="606"/>
                    <a:pt x="968" y="606"/>
                  </a:cubicBezTo>
                  <a:cubicBezTo>
                    <a:pt x="969" y="606"/>
                    <a:pt x="972" y="607"/>
                    <a:pt x="976" y="608"/>
                  </a:cubicBezTo>
                  <a:cubicBezTo>
                    <a:pt x="971" y="607"/>
                    <a:pt x="977" y="609"/>
                    <a:pt x="973" y="608"/>
                  </a:cubicBezTo>
                  <a:cubicBezTo>
                    <a:pt x="976" y="609"/>
                    <a:pt x="979" y="609"/>
                    <a:pt x="982" y="610"/>
                  </a:cubicBezTo>
                  <a:cubicBezTo>
                    <a:pt x="974" y="608"/>
                    <a:pt x="988" y="611"/>
                    <a:pt x="978" y="608"/>
                  </a:cubicBezTo>
                  <a:cubicBezTo>
                    <a:pt x="979" y="609"/>
                    <a:pt x="983" y="610"/>
                    <a:pt x="987" y="610"/>
                  </a:cubicBezTo>
                  <a:cubicBezTo>
                    <a:pt x="990" y="611"/>
                    <a:pt x="994" y="612"/>
                    <a:pt x="993" y="612"/>
                  </a:cubicBezTo>
                  <a:cubicBezTo>
                    <a:pt x="1010" y="614"/>
                    <a:pt x="1021" y="615"/>
                    <a:pt x="1031" y="614"/>
                  </a:cubicBezTo>
                  <a:cubicBezTo>
                    <a:pt x="1029" y="615"/>
                    <a:pt x="1033" y="615"/>
                    <a:pt x="1040" y="615"/>
                  </a:cubicBezTo>
                  <a:cubicBezTo>
                    <a:pt x="1046" y="614"/>
                    <a:pt x="1053" y="614"/>
                    <a:pt x="1057" y="613"/>
                  </a:cubicBezTo>
                  <a:cubicBezTo>
                    <a:pt x="1042" y="615"/>
                    <a:pt x="1059" y="613"/>
                    <a:pt x="1057" y="613"/>
                  </a:cubicBezTo>
                  <a:cubicBezTo>
                    <a:pt x="1058" y="613"/>
                    <a:pt x="1062" y="613"/>
                    <a:pt x="1065" y="612"/>
                  </a:cubicBezTo>
                  <a:cubicBezTo>
                    <a:pt x="1069" y="611"/>
                    <a:pt x="1073" y="610"/>
                    <a:pt x="1072" y="610"/>
                  </a:cubicBezTo>
                  <a:cubicBezTo>
                    <a:pt x="1075" y="610"/>
                    <a:pt x="1077" y="609"/>
                    <a:pt x="1080" y="609"/>
                  </a:cubicBezTo>
                  <a:cubicBezTo>
                    <a:pt x="1083" y="608"/>
                    <a:pt x="1086" y="607"/>
                    <a:pt x="1089" y="607"/>
                  </a:cubicBezTo>
                  <a:cubicBezTo>
                    <a:pt x="1087" y="607"/>
                    <a:pt x="1089" y="607"/>
                    <a:pt x="1093" y="606"/>
                  </a:cubicBezTo>
                  <a:cubicBezTo>
                    <a:pt x="1094" y="605"/>
                    <a:pt x="1097" y="605"/>
                    <a:pt x="1099" y="604"/>
                  </a:cubicBezTo>
                  <a:cubicBezTo>
                    <a:pt x="1101" y="603"/>
                    <a:pt x="1104" y="602"/>
                    <a:pt x="1107" y="601"/>
                  </a:cubicBezTo>
                  <a:cubicBezTo>
                    <a:pt x="1104" y="602"/>
                    <a:pt x="1098" y="604"/>
                    <a:pt x="1099" y="604"/>
                  </a:cubicBezTo>
                  <a:cubicBezTo>
                    <a:pt x="1105" y="601"/>
                    <a:pt x="1110" y="600"/>
                    <a:pt x="1114" y="598"/>
                  </a:cubicBezTo>
                  <a:cubicBezTo>
                    <a:pt x="1116" y="597"/>
                    <a:pt x="1118" y="596"/>
                    <a:pt x="1120" y="595"/>
                  </a:cubicBezTo>
                  <a:cubicBezTo>
                    <a:pt x="1122" y="595"/>
                    <a:pt x="1124" y="594"/>
                    <a:pt x="1126" y="593"/>
                  </a:cubicBezTo>
                  <a:cubicBezTo>
                    <a:pt x="1127" y="592"/>
                    <a:pt x="1129" y="591"/>
                    <a:pt x="1131" y="590"/>
                  </a:cubicBezTo>
                  <a:cubicBezTo>
                    <a:pt x="1133" y="589"/>
                    <a:pt x="1134" y="588"/>
                    <a:pt x="1136" y="587"/>
                  </a:cubicBezTo>
                  <a:cubicBezTo>
                    <a:pt x="1140" y="585"/>
                    <a:pt x="1144" y="583"/>
                    <a:pt x="1149" y="580"/>
                  </a:cubicBezTo>
                  <a:cubicBezTo>
                    <a:pt x="1154" y="577"/>
                    <a:pt x="1145" y="583"/>
                    <a:pt x="1153" y="578"/>
                  </a:cubicBezTo>
                  <a:cubicBezTo>
                    <a:pt x="1152" y="578"/>
                    <a:pt x="1147" y="581"/>
                    <a:pt x="1142" y="584"/>
                  </a:cubicBezTo>
                  <a:cubicBezTo>
                    <a:pt x="1140" y="585"/>
                    <a:pt x="1151" y="578"/>
                    <a:pt x="1146" y="581"/>
                  </a:cubicBezTo>
                  <a:cubicBezTo>
                    <a:pt x="1150" y="579"/>
                    <a:pt x="1160" y="573"/>
                    <a:pt x="1160" y="572"/>
                  </a:cubicBezTo>
                  <a:cubicBezTo>
                    <a:pt x="1165" y="569"/>
                    <a:pt x="1162" y="571"/>
                    <a:pt x="1165" y="569"/>
                  </a:cubicBezTo>
                  <a:cubicBezTo>
                    <a:pt x="1165" y="569"/>
                    <a:pt x="1161" y="572"/>
                    <a:pt x="1160" y="573"/>
                  </a:cubicBezTo>
                  <a:cubicBezTo>
                    <a:pt x="1166" y="569"/>
                    <a:pt x="1169" y="567"/>
                    <a:pt x="1177" y="560"/>
                  </a:cubicBezTo>
                  <a:cubicBezTo>
                    <a:pt x="1176" y="560"/>
                    <a:pt x="1178" y="559"/>
                    <a:pt x="1180" y="557"/>
                  </a:cubicBezTo>
                  <a:cubicBezTo>
                    <a:pt x="1183" y="555"/>
                    <a:pt x="1186" y="552"/>
                    <a:pt x="1190" y="548"/>
                  </a:cubicBezTo>
                  <a:cubicBezTo>
                    <a:pt x="1198" y="541"/>
                    <a:pt x="1207" y="532"/>
                    <a:pt x="1212" y="527"/>
                  </a:cubicBezTo>
                  <a:cubicBezTo>
                    <a:pt x="1216" y="523"/>
                    <a:pt x="1213" y="526"/>
                    <a:pt x="1217" y="520"/>
                  </a:cubicBezTo>
                  <a:cubicBezTo>
                    <a:pt x="1211" y="527"/>
                    <a:pt x="1200" y="539"/>
                    <a:pt x="1189" y="549"/>
                  </a:cubicBezTo>
                  <a:cubicBezTo>
                    <a:pt x="1189" y="549"/>
                    <a:pt x="1201" y="538"/>
                    <a:pt x="1190" y="548"/>
                  </a:cubicBezTo>
                  <a:cubicBezTo>
                    <a:pt x="1202" y="537"/>
                    <a:pt x="1215" y="523"/>
                    <a:pt x="1227" y="509"/>
                  </a:cubicBezTo>
                  <a:cubicBezTo>
                    <a:pt x="1239" y="494"/>
                    <a:pt x="1251" y="478"/>
                    <a:pt x="1261" y="462"/>
                  </a:cubicBezTo>
                  <a:cubicBezTo>
                    <a:pt x="1282" y="431"/>
                    <a:pt x="1298" y="401"/>
                    <a:pt x="1305" y="389"/>
                  </a:cubicBezTo>
                  <a:cubicBezTo>
                    <a:pt x="1304" y="390"/>
                    <a:pt x="1310" y="380"/>
                    <a:pt x="1314" y="372"/>
                  </a:cubicBezTo>
                  <a:close/>
                  <a:moveTo>
                    <a:pt x="1408" y="163"/>
                  </a:moveTo>
                  <a:cubicBezTo>
                    <a:pt x="1404" y="173"/>
                    <a:pt x="1404" y="174"/>
                    <a:pt x="1407" y="167"/>
                  </a:cubicBezTo>
                  <a:cubicBezTo>
                    <a:pt x="1405" y="172"/>
                    <a:pt x="1404" y="176"/>
                    <a:pt x="1403" y="178"/>
                  </a:cubicBezTo>
                  <a:cubicBezTo>
                    <a:pt x="1406" y="171"/>
                    <a:pt x="1407" y="168"/>
                    <a:pt x="1409" y="161"/>
                  </a:cubicBezTo>
                  <a:cubicBezTo>
                    <a:pt x="1409" y="163"/>
                    <a:pt x="1410" y="158"/>
                    <a:pt x="1410" y="159"/>
                  </a:cubicBezTo>
                  <a:cubicBezTo>
                    <a:pt x="1409" y="161"/>
                    <a:pt x="1408" y="164"/>
                    <a:pt x="1408" y="163"/>
                  </a:cubicBezTo>
                  <a:close/>
                  <a:moveTo>
                    <a:pt x="1415" y="144"/>
                  </a:moveTo>
                  <a:cubicBezTo>
                    <a:pt x="1416" y="143"/>
                    <a:pt x="1418" y="139"/>
                    <a:pt x="1415" y="145"/>
                  </a:cubicBezTo>
                  <a:cubicBezTo>
                    <a:pt x="1419" y="136"/>
                    <a:pt x="1421" y="130"/>
                    <a:pt x="1425" y="118"/>
                  </a:cubicBezTo>
                  <a:cubicBezTo>
                    <a:pt x="1423" y="122"/>
                    <a:pt x="1423" y="125"/>
                    <a:pt x="1421" y="129"/>
                  </a:cubicBezTo>
                  <a:cubicBezTo>
                    <a:pt x="1421" y="129"/>
                    <a:pt x="1420" y="132"/>
                    <a:pt x="1420" y="133"/>
                  </a:cubicBezTo>
                  <a:cubicBezTo>
                    <a:pt x="1421" y="130"/>
                    <a:pt x="1424" y="121"/>
                    <a:pt x="1422" y="126"/>
                  </a:cubicBezTo>
                  <a:cubicBezTo>
                    <a:pt x="1418" y="137"/>
                    <a:pt x="1418" y="137"/>
                    <a:pt x="1415" y="144"/>
                  </a:cubicBezTo>
                  <a:close/>
                  <a:moveTo>
                    <a:pt x="1277" y="458"/>
                  </a:moveTo>
                  <a:cubicBezTo>
                    <a:pt x="1275" y="461"/>
                    <a:pt x="1273" y="464"/>
                    <a:pt x="1271" y="467"/>
                  </a:cubicBezTo>
                  <a:cubicBezTo>
                    <a:pt x="1271" y="467"/>
                    <a:pt x="1270" y="468"/>
                    <a:pt x="1270" y="469"/>
                  </a:cubicBezTo>
                  <a:cubicBezTo>
                    <a:pt x="1272" y="465"/>
                    <a:pt x="1276" y="459"/>
                    <a:pt x="1277" y="458"/>
                  </a:cubicBezTo>
                  <a:close/>
                  <a:moveTo>
                    <a:pt x="1228" y="522"/>
                  </a:moveTo>
                  <a:cubicBezTo>
                    <a:pt x="1226" y="525"/>
                    <a:pt x="1223" y="528"/>
                    <a:pt x="1221" y="530"/>
                  </a:cubicBezTo>
                  <a:cubicBezTo>
                    <a:pt x="1219" y="533"/>
                    <a:pt x="1217" y="535"/>
                    <a:pt x="1216" y="536"/>
                  </a:cubicBezTo>
                  <a:cubicBezTo>
                    <a:pt x="1220" y="532"/>
                    <a:pt x="1225" y="526"/>
                    <a:pt x="1228" y="522"/>
                  </a:cubicBezTo>
                  <a:close/>
                  <a:moveTo>
                    <a:pt x="290" y="288"/>
                  </a:moveTo>
                  <a:cubicBezTo>
                    <a:pt x="296" y="287"/>
                    <a:pt x="300" y="285"/>
                    <a:pt x="303" y="285"/>
                  </a:cubicBezTo>
                  <a:cubicBezTo>
                    <a:pt x="298" y="286"/>
                    <a:pt x="290" y="288"/>
                    <a:pt x="290" y="288"/>
                  </a:cubicBezTo>
                  <a:close/>
                  <a:moveTo>
                    <a:pt x="127" y="377"/>
                  </a:moveTo>
                  <a:cubicBezTo>
                    <a:pt x="125" y="379"/>
                    <a:pt x="126" y="378"/>
                    <a:pt x="127" y="377"/>
                  </a:cubicBezTo>
                  <a:cubicBezTo>
                    <a:pt x="124" y="380"/>
                    <a:pt x="119" y="385"/>
                    <a:pt x="119" y="385"/>
                  </a:cubicBezTo>
                  <a:cubicBezTo>
                    <a:pt x="116" y="388"/>
                    <a:pt x="113" y="391"/>
                    <a:pt x="110" y="394"/>
                  </a:cubicBezTo>
                  <a:cubicBezTo>
                    <a:pt x="114" y="390"/>
                    <a:pt x="115" y="389"/>
                    <a:pt x="116" y="388"/>
                  </a:cubicBezTo>
                  <a:cubicBezTo>
                    <a:pt x="112" y="393"/>
                    <a:pt x="118" y="387"/>
                    <a:pt x="116" y="388"/>
                  </a:cubicBezTo>
                  <a:cubicBezTo>
                    <a:pt x="114" y="391"/>
                    <a:pt x="112" y="393"/>
                    <a:pt x="110" y="395"/>
                  </a:cubicBezTo>
                  <a:cubicBezTo>
                    <a:pt x="114" y="392"/>
                    <a:pt x="108" y="397"/>
                    <a:pt x="109" y="397"/>
                  </a:cubicBezTo>
                  <a:cubicBezTo>
                    <a:pt x="116" y="389"/>
                    <a:pt x="116" y="389"/>
                    <a:pt x="122" y="383"/>
                  </a:cubicBezTo>
                  <a:cubicBezTo>
                    <a:pt x="123" y="381"/>
                    <a:pt x="115" y="390"/>
                    <a:pt x="113" y="392"/>
                  </a:cubicBezTo>
                  <a:cubicBezTo>
                    <a:pt x="115" y="389"/>
                    <a:pt x="125" y="380"/>
                    <a:pt x="127" y="378"/>
                  </a:cubicBezTo>
                  <a:cubicBezTo>
                    <a:pt x="124" y="381"/>
                    <a:pt x="128" y="377"/>
                    <a:pt x="129" y="376"/>
                  </a:cubicBezTo>
                  <a:cubicBezTo>
                    <a:pt x="119" y="386"/>
                    <a:pt x="126" y="378"/>
                    <a:pt x="119" y="385"/>
                  </a:cubicBezTo>
                  <a:cubicBezTo>
                    <a:pt x="124" y="380"/>
                    <a:pt x="126" y="379"/>
                    <a:pt x="127" y="377"/>
                  </a:cubicBezTo>
                  <a:close/>
                  <a:moveTo>
                    <a:pt x="48" y="476"/>
                  </a:moveTo>
                  <a:cubicBezTo>
                    <a:pt x="51" y="471"/>
                    <a:pt x="50" y="475"/>
                    <a:pt x="52" y="471"/>
                  </a:cubicBezTo>
                  <a:cubicBezTo>
                    <a:pt x="52" y="469"/>
                    <a:pt x="55" y="464"/>
                    <a:pt x="52" y="468"/>
                  </a:cubicBezTo>
                  <a:cubicBezTo>
                    <a:pt x="51" y="471"/>
                    <a:pt x="49" y="476"/>
                    <a:pt x="48" y="476"/>
                  </a:cubicBezTo>
                  <a:close/>
                  <a:moveTo>
                    <a:pt x="84" y="417"/>
                  </a:moveTo>
                  <a:cubicBezTo>
                    <a:pt x="79" y="423"/>
                    <a:pt x="83" y="418"/>
                    <a:pt x="80" y="422"/>
                  </a:cubicBezTo>
                  <a:cubicBezTo>
                    <a:pt x="75" y="428"/>
                    <a:pt x="82" y="419"/>
                    <a:pt x="84" y="417"/>
                  </a:cubicBezTo>
                  <a:close/>
                  <a:moveTo>
                    <a:pt x="204" y="313"/>
                  </a:moveTo>
                  <a:cubicBezTo>
                    <a:pt x="208" y="311"/>
                    <a:pt x="206" y="311"/>
                    <a:pt x="202" y="314"/>
                  </a:cubicBezTo>
                  <a:cubicBezTo>
                    <a:pt x="203" y="313"/>
                    <a:pt x="205" y="312"/>
                    <a:pt x="204" y="313"/>
                  </a:cubicBezTo>
                  <a:cubicBezTo>
                    <a:pt x="201" y="314"/>
                    <a:pt x="197" y="317"/>
                    <a:pt x="197" y="317"/>
                  </a:cubicBezTo>
                  <a:cubicBezTo>
                    <a:pt x="199" y="316"/>
                    <a:pt x="198" y="316"/>
                    <a:pt x="195" y="318"/>
                  </a:cubicBezTo>
                  <a:cubicBezTo>
                    <a:pt x="195" y="318"/>
                    <a:pt x="200" y="315"/>
                    <a:pt x="204" y="313"/>
                  </a:cubicBezTo>
                  <a:close/>
                  <a:moveTo>
                    <a:pt x="361" y="269"/>
                  </a:moveTo>
                  <a:cubicBezTo>
                    <a:pt x="356" y="270"/>
                    <a:pt x="348" y="270"/>
                    <a:pt x="348" y="270"/>
                  </a:cubicBezTo>
                  <a:cubicBezTo>
                    <a:pt x="355" y="270"/>
                    <a:pt x="357" y="270"/>
                    <a:pt x="361" y="269"/>
                  </a:cubicBezTo>
                  <a:close/>
                  <a:moveTo>
                    <a:pt x="416" y="270"/>
                  </a:moveTo>
                  <a:cubicBezTo>
                    <a:pt x="408" y="269"/>
                    <a:pt x="409" y="270"/>
                    <a:pt x="411" y="270"/>
                  </a:cubicBezTo>
                  <a:cubicBezTo>
                    <a:pt x="410" y="270"/>
                    <a:pt x="423" y="271"/>
                    <a:pt x="420" y="271"/>
                  </a:cubicBezTo>
                  <a:cubicBezTo>
                    <a:pt x="423" y="271"/>
                    <a:pt x="426" y="271"/>
                    <a:pt x="429" y="272"/>
                  </a:cubicBezTo>
                  <a:cubicBezTo>
                    <a:pt x="432" y="272"/>
                    <a:pt x="435" y="272"/>
                    <a:pt x="438" y="273"/>
                  </a:cubicBezTo>
                  <a:cubicBezTo>
                    <a:pt x="442" y="273"/>
                    <a:pt x="446" y="274"/>
                    <a:pt x="448" y="274"/>
                  </a:cubicBezTo>
                  <a:cubicBezTo>
                    <a:pt x="443" y="273"/>
                    <a:pt x="434" y="272"/>
                    <a:pt x="431" y="272"/>
                  </a:cubicBezTo>
                  <a:cubicBezTo>
                    <a:pt x="442" y="273"/>
                    <a:pt x="441" y="273"/>
                    <a:pt x="438" y="272"/>
                  </a:cubicBezTo>
                  <a:cubicBezTo>
                    <a:pt x="445" y="273"/>
                    <a:pt x="447" y="274"/>
                    <a:pt x="450" y="274"/>
                  </a:cubicBezTo>
                  <a:cubicBezTo>
                    <a:pt x="449" y="274"/>
                    <a:pt x="463" y="276"/>
                    <a:pt x="462" y="276"/>
                  </a:cubicBezTo>
                  <a:cubicBezTo>
                    <a:pt x="454" y="275"/>
                    <a:pt x="460" y="275"/>
                    <a:pt x="462" y="276"/>
                  </a:cubicBezTo>
                  <a:cubicBezTo>
                    <a:pt x="457" y="275"/>
                    <a:pt x="452" y="274"/>
                    <a:pt x="446" y="273"/>
                  </a:cubicBezTo>
                  <a:cubicBezTo>
                    <a:pt x="441" y="273"/>
                    <a:pt x="436" y="272"/>
                    <a:pt x="431" y="271"/>
                  </a:cubicBezTo>
                  <a:cubicBezTo>
                    <a:pt x="431" y="272"/>
                    <a:pt x="427" y="271"/>
                    <a:pt x="426" y="271"/>
                  </a:cubicBezTo>
                  <a:cubicBezTo>
                    <a:pt x="423" y="271"/>
                    <a:pt x="423" y="271"/>
                    <a:pt x="418" y="270"/>
                  </a:cubicBezTo>
                  <a:cubicBezTo>
                    <a:pt x="418" y="270"/>
                    <a:pt x="417" y="270"/>
                    <a:pt x="413" y="270"/>
                  </a:cubicBezTo>
                  <a:cubicBezTo>
                    <a:pt x="412" y="270"/>
                    <a:pt x="411" y="270"/>
                    <a:pt x="411" y="270"/>
                  </a:cubicBezTo>
                  <a:cubicBezTo>
                    <a:pt x="414" y="270"/>
                    <a:pt x="415" y="270"/>
                    <a:pt x="416" y="270"/>
                  </a:cubicBezTo>
                  <a:close/>
                  <a:moveTo>
                    <a:pt x="554" y="307"/>
                  </a:moveTo>
                  <a:cubicBezTo>
                    <a:pt x="563" y="312"/>
                    <a:pt x="560" y="310"/>
                    <a:pt x="563" y="311"/>
                  </a:cubicBezTo>
                  <a:cubicBezTo>
                    <a:pt x="552" y="305"/>
                    <a:pt x="558" y="309"/>
                    <a:pt x="545" y="302"/>
                  </a:cubicBezTo>
                  <a:cubicBezTo>
                    <a:pt x="546" y="303"/>
                    <a:pt x="542" y="302"/>
                    <a:pt x="546" y="304"/>
                  </a:cubicBezTo>
                  <a:cubicBezTo>
                    <a:pt x="549" y="305"/>
                    <a:pt x="547" y="304"/>
                    <a:pt x="551" y="305"/>
                  </a:cubicBezTo>
                  <a:cubicBezTo>
                    <a:pt x="552" y="306"/>
                    <a:pt x="546" y="303"/>
                    <a:pt x="544" y="303"/>
                  </a:cubicBezTo>
                  <a:cubicBezTo>
                    <a:pt x="553" y="307"/>
                    <a:pt x="550" y="305"/>
                    <a:pt x="556" y="308"/>
                  </a:cubicBezTo>
                  <a:cubicBezTo>
                    <a:pt x="560" y="310"/>
                    <a:pt x="547" y="304"/>
                    <a:pt x="554" y="307"/>
                  </a:cubicBezTo>
                  <a:close/>
                  <a:moveTo>
                    <a:pt x="626" y="351"/>
                  </a:moveTo>
                  <a:cubicBezTo>
                    <a:pt x="631" y="354"/>
                    <a:pt x="623" y="349"/>
                    <a:pt x="620" y="347"/>
                  </a:cubicBezTo>
                  <a:cubicBezTo>
                    <a:pt x="623" y="349"/>
                    <a:pt x="627" y="352"/>
                    <a:pt x="630" y="354"/>
                  </a:cubicBezTo>
                  <a:cubicBezTo>
                    <a:pt x="633" y="356"/>
                    <a:pt x="634" y="357"/>
                    <a:pt x="632" y="356"/>
                  </a:cubicBezTo>
                  <a:cubicBezTo>
                    <a:pt x="637" y="360"/>
                    <a:pt x="643" y="364"/>
                    <a:pt x="638" y="360"/>
                  </a:cubicBezTo>
                  <a:cubicBezTo>
                    <a:pt x="634" y="358"/>
                    <a:pt x="631" y="355"/>
                    <a:pt x="626" y="351"/>
                  </a:cubicBezTo>
                  <a:close/>
                  <a:moveTo>
                    <a:pt x="1270" y="449"/>
                  </a:moveTo>
                  <a:cubicBezTo>
                    <a:pt x="1270" y="450"/>
                    <a:pt x="1274" y="443"/>
                    <a:pt x="1276" y="440"/>
                  </a:cubicBezTo>
                  <a:cubicBezTo>
                    <a:pt x="1277" y="438"/>
                    <a:pt x="1272" y="446"/>
                    <a:pt x="1273" y="444"/>
                  </a:cubicBezTo>
                  <a:cubicBezTo>
                    <a:pt x="1274" y="442"/>
                    <a:pt x="1276" y="440"/>
                    <a:pt x="1276" y="440"/>
                  </a:cubicBezTo>
                  <a:cubicBezTo>
                    <a:pt x="1272" y="445"/>
                    <a:pt x="1269" y="451"/>
                    <a:pt x="1270" y="449"/>
                  </a:cubicBezTo>
                  <a:close/>
                  <a:moveTo>
                    <a:pt x="1237" y="497"/>
                  </a:moveTo>
                  <a:cubicBezTo>
                    <a:pt x="1236" y="498"/>
                    <a:pt x="1234" y="500"/>
                    <a:pt x="1234" y="501"/>
                  </a:cubicBezTo>
                  <a:cubicBezTo>
                    <a:pt x="1236" y="498"/>
                    <a:pt x="1238" y="496"/>
                    <a:pt x="1239" y="494"/>
                  </a:cubicBezTo>
                  <a:cubicBezTo>
                    <a:pt x="1241" y="491"/>
                    <a:pt x="1235" y="498"/>
                    <a:pt x="1234" y="500"/>
                  </a:cubicBezTo>
                  <a:lnTo>
                    <a:pt x="1237" y="497"/>
                  </a:lnTo>
                  <a:close/>
                  <a:moveTo>
                    <a:pt x="1226" y="511"/>
                  </a:moveTo>
                  <a:cubicBezTo>
                    <a:pt x="1225" y="512"/>
                    <a:pt x="1224" y="513"/>
                    <a:pt x="1224" y="513"/>
                  </a:cubicBezTo>
                  <a:cubicBezTo>
                    <a:pt x="1230" y="506"/>
                    <a:pt x="1229" y="507"/>
                    <a:pt x="1234" y="501"/>
                  </a:cubicBezTo>
                  <a:cubicBezTo>
                    <a:pt x="1232" y="503"/>
                    <a:pt x="1233" y="502"/>
                    <a:pt x="1229" y="507"/>
                  </a:cubicBezTo>
                  <a:cubicBezTo>
                    <a:pt x="1228" y="507"/>
                    <a:pt x="1228" y="507"/>
                    <a:pt x="1227" y="509"/>
                  </a:cubicBezTo>
                  <a:cubicBezTo>
                    <a:pt x="1226" y="511"/>
                    <a:pt x="1221" y="516"/>
                    <a:pt x="1226" y="511"/>
                  </a:cubicBezTo>
                  <a:close/>
                  <a:moveTo>
                    <a:pt x="1290" y="416"/>
                  </a:moveTo>
                  <a:cubicBezTo>
                    <a:pt x="1293" y="411"/>
                    <a:pt x="1294" y="409"/>
                    <a:pt x="1298" y="403"/>
                  </a:cubicBezTo>
                  <a:cubicBezTo>
                    <a:pt x="1298" y="403"/>
                    <a:pt x="1298" y="402"/>
                    <a:pt x="1299" y="401"/>
                  </a:cubicBezTo>
                  <a:cubicBezTo>
                    <a:pt x="1296" y="407"/>
                    <a:pt x="1290" y="415"/>
                    <a:pt x="1290" y="416"/>
                  </a:cubicBezTo>
                  <a:close/>
                  <a:moveTo>
                    <a:pt x="1284" y="427"/>
                  </a:moveTo>
                  <a:cubicBezTo>
                    <a:pt x="1280" y="434"/>
                    <a:pt x="1273" y="446"/>
                    <a:pt x="1269" y="452"/>
                  </a:cubicBezTo>
                  <a:cubicBezTo>
                    <a:pt x="1276" y="441"/>
                    <a:pt x="1280" y="434"/>
                    <a:pt x="1284" y="427"/>
                  </a:cubicBezTo>
                  <a:close/>
                  <a:moveTo>
                    <a:pt x="1252" y="477"/>
                  </a:moveTo>
                  <a:cubicBezTo>
                    <a:pt x="1252" y="477"/>
                    <a:pt x="1252" y="477"/>
                    <a:pt x="1251" y="479"/>
                  </a:cubicBezTo>
                  <a:cubicBezTo>
                    <a:pt x="1254" y="475"/>
                    <a:pt x="1256" y="471"/>
                    <a:pt x="1259" y="468"/>
                  </a:cubicBezTo>
                  <a:cubicBezTo>
                    <a:pt x="1258" y="468"/>
                    <a:pt x="1267" y="456"/>
                    <a:pt x="1268" y="453"/>
                  </a:cubicBezTo>
                  <a:cubicBezTo>
                    <a:pt x="1263" y="461"/>
                    <a:pt x="1259" y="467"/>
                    <a:pt x="1252" y="477"/>
                  </a:cubicBezTo>
                  <a:close/>
                  <a:moveTo>
                    <a:pt x="1229" y="508"/>
                  </a:moveTo>
                  <a:cubicBezTo>
                    <a:pt x="1232" y="504"/>
                    <a:pt x="1232" y="505"/>
                    <a:pt x="1236" y="500"/>
                  </a:cubicBezTo>
                  <a:cubicBezTo>
                    <a:pt x="1234" y="502"/>
                    <a:pt x="1242" y="492"/>
                    <a:pt x="1237" y="498"/>
                  </a:cubicBezTo>
                  <a:cubicBezTo>
                    <a:pt x="1235" y="500"/>
                    <a:pt x="1230" y="506"/>
                    <a:pt x="1229" y="508"/>
                  </a:cubicBezTo>
                  <a:close/>
                  <a:moveTo>
                    <a:pt x="1354" y="293"/>
                  </a:moveTo>
                  <a:cubicBezTo>
                    <a:pt x="1355" y="290"/>
                    <a:pt x="1356" y="287"/>
                    <a:pt x="1357" y="285"/>
                  </a:cubicBezTo>
                  <a:cubicBezTo>
                    <a:pt x="1358" y="283"/>
                    <a:pt x="1359" y="281"/>
                    <a:pt x="1359" y="281"/>
                  </a:cubicBezTo>
                  <a:cubicBezTo>
                    <a:pt x="1356" y="287"/>
                    <a:pt x="1357" y="285"/>
                    <a:pt x="1355" y="291"/>
                  </a:cubicBezTo>
                  <a:cubicBezTo>
                    <a:pt x="1355" y="291"/>
                    <a:pt x="1354" y="292"/>
                    <a:pt x="1354" y="293"/>
                  </a:cubicBezTo>
                  <a:close/>
                  <a:moveTo>
                    <a:pt x="1192" y="547"/>
                  </a:moveTo>
                  <a:cubicBezTo>
                    <a:pt x="1196" y="543"/>
                    <a:pt x="1201" y="539"/>
                    <a:pt x="1203" y="537"/>
                  </a:cubicBezTo>
                  <a:cubicBezTo>
                    <a:pt x="1197" y="542"/>
                    <a:pt x="1190" y="548"/>
                    <a:pt x="1189" y="550"/>
                  </a:cubicBezTo>
                  <a:cubicBezTo>
                    <a:pt x="1191" y="548"/>
                    <a:pt x="1190" y="549"/>
                    <a:pt x="1192" y="547"/>
                  </a:cubicBezTo>
                  <a:close/>
                  <a:moveTo>
                    <a:pt x="1426" y="116"/>
                  </a:moveTo>
                  <a:cubicBezTo>
                    <a:pt x="1426" y="116"/>
                    <a:pt x="1426" y="116"/>
                    <a:pt x="1425" y="119"/>
                  </a:cubicBezTo>
                  <a:cubicBezTo>
                    <a:pt x="1427" y="113"/>
                    <a:pt x="1429" y="108"/>
                    <a:pt x="1432" y="100"/>
                  </a:cubicBezTo>
                  <a:cubicBezTo>
                    <a:pt x="1431" y="101"/>
                    <a:pt x="1435" y="92"/>
                    <a:pt x="1435" y="90"/>
                  </a:cubicBezTo>
                  <a:cubicBezTo>
                    <a:pt x="1433" y="96"/>
                    <a:pt x="1431" y="100"/>
                    <a:pt x="1430" y="104"/>
                  </a:cubicBezTo>
                  <a:cubicBezTo>
                    <a:pt x="1431" y="102"/>
                    <a:pt x="1427" y="112"/>
                    <a:pt x="1427" y="112"/>
                  </a:cubicBezTo>
                  <a:cubicBezTo>
                    <a:pt x="1428" y="111"/>
                    <a:pt x="1428" y="110"/>
                    <a:pt x="1427" y="112"/>
                  </a:cubicBezTo>
                  <a:cubicBezTo>
                    <a:pt x="1427" y="112"/>
                    <a:pt x="1427" y="114"/>
                    <a:pt x="1426" y="116"/>
                  </a:cubicBezTo>
                  <a:close/>
                  <a:moveTo>
                    <a:pt x="1403" y="178"/>
                  </a:moveTo>
                  <a:cubicBezTo>
                    <a:pt x="1402" y="181"/>
                    <a:pt x="1401" y="184"/>
                    <a:pt x="1400" y="186"/>
                  </a:cubicBezTo>
                  <a:cubicBezTo>
                    <a:pt x="1399" y="188"/>
                    <a:pt x="1403" y="178"/>
                    <a:pt x="1405" y="174"/>
                  </a:cubicBezTo>
                  <a:cubicBezTo>
                    <a:pt x="1405" y="174"/>
                    <a:pt x="1405" y="173"/>
                    <a:pt x="1406" y="172"/>
                  </a:cubicBezTo>
                  <a:cubicBezTo>
                    <a:pt x="1405" y="172"/>
                    <a:pt x="1405" y="174"/>
                    <a:pt x="1404" y="176"/>
                  </a:cubicBezTo>
                  <a:cubicBezTo>
                    <a:pt x="1404" y="177"/>
                    <a:pt x="1402" y="182"/>
                    <a:pt x="1403" y="178"/>
                  </a:cubicBezTo>
                  <a:close/>
                  <a:moveTo>
                    <a:pt x="1431" y="105"/>
                  </a:moveTo>
                  <a:cubicBezTo>
                    <a:pt x="1429" y="110"/>
                    <a:pt x="1428" y="112"/>
                    <a:pt x="1430" y="107"/>
                  </a:cubicBezTo>
                  <a:cubicBezTo>
                    <a:pt x="1429" y="110"/>
                    <a:pt x="1428" y="113"/>
                    <a:pt x="1426" y="117"/>
                  </a:cubicBezTo>
                  <a:cubicBezTo>
                    <a:pt x="1426" y="117"/>
                    <a:pt x="1430" y="108"/>
                    <a:pt x="1431" y="105"/>
                  </a:cubicBezTo>
                  <a:close/>
                  <a:moveTo>
                    <a:pt x="825" y="525"/>
                  </a:moveTo>
                  <a:cubicBezTo>
                    <a:pt x="829" y="529"/>
                    <a:pt x="832" y="530"/>
                    <a:pt x="835" y="533"/>
                  </a:cubicBezTo>
                  <a:cubicBezTo>
                    <a:pt x="835" y="533"/>
                    <a:pt x="837" y="534"/>
                    <a:pt x="839" y="536"/>
                  </a:cubicBezTo>
                  <a:cubicBezTo>
                    <a:pt x="839" y="536"/>
                    <a:pt x="838" y="535"/>
                    <a:pt x="837" y="535"/>
                  </a:cubicBezTo>
                  <a:cubicBezTo>
                    <a:pt x="842" y="538"/>
                    <a:pt x="841" y="537"/>
                    <a:pt x="844" y="540"/>
                  </a:cubicBezTo>
                  <a:cubicBezTo>
                    <a:pt x="845" y="541"/>
                    <a:pt x="848" y="543"/>
                    <a:pt x="854" y="548"/>
                  </a:cubicBezTo>
                  <a:cubicBezTo>
                    <a:pt x="854" y="548"/>
                    <a:pt x="857" y="550"/>
                    <a:pt x="860" y="552"/>
                  </a:cubicBezTo>
                  <a:cubicBezTo>
                    <a:pt x="858" y="550"/>
                    <a:pt x="844" y="540"/>
                    <a:pt x="836" y="533"/>
                  </a:cubicBezTo>
                  <a:cubicBezTo>
                    <a:pt x="837" y="534"/>
                    <a:pt x="828" y="527"/>
                    <a:pt x="824" y="524"/>
                  </a:cubicBezTo>
                  <a:cubicBezTo>
                    <a:pt x="824" y="524"/>
                    <a:pt x="824" y="524"/>
                    <a:pt x="824" y="524"/>
                  </a:cubicBezTo>
                  <a:cubicBezTo>
                    <a:pt x="827" y="527"/>
                    <a:pt x="830" y="529"/>
                    <a:pt x="830" y="529"/>
                  </a:cubicBezTo>
                  <a:cubicBezTo>
                    <a:pt x="829" y="528"/>
                    <a:pt x="827" y="527"/>
                    <a:pt x="825" y="525"/>
                  </a:cubicBezTo>
                  <a:close/>
                  <a:moveTo>
                    <a:pt x="863" y="554"/>
                  </a:moveTo>
                  <a:cubicBezTo>
                    <a:pt x="866" y="556"/>
                    <a:pt x="867" y="557"/>
                    <a:pt x="870" y="559"/>
                  </a:cubicBezTo>
                  <a:cubicBezTo>
                    <a:pt x="871" y="559"/>
                    <a:pt x="870" y="559"/>
                    <a:pt x="872" y="560"/>
                  </a:cubicBezTo>
                  <a:cubicBezTo>
                    <a:pt x="874" y="561"/>
                    <a:pt x="876" y="563"/>
                    <a:pt x="876" y="563"/>
                  </a:cubicBezTo>
                  <a:cubicBezTo>
                    <a:pt x="871" y="560"/>
                    <a:pt x="868" y="557"/>
                    <a:pt x="865" y="555"/>
                  </a:cubicBezTo>
                  <a:cubicBezTo>
                    <a:pt x="872" y="560"/>
                    <a:pt x="865" y="556"/>
                    <a:pt x="863" y="554"/>
                  </a:cubicBezTo>
                  <a:close/>
                  <a:moveTo>
                    <a:pt x="1428" y="113"/>
                  </a:moveTo>
                  <a:cubicBezTo>
                    <a:pt x="1431" y="105"/>
                    <a:pt x="1432" y="102"/>
                    <a:pt x="1434" y="97"/>
                  </a:cubicBezTo>
                  <a:cubicBezTo>
                    <a:pt x="1433" y="100"/>
                    <a:pt x="1429" y="109"/>
                    <a:pt x="1428" y="113"/>
                  </a:cubicBezTo>
                  <a:close/>
                  <a:moveTo>
                    <a:pt x="781" y="487"/>
                  </a:moveTo>
                  <a:cubicBezTo>
                    <a:pt x="790" y="495"/>
                    <a:pt x="790" y="495"/>
                    <a:pt x="790" y="495"/>
                  </a:cubicBezTo>
                  <a:cubicBezTo>
                    <a:pt x="791" y="495"/>
                    <a:pt x="791" y="495"/>
                    <a:pt x="791" y="495"/>
                  </a:cubicBezTo>
                  <a:cubicBezTo>
                    <a:pt x="788" y="493"/>
                    <a:pt x="782" y="487"/>
                    <a:pt x="781" y="487"/>
                  </a:cubicBezTo>
                  <a:close/>
                  <a:moveTo>
                    <a:pt x="752" y="460"/>
                  </a:moveTo>
                  <a:cubicBezTo>
                    <a:pt x="755" y="463"/>
                    <a:pt x="754" y="462"/>
                    <a:pt x="758" y="466"/>
                  </a:cubicBezTo>
                  <a:cubicBezTo>
                    <a:pt x="761" y="468"/>
                    <a:pt x="760" y="467"/>
                    <a:pt x="755" y="463"/>
                  </a:cubicBezTo>
                  <a:cubicBezTo>
                    <a:pt x="756" y="463"/>
                    <a:pt x="753" y="461"/>
                    <a:pt x="752" y="460"/>
                  </a:cubicBezTo>
                  <a:close/>
                  <a:moveTo>
                    <a:pt x="781" y="488"/>
                  </a:moveTo>
                  <a:cubicBezTo>
                    <a:pt x="784" y="492"/>
                    <a:pt x="786" y="493"/>
                    <a:pt x="789" y="496"/>
                  </a:cubicBezTo>
                  <a:cubicBezTo>
                    <a:pt x="784" y="491"/>
                    <a:pt x="785" y="492"/>
                    <a:pt x="781" y="488"/>
                  </a:cubicBezTo>
                  <a:cubicBezTo>
                    <a:pt x="780" y="487"/>
                    <a:pt x="785" y="492"/>
                    <a:pt x="781" y="488"/>
                  </a:cubicBezTo>
                  <a:close/>
                  <a:moveTo>
                    <a:pt x="762" y="471"/>
                  </a:moveTo>
                  <a:cubicBezTo>
                    <a:pt x="761" y="470"/>
                    <a:pt x="757" y="466"/>
                    <a:pt x="754" y="463"/>
                  </a:cubicBezTo>
                  <a:cubicBezTo>
                    <a:pt x="755" y="465"/>
                    <a:pt x="754" y="464"/>
                    <a:pt x="762" y="471"/>
                  </a:cubicBezTo>
                  <a:close/>
                  <a:moveTo>
                    <a:pt x="250" y="293"/>
                  </a:moveTo>
                  <a:cubicBezTo>
                    <a:pt x="259" y="289"/>
                    <a:pt x="272" y="285"/>
                    <a:pt x="260" y="289"/>
                  </a:cubicBezTo>
                  <a:cubicBezTo>
                    <a:pt x="265" y="287"/>
                    <a:pt x="267" y="286"/>
                    <a:pt x="269" y="286"/>
                  </a:cubicBezTo>
                  <a:cubicBezTo>
                    <a:pt x="272" y="285"/>
                    <a:pt x="274" y="284"/>
                    <a:pt x="277" y="284"/>
                  </a:cubicBezTo>
                  <a:cubicBezTo>
                    <a:pt x="276" y="284"/>
                    <a:pt x="276" y="284"/>
                    <a:pt x="273" y="284"/>
                  </a:cubicBezTo>
                  <a:cubicBezTo>
                    <a:pt x="265" y="287"/>
                    <a:pt x="257" y="289"/>
                    <a:pt x="246" y="294"/>
                  </a:cubicBezTo>
                  <a:cubicBezTo>
                    <a:pt x="247" y="293"/>
                    <a:pt x="244" y="295"/>
                    <a:pt x="244" y="295"/>
                  </a:cubicBezTo>
                  <a:cubicBezTo>
                    <a:pt x="253" y="291"/>
                    <a:pt x="245" y="294"/>
                    <a:pt x="250" y="292"/>
                  </a:cubicBezTo>
                  <a:cubicBezTo>
                    <a:pt x="252" y="291"/>
                    <a:pt x="252" y="292"/>
                    <a:pt x="250" y="293"/>
                  </a:cubicBezTo>
                  <a:close/>
                  <a:moveTo>
                    <a:pt x="664" y="381"/>
                  </a:moveTo>
                  <a:cubicBezTo>
                    <a:pt x="662" y="380"/>
                    <a:pt x="657" y="375"/>
                    <a:pt x="663" y="381"/>
                  </a:cubicBezTo>
                  <a:cubicBezTo>
                    <a:pt x="663" y="380"/>
                    <a:pt x="670" y="387"/>
                    <a:pt x="667" y="383"/>
                  </a:cubicBezTo>
                  <a:cubicBezTo>
                    <a:pt x="659" y="377"/>
                    <a:pt x="671" y="387"/>
                    <a:pt x="664" y="381"/>
                  </a:cubicBezTo>
                  <a:close/>
                  <a:moveTo>
                    <a:pt x="678" y="393"/>
                  </a:moveTo>
                  <a:cubicBezTo>
                    <a:pt x="685" y="400"/>
                    <a:pt x="690" y="403"/>
                    <a:pt x="695" y="408"/>
                  </a:cubicBezTo>
                  <a:cubicBezTo>
                    <a:pt x="695" y="409"/>
                    <a:pt x="690" y="404"/>
                    <a:pt x="691" y="405"/>
                  </a:cubicBezTo>
                  <a:cubicBezTo>
                    <a:pt x="697" y="410"/>
                    <a:pt x="701" y="415"/>
                    <a:pt x="704" y="417"/>
                  </a:cubicBezTo>
                  <a:cubicBezTo>
                    <a:pt x="703" y="416"/>
                    <a:pt x="700" y="413"/>
                    <a:pt x="698" y="412"/>
                  </a:cubicBezTo>
                  <a:cubicBezTo>
                    <a:pt x="696" y="410"/>
                    <a:pt x="694" y="408"/>
                    <a:pt x="694" y="408"/>
                  </a:cubicBezTo>
                  <a:cubicBezTo>
                    <a:pt x="700" y="413"/>
                    <a:pt x="698" y="411"/>
                    <a:pt x="703" y="415"/>
                  </a:cubicBezTo>
                  <a:cubicBezTo>
                    <a:pt x="697" y="410"/>
                    <a:pt x="683" y="397"/>
                    <a:pt x="678" y="393"/>
                  </a:cubicBezTo>
                  <a:close/>
                  <a:moveTo>
                    <a:pt x="519" y="292"/>
                  </a:moveTo>
                  <a:cubicBezTo>
                    <a:pt x="521" y="293"/>
                    <a:pt x="525" y="294"/>
                    <a:pt x="528" y="295"/>
                  </a:cubicBezTo>
                  <a:cubicBezTo>
                    <a:pt x="530" y="296"/>
                    <a:pt x="533" y="297"/>
                    <a:pt x="533" y="297"/>
                  </a:cubicBezTo>
                  <a:cubicBezTo>
                    <a:pt x="529" y="295"/>
                    <a:pt x="525" y="294"/>
                    <a:pt x="522" y="293"/>
                  </a:cubicBezTo>
                  <a:cubicBezTo>
                    <a:pt x="519" y="292"/>
                    <a:pt x="518" y="291"/>
                    <a:pt x="519" y="292"/>
                  </a:cubicBezTo>
                  <a:close/>
                  <a:moveTo>
                    <a:pt x="604" y="336"/>
                  </a:moveTo>
                  <a:cubicBezTo>
                    <a:pt x="601" y="334"/>
                    <a:pt x="604" y="336"/>
                    <a:pt x="607" y="338"/>
                  </a:cubicBezTo>
                  <a:cubicBezTo>
                    <a:pt x="604" y="336"/>
                    <a:pt x="608" y="338"/>
                    <a:pt x="609" y="339"/>
                  </a:cubicBezTo>
                  <a:cubicBezTo>
                    <a:pt x="608" y="339"/>
                    <a:pt x="618" y="346"/>
                    <a:pt x="620" y="347"/>
                  </a:cubicBezTo>
                  <a:cubicBezTo>
                    <a:pt x="615" y="343"/>
                    <a:pt x="607" y="338"/>
                    <a:pt x="610" y="339"/>
                  </a:cubicBezTo>
                  <a:cubicBezTo>
                    <a:pt x="603" y="334"/>
                    <a:pt x="603" y="334"/>
                    <a:pt x="603" y="334"/>
                  </a:cubicBezTo>
                  <a:cubicBezTo>
                    <a:pt x="599" y="332"/>
                    <a:pt x="609" y="339"/>
                    <a:pt x="604" y="336"/>
                  </a:cubicBezTo>
                  <a:cubicBezTo>
                    <a:pt x="602" y="334"/>
                    <a:pt x="600" y="333"/>
                    <a:pt x="597" y="331"/>
                  </a:cubicBezTo>
                  <a:cubicBezTo>
                    <a:pt x="591" y="328"/>
                    <a:pt x="590" y="326"/>
                    <a:pt x="586" y="324"/>
                  </a:cubicBezTo>
                  <a:cubicBezTo>
                    <a:pt x="592" y="327"/>
                    <a:pt x="581" y="321"/>
                    <a:pt x="595" y="330"/>
                  </a:cubicBezTo>
                  <a:cubicBezTo>
                    <a:pt x="593" y="329"/>
                    <a:pt x="592" y="328"/>
                    <a:pt x="595" y="330"/>
                  </a:cubicBezTo>
                  <a:cubicBezTo>
                    <a:pt x="594" y="330"/>
                    <a:pt x="601" y="334"/>
                    <a:pt x="604" y="336"/>
                  </a:cubicBezTo>
                  <a:close/>
                  <a:moveTo>
                    <a:pt x="74" y="432"/>
                  </a:moveTo>
                  <a:cubicBezTo>
                    <a:pt x="74" y="432"/>
                    <a:pt x="74" y="431"/>
                    <a:pt x="75" y="430"/>
                  </a:cubicBezTo>
                  <a:cubicBezTo>
                    <a:pt x="69" y="439"/>
                    <a:pt x="70" y="437"/>
                    <a:pt x="71" y="435"/>
                  </a:cubicBezTo>
                  <a:cubicBezTo>
                    <a:pt x="66" y="443"/>
                    <a:pt x="70" y="438"/>
                    <a:pt x="70" y="438"/>
                  </a:cubicBezTo>
                  <a:cubicBezTo>
                    <a:pt x="68" y="440"/>
                    <a:pt x="68" y="441"/>
                    <a:pt x="65" y="445"/>
                  </a:cubicBezTo>
                  <a:cubicBezTo>
                    <a:pt x="65" y="445"/>
                    <a:pt x="63" y="449"/>
                    <a:pt x="67" y="443"/>
                  </a:cubicBezTo>
                  <a:cubicBezTo>
                    <a:pt x="67" y="443"/>
                    <a:pt x="69" y="439"/>
                    <a:pt x="74" y="432"/>
                  </a:cubicBezTo>
                  <a:close/>
                  <a:moveTo>
                    <a:pt x="180" y="328"/>
                  </a:moveTo>
                  <a:cubicBezTo>
                    <a:pt x="176" y="330"/>
                    <a:pt x="172" y="332"/>
                    <a:pt x="169" y="335"/>
                  </a:cubicBezTo>
                  <a:cubicBezTo>
                    <a:pt x="167" y="336"/>
                    <a:pt x="179" y="328"/>
                    <a:pt x="180" y="328"/>
                  </a:cubicBezTo>
                  <a:close/>
                  <a:moveTo>
                    <a:pt x="126" y="370"/>
                  </a:moveTo>
                  <a:cubicBezTo>
                    <a:pt x="123" y="373"/>
                    <a:pt x="123" y="374"/>
                    <a:pt x="123" y="373"/>
                  </a:cubicBezTo>
                  <a:cubicBezTo>
                    <a:pt x="118" y="378"/>
                    <a:pt x="115" y="381"/>
                    <a:pt x="114" y="383"/>
                  </a:cubicBezTo>
                  <a:cubicBezTo>
                    <a:pt x="115" y="382"/>
                    <a:pt x="117" y="379"/>
                    <a:pt x="120" y="376"/>
                  </a:cubicBezTo>
                  <a:cubicBezTo>
                    <a:pt x="123" y="374"/>
                    <a:pt x="125" y="372"/>
                    <a:pt x="126" y="370"/>
                  </a:cubicBezTo>
                  <a:close/>
                  <a:moveTo>
                    <a:pt x="89" y="412"/>
                  </a:moveTo>
                  <a:cubicBezTo>
                    <a:pt x="88" y="413"/>
                    <a:pt x="90" y="411"/>
                    <a:pt x="91" y="409"/>
                  </a:cubicBezTo>
                  <a:cubicBezTo>
                    <a:pt x="92" y="407"/>
                    <a:pt x="94" y="406"/>
                    <a:pt x="92" y="407"/>
                  </a:cubicBezTo>
                  <a:cubicBezTo>
                    <a:pt x="90" y="411"/>
                    <a:pt x="93" y="406"/>
                    <a:pt x="91" y="409"/>
                  </a:cubicBezTo>
                  <a:cubicBezTo>
                    <a:pt x="85" y="417"/>
                    <a:pt x="83" y="419"/>
                    <a:pt x="79" y="425"/>
                  </a:cubicBezTo>
                  <a:cubicBezTo>
                    <a:pt x="80" y="423"/>
                    <a:pt x="82" y="421"/>
                    <a:pt x="83" y="418"/>
                  </a:cubicBezTo>
                  <a:cubicBezTo>
                    <a:pt x="85" y="416"/>
                    <a:pt x="87" y="414"/>
                    <a:pt x="87" y="414"/>
                  </a:cubicBezTo>
                  <a:cubicBezTo>
                    <a:pt x="83" y="419"/>
                    <a:pt x="89" y="412"/>
                    <a:pt x="89" y="411"/>
                  </a:cubicBezTo>
                  <a:cubicBezTo>
                    <a:pt x="88" y="413"/>
                    <a:pt x="87" y="414"/>
                    <a:pt x="87" y="415"/>
                  </a:cubicBezTo>
                  <a:cubicBezTo>
                    <a:pt x="83" y="419"/>
                    <a:pt x="86" y="416"/>
                    <a:pt x="89" y="412"/>
                  </a:cubicBezTo>
                  <a:close/>
                  <a:moveTo>
                    <a:pt x="673" y="389"/>
                  </a:moveTo>
                  <a:cubicBezTo>
                    <a:pt x="673" y="390"/>
                    <a:pt x="677" y="393"/>
                    <a:pt x="678" y="394"/>
                  </a:cubicBezTo>
                  <a:cubicBezTo>
                    <a:pt x="670" y="386"/>
                    <a:pt x="670" y="386"/>
                    <a:pt x="670" y="386"/>
                  </a:cubicBezTo>
                  <a:cubicBezTo>
                    <a:pt x="669" y="386"/>
                    <a:pt x="670" y="387"/>
                    <a:pt x="673" y="389"/>
                  </a:cubicBezTo>
                  <a:close/>
                  <a:moveTo>
                    <a:pt x="474" y="279"/>
                  </a:moveTo>
                  <a:cubicBezTo>
                    <a:pt x="474" y="279"/>
                    <a:pt x="467" y="277"/>
                    <a:pt x="468" y="277"/>
                  </a:cubicBezTo>
                  <a:cubicBezTo>
                    <a:pt x="473" y="279"/>
                    <a:pt x="472" y="279"/>
                    <a:pt x="476" y="280"/>
                  </a:cubicBezTo>
                  <a:cubicBezTo>
                    <a:pt x="477" y="280"/>
                    <a:pt x="479" y="280"/>
                    <a:pt x="482" y="281"/>
                  </a:cubicBezTo>
                  <a:cubicBezTo>
                    <a:pt x="482" y="281"/>
                    <a:pt x="477" y="280"/>
                    <a:pt x="482" y="281"/>
                  </a:cubicBezTo>
                  <a:cubicBezTo>
                    <a:pt x="483" y="281"/>
                    <a:pt x="487" y="282"/>
                    <a:pt x="489" y="283"/>
                  </a:cubicBezTo>
                  <a:cubicBezTo>
                    <a:pt x="489" y="283"/>
                    <a:pt x="489" y="283"/>
                    <a:pt x="491" y="284"/>
                  </a:cubicBezTo>
                  <a:cubicBezTo>
                    <a:pt x="490" y="283"/>
                    <a:pt x="488" y="282"/>
                    <a:pt x="485" y="282"/>
                  </a:cubicBezTo>
                  <a:cubicBezTo>
                    <a:pt x="485" y="282"/>
                    <a:pt x="493" y="284"/>
                    <a:pt x="493" y="284"/>
                  </a:cubicBezTo>
                  <a:cubicBezTo>
                    <a:pt x="484" y="281"/>
                    <a:pt x="478" y="280"/>
                    <a:pt x="474" y="279"/>
                  </a:cubicBezTo>
                  <a:close/>
                  <a:moveTo>
                    <a:pt x="524" y="294"/>
                  </a:moveTo>
                  <a:cubicBezTo>
                    <a:pt x="525" y="294"/>
                    <a:pt x="527" y="296"/>
                    <a:pt x="532" y="298"/>
                  </a:cubicBezTo>
                  <a:cubicBezTo>
                    <a:pt x="532" y="297"/>
                    <a:pt x="533" y="298"/>
                    <a:pt x="531" y="297"/>
                  </a:cubicBezTo>
                  <a:cubicBezTo>
                    <a:pt x="530" y="296"/>
                    <a:pt x="519" y="292"/>
                    <a:pt x="524" y="294"/>
                  </a:cubicBezTo>
                  <a:close/>
                  <a:moveTo>
                    <a:pt x="459" y="276"/>
                  </a:moveTo>
                  <a:cubicBezTo>
                    <a:pt x="464" y="277"/>
                    <a:pt x="474" y="279"/>
                    <a:pt x="468" y="278"/>
                  </a:cubicBezTo>
                  <a:cubicBezTo>
                    <a:pt x="461" y="276"/>
                    <a:pt x="457" y="276"/>
                    <a:pt x="450" y="274"/>
                  </a:cubicBezTo>
                  <a:cubicBezTo>
                    <a:pt x="447" y="274"/>
                    <a:pt x="462" y="276"/>
                    <a:pt x="459" y="276"/>
                  </a:cubicBezTo>
                  <a:close/>
                  <a:moveTo>
                    <a:pt x="98" y="402"/>
                  </a:moveTo>
                  <a:cubicBezTo>
                    <a:pt x="103" y="396"/>
                    <a:pt x="105" y="393"/>
                    <a:pt x="105" y="393"/>
                  </a:cubicBezTo>
                  <a:cubicBezTo>
                    <a:pt x="101" y="397"/>
                    <a:pt x="99" y="400"/>
                    <a:pt x="95" y="404"/>
                  </a:cubicBezTo>
                  <a:cubicBezTo>
                    <a:pt x="95" y="405"/>
                    <a:pt x="101" y="398"/>
                    <a:pt x="98" y="402"/>
                  </a:cubicBezTo>
                  <a:close/>
                  <a:moveTo>
                    <a:pt x="111" y="387"/>
                  </a:moveTo>
                  <a:cubicBezTo>
                    <a:pt x="113" y="385"/>
                    <a:pt x="115" y="382"/>
                    <a:pt x="115" y="382"/>
                  </a:cubicBezTo>
                  <a:cubicBezTo>
                    <a:pt x="115" y="383"/>
                    <a:pt x="114" y="384"/>
                    <a:pt x="114" y="384"/>
                  </a:cubicBezTo>
                  <a:cubicBezTo>
                    <a:pt x="120" y="377"/>
                    <a:pt x="120" y="377"/>
                    <a:pt x="120" y="377"/>
                  </a:cubicBezTo>
                  <a:cubicBezTo>
                    <a:pt x="118" y="379"/>
                    <a:pt x="121" y="375"/>
                    <a:pt x="118" y="378"/>
                  </a:cubicBezTo>
                  <a:cubicBezTo>
                    <a:pt x="119" y="378"/>
                    <a:pt x="110" y="387"/>
                    <a:pt x="111" y="387"/>
                  </a:cubicBezTo>
                  <a:close/>
                  <a:moveTo>
                    <a:pt x="302" y="278"/>
                  </a:moveTo>
                  <a:cubicBezTo>
                    <a:pt x="297" y="279"/>
                    <a:pt x="290" y="281"/>
                    <a:pt x="283" y="283"/>
                  </a:cubicBezTo>
                  <a:cubicBezTo>
                    <a:pt x="288" y="281"/>
                    <a:pt x="296" y="280"/>
                    <a:pt x="302" y="278"/>
                  </a:cubicBezTo>
                  <a:close/>
                  <a:moveTo>
                    <a:pt x="206" y="314"/>
                  </a:moveTo>
                  <a:cubicBezTo>
                    <a:pt x="209" y="311"/>
                    <a:pt x="204" y="314"/>
                    <a:pt x="200" y="316"/>
                  </a:cubicBezTo>
                  <a:cubicBezTo>
                    <a:pt x="199" y="317"/>
                    <a:pt x="205" y="314"/>
                    <a:pt x="204" y="315"/>
                  </a:cubicBezTo>
                  <a:cubicBezTo>
                    <a:pt x="201" y="316"/>
                    <a:pt x="197" y="319"/>
                    <a:pt x="200" y="317"/>
                  </a:cubicBezTo>
                  <a:cubicBezTo>
                    <a:pt x="202" y="316"/>
                    <a:pt x="205" y="314"/>
                    <a:pt x="207" y="313"/>
                  </a:cubicBezTo>
                  <a:cubicBezTo>
                    <a:pt x="209" y="312"/>
                    <a:pt x="210" y="311"/>
                    <a:pt x="208" y="312"/>
                  </a:cubicBezTo>
                  <a:cubicBezTo>
                    <a:pt x="208" y="313"/>
                    <a:pt x="207" y="313"/>
                    <a:pt x="206" y="314"/>
                  </a:cubicBezTo>
                  <a:close/>
                  <a:moveTo>
                    <a:pt x="170" y="335"/>
                  </a:moveTo>
                  <a:cubicBezTo>
                    <a:pt x="175" y="332"/>
                    <a:pt x="179" y="330"/>
                    <a:pt x="181" y="328"/>
                  </a:cubicBezTo>
                  <a:cubicBezTo>
                    <a:pt x="175" y="332"/>
                    <a:pt x="192" y="321"/>
                    <a:pt x="191" y="322"/>
                  </a:cubicBezTo>
                  <a:cubicBezTo>
                    <a:pt x="182" y="327"/>
                    <a:pt x="177" y="331"/>
                    <a:pt x="170" y="335"/>
                  </a:cubicBezTo>
                  <a:close/>
                  <a:moveTo>
                    <a:pt x="369" y="270"/>
                  </a:moveTo>
                  <a:cubicBezTo>
                    <a:pt x="373" y="270"/>
                    <a:pt x="377" y="270"/>
                    <a:pt x="380" y="270"/>
                  </a:cubicBezTo>
                  <a:cubicBezTo>
                    <a:pt x="381" y="269"/>
                    <a:pt x="382" y="269"/>
                    <a:pt x="383" y="269"/>
                  </a:cubicBezTo>
                  <a:cubicBezTo>
                    <a:pt x="384" y="269"/>
                    <a:pt x="385" y="269"/>
                    <a:pt x="385" y="269"/>
                  </a:cubicBezTo>
                  <a:cubicBezTo>
                    <a:pt x="375" y="270"/>
                    <a:pt x="374" y="270"/>
                    <a:pt x="369" y="270"/>
                  </a:cubicBezTo>
                  <a:close/>
                  <a:moveTo>
                    <a:pt x="272" y="286"/>
                  </a:moveTo>
                  <a:cubicBezTo>
                    <a:pt x="269" y="288"/>
                    <a:pt x="267" y="287"/>
                    <a:pt x="262" y="289"/>
                  </a:cubicBezTo>
                  <a:cubicBezTo>
                    <a:pt x="271" y="286"/>
                    <a:pt x="260" y="290"/>
                    <a:pt x="258" y="291"/>
                  </a:cubicBezTo>
                  <a:cubicBezTo>
                    <a:pt x="261" y="290"/>
                    <a:pt x="262" y="290"/>
                    <a:pt x="264" y="289"/>
                  </a:cubicBezTo>
                  <a:cubicBezTo>
                    <a:pt x="262" y="289"/>
                    <a:pt x="280" y="284"/>
                    <a:pt x="272" y="286"/>
                  </a:cubicBezTo>
                  <a:close/>
                  <a:moveTo>
                    <a:pt x="534" y="299"/>
                  </a:moveTo>
                  <a:cubicBezTo>
                    <a:pt x="540" y="302"/>
                    <a:pt x="542" y="303"/>
                    <a:pt x="544" y="303"/>
                  </a:cubicBezTo>
                  <a:cubicBezTo>
                    <a:pt x="545" y="304"/>
                    <a:pt x="546" y="304"/>
                    <a:pt x="550" y="306"/>
                  </a:cubicBezTo>
                  <a:cubicBezTo>
                    <a:pt x="544" y="303"/>
                    <a:pt x="545" y="303"/>
                    <a:pt x="540" y="301"/>
                  </a:cubicBezTo>
                  <a:cubicBezTo>
                    <a:pt x="542" y="302"/>
                    <a:pt x="535" y="299"/>
                    <a:pt x="534" y="299"/>
                  </a:cubicBezTo>
                  <a:close/>
                  <a:moveTo>
                    <a:pt x="62" y="451"/>
                  </a:moveTo>
                  <a:cubicBezTo>
                    <a:pt x="60" y="455"/>
                    <a:pt x="66" y="445"/>
                    <a:pt x="63" y="450"/>
                  </a:cubicBezTo>
                  <a:cubicBezTo>
                    <a:pt x="63" y="451"/>
                    <a:pt x="59" y="457"/>
                    <a:pt x="59" y="457"/>
                  </a:cubicBezTo>
                  <a:cubicBezTo>
                    <a:pt x="63" y="451"/>
                    <a:pt x="61" y="455"/>
                    <a:pt x="65" y="448"/>
                  </a:cubicBezTo>
                  <a:cubicBezTo>
                    <a:pt x="66" y="446"/>
                    <a:pt x="66" y="446"/>
                    <a:pt x="67" y="444"/>
                  </a:cubicBezTo>
                  <a:cubicBezTo>
                    <a:pt x="67" y="445"/>
                    <a:pt x="70" y="439"/>
                    <a:pt x="72" y="437"/>
                  </a:cubicBezTo>
                  <a:cubicBezTo>
                    <a:pt x="71" y="439"/>
                    <a:pt x="76" y="431"/>
                    <a:pt x="78" y="428"/>
                  </a:cubicBezTo>
                  <a:cubicBezTo>
                    <a:pt x="74" y="434"/>
                    <a:pt x="70" y="439"/>
                    <a:pt x="69" y="441"/>
                  </a:cubicBezTo>
                  <a:cubicBezTo>
                    <a:pt x="68" y="442"/>
                    <a:pt x="70" y="439"/>
                    <a:pt x="72" y="437"/>
                  </a:cubicBezTo>
                  <a:cubicBezTo>
                    <a:pt x="69" y="441"/>
                    <a:pt x="66" y="445"/>
                    <a:pt x="66" y="446"/>
                  </a:cubicBezTo>
                  <a:cubicBezTo>
                    <a:pt x="66" y="445"/>
                    <a:pt x="66" y="445"/>
                    <a:pt x="65" y="446"/>
                  </a:cubicBezTo>
                  <a:cubicBezTo>
                    <a:pt x="65" y="447"/>
                    <a:pt x="63" y="449"/>
                    <a:pt x="62" y="451"/>
                  </a:cubicBezTo>
                  <a:close/>
                  <a:moveTo>
                    <a:pt x="202" y="316"/>
                  </a:moveTo>
                  <a:cubicBezTo>
                    <a:pt x="204" y="315"/>
                    <a:pt x="207" y="313"/>
                    <a:pt x="209" y="312"/>
                  </a:cubicBezTo>
                  <a:cubicBezTo>
                    <a:pt x="212" y="311"/>
                    <a:pt x="214" y="310"/>
                    <a:pt x="215" y="309"/>
                  </a:cubicBezTo>
                  <a:cubicBezTo>
                    <a:pt x="213" y="310"/>
                    <a:pt x="209" y="312"/>
                    <a:pt x="206" y="313"/>
                  </a:cubicBezTo>
                  <a:cubicBezTo>
                    <a:pt x="203" y="315"/>
                    <a:pt x="201" y="316"/>
                    <a:pt x="202" y="316"/>
                  </a:cubicBezTo>
                  <a:close/>
                  <a:moveTo>
                    <a:pt x="371" y="270"/>
                  </a:moveTo>
                  <a:cubicBezTo>
                    <a:pt x="368" y="271"/>
                    <a:pt x="365" y="271"/>
                    <a:pt x="362" y="271"/>
                  </a:cubicBezTo>
                  <a:cubicBezTo>
                    <a:pt x="360" y="271"/>
                    <a:pt x="373" y="271"/>
                    <a:pt x="371" y="270"/>
                  </a:cubicBezTo>
                  <a:close/>
                  <a:moveTo>
                    <a:pt x="62" y="454"/>
                  </a:moveTo>
                  <a:cubicBezTo>
                    <a:pt x="56" y="464"/>
                    <a:pt x="55" y="464"/>
                    <a:pt x="52" y="471"/>
                  </a:cubicBezTo>
                  <a:cubicBezTo>
                    <a:pt x="51" y="473"/>
                    <a:pt x="53" y="468"/>
                    <a:pt x="57" y="462"/>
                  </a:cubicBezTo>
                  <a:cubicBezTo>
                    <a:pt x="60" y="457"/>
                    <a:pt x="65" y="449"/>
                    <a:pt x="67" y="445"/>
                  </a:cubicBezTo>
                  <a:cubicBezTo>
                    <a:pt x="65" y="448"/>
                    <a:pt x="63" y="452"/>
                    <a:pt x="64" y="451"/>
                  </a:cubicBezTo>
                  <a:cubicBezTo>
                    <a:pt x="66" y="447"/>
                    <a:pt x="69" y="443"/>
                    <a:pt x="71" y="440"/>
                  </a:cubicBezTo>
                  <a:cubicBezTo>
                    <a:pt x="73" y="437"/>
                    <a:pt x="75" y="434"/>
                    <a:pt x="76" y="433"/>
                  </a:cubicBezTo>
                  <a:cubicBezTo>
                    <a:pt x="74" y="435"/>
                    <a:pt x="74" y="435"/>
                    <a:pt x="72" y="438"/>
                  </a:cubicBezTo>
                  <a:cubicBezTo>
                    <a:pt x="71" y="440"/>
                    <a:pt x="76" y="433"/>
                    <a:pt x="78" y="429"/>
                  </a:cubicBezTo>
                  <a:cubicBezTo>
                    <a:pt x="76" y="431"/>
                    <a:pt x="81" y="425"/>
                    <a:pt x="81" y="425"/>
                  </a:cubicBezTo>
                  <a:cubicBezTo>
                    <a:pt x="77" y="429"/>
                    <a:pt x="77" y="431"/>
                    <a:pt x="72" y="438"/>
                  </a:cubicBezTo>
                  <a:cubicBezTo>
                    <a:pt x="73" y="436"/>
                    <a:pt x="69" y="442"/>
                    <a:pt x="65" y="448"/>
                  </a:cubicBezTo>
                  <a:cubicBezTo>
                    <a:pt x="61" y="454"/>
                    <a:pt x="58" y="460"/>
                    <a:pt x="62" y="454"/>
                  </a:cubicBezTo>
                  <a:close/>
                  <a:moveTo>
                    <a:pt x="153" y="349"/>
                  </a:moveTo>
                  <a:cubicBezTo>
                    <a:pt x="155" y="347"/>
                    <a:pt x="155" y="348"/>
                    <a:pt x="158" y="346"/>
                  </a:cubicBezTo>
                  <a:cubicBezTo>
                    <a:pt x="154" y="349"/>
                    <a:pt x="161" y="343"/>
                    <a:pt x="163" y="341"/>
                  </a:cubicBezTo>
                  <a:cubicBezTo>
                    <a:pt x="161" y="344"/>
                    <a:pt x="173" y="335"/>
                    <a:pt x="167" y="339"/>
                  </a:cubicBezTo>
                  <a:cubicBezTo>
                    <a:pt x="164" y="341"/>
                    <a:pt x="157" y="346"/>
                    <a:pt x="153" y="349"/>
                  </a:cubicBezTo>
                  <a:close/>
                  <a:moveTo>
                    <a:pt x="113" y="386"/>
                  </a:moveTo>
                  <a:cubicBezTo>
                    <a:pt x="111" y="389"/>
                    <a:pt x="111" y="388"/>
                    <a:pt x="110" y="389"/>
                  </a:cubicBezTo>
                  <a:cubicBezTo>
                    <a:pt x="110" y="390"/>
                    <a:pt x="107" y="393"/>
                    <a:pt x="104" y="395"/>
                  </a:cubicBezTo>
                  <a:cubicBezTo>
                    <a:pt x="102" y="398"/>
                    <a:pt x="100" y="400"/>
                    <a:pt x="102" y="398"/>
                  </a:cubicBezTo>
                  <a:cubicBezTo>
                    <a:pt x="103" y="397"/>
                    <a:pt x="104" y="395"/>
                    <a:pt x="105" y="394"/>
                  </a:cubicBezTo>
                  <a:cubicBezTo>
                    <a:pt x="106" y="393"/>
                    <a:pt x="107" y="392"/>
                    <a:pt x="108" y="391"/>
                  </a:cubicBezTo>
                  <a:cubicBezTo>
                    <a:pt x="110" y="389"/>
                    <a:pt x="112" y="388"/>
                    <a:pt x="113" y="386"/>
                  </a:cubicBezTo>
                  <a:close/>
                  <a:moveTo>
                    <a:pt x="19" y="559"/>
                  </a:moveTo>
                  <a:cubicBezTo>
                    <a:pt x="21" y="553"/>
                    <a:pt x="22" y="545"/>
                    <a:pt x="22" y="546"/>
                  </a:cubicBezTo>
                  <a:cubicBezTo>
                    <a:pt x="20" y="554"/>
                    <a:pt x="19" y="557"/>
                    <a:pt x="19" y="559"/>
                  </a:cubicBezTo>
                  <a:close/>
                  <a:moveTo>
                    <a:pt x="64" y="451"/>
                  </a:moveTo>
                  <a:cubicBezTo>
                    <a:pt x="64" y="451"/>
                    <a:pt x="61" y="456"/>
                    <a:pt x="62" y="455"/>
                  </a:cubicBezTo>
                  <a:cubicBezTo>
                    <a:pt x="65" y="449"/>
                    <a:pt x="66" y="448"/>
                    <a:pt x="69" y="444"/>
                  </a:cubicBezTo>
                  <a:cubicBezTo>
                    <a:pt x="65" y="449"/>
                    <a:pt x="66" y="447"/>
                    <a:pt x="64" y="451"/>
                  </a:cubicBezTo>
                  <a:close/>
                  <a:moveTo>
                    <a:pt x="1427" y="131"/>
                  </a:moveTo>
                  <a:cubicBezTo>
                    <a:pt x="1425" y="136"/>
                    <a:pt x="1422" y="144"/>
                    <a:pt x="1421" y="147"/>
                  </a:cubicBezTo>
                  <a:cubicBezTo>
                    <a:pt x="1426" y="133"/>
                    <a:pt x="1421" y="147"/>
                    <a:pt x="1426" y="135"/>
                  </a:cubicBezTo>
                  <a:cubicBezTo>
                    <a:pt x="1425" y="138"/>
                    <a:pt x="1427" y="131"/>
                    <a:pt x="1426" y="136"/>
                  </a:cubicBezTo>
                  <a:cubicBezTo>
                    <a:pt x="1422" y="144"/>
                    <a:pt x="1417" y="160"/>
                    <a:pt x="1414" y="169"/>
                  </a:cubicBezTo>
                  <a:cubicBezTo>
                    <a:pt x="1418" y="158"/>
                    <a:pt x="1425" y="139"/>
                    <a:pt x="1428" y="129"/>
                  </a:cubicBezTo>
                  <a:cubicBezTo>
                    <a:pt x="1427" y="133"/>
                    <a:pt x="1427" y="130"/>
                    <a:pt x="1426" y="133"/>
                  </a:cubicBezTo>
                  <a:cubicBezTo>
                    <a:pt x="1429" y="127"/>
                    <a:pt x="1429" y="125"/>
                    <a:pt x="1430" y="123"/>
                  </a:cubicBezTo>
                  <a:cubicBezTo>
                    <a:pt x="1427" y="130"/>
                    <a:pt x="1429" y="127"/>
                    <a:pt x="1426" y="133"/>
                  </a:cubicBezTo>
                  <a:cubicBezTo>
                    <a:pt x="1427" y="130"/>
                    <a:pt x="1427" y="131"/>
                    <a:pt x="1429" y="125"/>
                  </a:cubicBezTo>
                  <a:cubicBezTo>
                    <a:pt x="1429" y="124"/>
                    <a:pt x="1428" y="128"/>
                    <a:pt x="1429" y="125"/>
                  </a:cubicBezTo>
                  <a:cubicBezTo>
                    <a:pt x="1429" y="124"/>
                    <a:pt x="1432" y="117"/>
                    <a:pt x="1433" y="114"/>
                  </a:cubicBezTo>
                  <a:cubicBezTo>
                    <a:pt x="1433" y="112"/>
                    <a:pt x="1428" y="127"/>
                    <a:pt x="1429" y="124"/>
                  </a:cubicBezTo>
                  <a:cubicBezTo>
                    <a:pt x="1429" y="125"/>
                    <a:pt x="1426" y="134"/>
                    <a:pt x="1426" y="133"/>
                  </a:cubicBezTo>
                  <a:cubicBezTo>
                    <a:pt x="1426" y="133"/>
                    <a:pt x="1428" y="127"/>
                    <a:pt x="1428" y="126"/>
                  </a:cubicBezTo>
                  <a:cubicBezTo>
                    <a:pt x="1425" y="134"/>
                    <a:pt x="1426" y="130"/>
                    <a:pt x="1424" y="136"/>
                  </a:cubicBezTo>
                  <a:cubicBezTo>
                    <a:pt x="1424" y="137"/>
                    <a:pt x="1425" y="134"/>
                    <a:pt x="1425" y="135"/>
                  </a:cubicBezTo>
                  <a:cubicBezTo>
                    <a:pt x="1423" y="141"/>
                    <a:pt x="1421" y="145"/>
                    <a:pt x="1421" y="147"/>
                  </a:cubicBezTo>
                  <a:cubicBezTo>
                    <a:pt x="1421" y="145"/>
                    <a:pt x="1423" y="141"/>
                    <a:pt x="1421" y="145"/>
                  </a:cubicBezTo>
                  <a:cubicBezTo>
                    <a:pt x="1420" y="149"/>
                    <a:pt x="1418" y="153"/>
                    <a:pt x="1417" y="157"/>
                  </a:cubicBezTo>
                  <a:cubicBezTo>
                    <a:pt x="1419" y="152"/>
                    <a:pt x="1423" y="140"/>
                    <a:pt x="1425" y="135"/>
                  </a:cubicBezTo>
                  <a:cubicBezTo>
                    <a:pt x="1425" y="134"/>
                    <a:pt x="1426" y="131"/>
                    <a:pt x="1427" y="131"/>
                  </a:cubicBezTo>
                  <a:close/>
                  <a:moveTo>
                    <a:pt x="1415" y="163"/>
                  </a:moveTo>
                  <a:cubicBezTo>
                    <a:pt x="1415" y="164"/>
                    <a:pt x="1414" y="166"/>
                    <a:pt x="1416" y="162"/>
                  </a:cubicBezTo>
                  <a:cubicBezTo>
                    <a:pt x="1416" y="162"/>
                    <a:pt x="1421" y="150"/>
                    <a:pt x="1420" y="150"/>
                  </a:cubicBezTo>
                  <a:cubicBezTo>
                    <a:pt x="1417" y="160"/>
                    <a:pt x="1423" y="143"/>
                    <a:pt x="1418" y="153"/>
                  </a:cubicBezTo>
                  <a:cubicBezTo>
                    <a:pt x="1418" y="155"/>
                    <a:pt x="1416" y="160"/>
                    <a:pt x="1415" y="163"/>
                  </a:cubicBezTo>
                  <a:close/>
                  <a:moveTo>
                    <a:pt x="81" y="426"/>
                  </a:moveTo>
                  <a:cubicBezTo>
                    <a:pt x="84" y="421"/>
                    <a:pt x="89" y="415"/>
                    <a:pt x="91" y="412"/>
                  </a:cubicBezTo>
                  <a:cubicBezTo>
                    <a:pt x="86" y="419"/>
                    <a:pt x="83" y="422"/>
                    <a:pt x="81" y="426"/>
                  </a:cubicBezTo>
                  <a:close/>
                  <a:moveTo>
                    <a:pt x="113" y="388"/>
                  </a:moveTo>
                  <a:cubicBezTo>
                    <a:pt x="116" y="384"/>
                    <a:pt x="110" y="390"/>
                    <a:pt x="105" y="395"/>
                  </a:cubicBezTo>
                  <a:cubicBezTo>
                    <a:pt x="104" y="397"/>
                    <a:pt x="105" y="396"/>
                    <a:pt x="107" y="394"/>
                  </a:cubicBezTo>
                  <a:cubicBezTo>
                    <a:pt x="108" y="392"/>
                    <a:pt x="110" y="390"/>
                    <a:pt x="111" y="389"/>
                  </a:cubicBezTo>
                  <a:cubicBezTo>
                    <a:pt x="109" y="392"/>
                    <a:pt x="108" y="393"/>
                    <a:pt x="108" y="392"/>
                  </a:cubicBezTo>
                  <a:cubicBezTo>
                    <a:pt x="111" y="389"/>
                    <a:pt x="111" y="389"/>
                    <a:pt x="111" y="389"/>
                  </a:cubicBezTo>
                  <a:cubicBezTo>
                    <a:pt x="112" y="389"/>
                    <a:pt x="111" y="389"/>
                    <a:pt x="113" y="388"/>
                  </a:cubicBezTo>
                  <a:close/>
                  <a:moveTo>
                    <a:pt x="1405" y="190"/>
                  </a:moveTo>
                  <a:cubicBezTo>
                    <a:pt x="1405" y="190"/>
                    <a:pt x="1404" y="191"/>
                    <a:pt x="1406" y="188"/>
                  </a:cubicBezTo>
                  <a:cubicBezTo>
                    <a:pt x="1405" y="189"/>
                    <a:pt x="1410" y="177"/>
                    <a:pt x="1410" y="176"/>
                  </a:cubicBezTo>
                  <a:cubicBezTo>
                    <a:pt x="1407" y="184"/>
                    <a:pt x="1406" y="187"/>
                    <a:pt x="1403" y="194"/>
                  </a:cubicBezTo>
                  <a:cubicBezTo>
                    <a:pt x="1403" y="194"/>
                    <a:pt x="1403" y="194"/>
                    <a:pt x="1405" y="190"/>
                  </a:cubicBezTo>
                  <a:close/>
                  <a:moveTo>
                    <a:pt x="10" y="607"/>
                  </a:moveTo>
                  <a:cubicBezTo>
                    <a:pt x="12" y="599"/>
                    <a:pt x="12" y="597"/>
                    <a:pt x="13" y="590"/>
                  </a:cubicBezTo>
                  <a:cubicBezTo>
                    <a:pt x="13" y="590"/>
                    <a:pt x="14" y="588"/>
                    <a:pt x="14" y="588"/>
                  </a:cubicBezTo>
                  <a:cubicBezTo>
                    <a:pt x="13" y="590"/>
                    <a:pt x="13" y="593"/>
                    <a:pt x="13" y="595"/>
                  </a:cubicBezTo>
                  <a:cubicBezTo>
                    <a:pt x="15" y="586"/>
                    <a:pt x="14" y="587"/>
                    <a:pt x="16" y="580"/>
                  </a:cubicBezTo>
                  <a:cubicBezTo>
                    <a:pt x="16" y="578"/>
                    <a:pt x="15" y="584"/>
                    <a:pt x="15" y="579"/>
                  </a:cubicBezTo>
                  <a:cubicBezTo>
                    <a:pt x="13" y="590"/>
                    <a:pt x="12" y="596"/>
                    <a:pt x="10" y="607"/>
                  </a:cubicBezTo>
                  <a:close/>
                  <a:moveTo>
                    <a:pt x="21" y="559"/>
                  </a:moveTo>
                  <a:cubicBezTo>
                    <a:pt x="21" y="558"/>
                    <a:pt x="20" y="562"/>
                    <a:pt x="18" y="566"/>
                  </a:cubicBezTo>
                  <a:cubicBezTo>
                    <a:pt x="17" y="571"/>
                    <a:pt x="16" y="576"/>
                    <a:pt x="16" y="578"/>
                  </a:cubicBezTo>
                  <a:cubicBezTo>
                    <a:pt x="18" y="569"/>
                    <a:pt x="18" y="567"/>
                    <a:pt x="21" y="559"/>
                  </a:cubicBezTo>
                  <a:close/>
                  <a:moveTo>
                    <a:pt x="1403" y="195"/>
                  </a:moveTo>
                  <a:cubicBezTo>
                    <a:pt x="1402" y="198"/>
                    <a:pt x="1408" y="183"/>
                    <a:pt x="1409" y="181"/>
                  </a:cubicBezTo>
                  <a:cubicBezTo>
                    <a:pt x="1411" y="176"/>
                    <a:pt x="1412" y="173"/>
                    <a:pt x="1414" y="166"/>
                  </a:cubicBezTo>
                  <a:cubicBezTo>
                    <a:pt x="1413" y="169"/>
                    <a:pt x="1397" y="210"/>
                    <a:pt x="1403" y="195"/>
                  </a:cubicBezTo>
                  <a:close/>
                  <a:moveTo>
                    <a:pt x="11" y="608"/>
                  </a:moveTo>
                  <a:cubicBezTo>
                    <a:pt x="12" y="600"/>
                    <a:pt x="13" y="597"/>
                    <a:pt x="14" y="591"/>
                  </a:cubicBezTo>
                  <a:cubicBezTo>
                    <a:pt x="12" y="598"/>
                    <a:pt x="12" y="602"/>
                    <a:pt x="11" y="608"/>
                  </a:cubicBezTo>
                  <a:close/>
                  <a:moveTo>
                    <a:pt x="15" y="586"/>
                  </a:moveTo>
                  <a:cubicBezTo>
                    <a:pt x="16" y="579"/>
                    <a:pt x="18" y="571"/>
                    <a:pt x="19" y="567"/>
                  </a:cubicBezTo>
                  <a:cubicBezTo>
                    <a:pt x="16" y="576"/>
                    <a:pt x="15" y="584"/>
                    <a:pt x="15" y="586"/>
                  </a:cubicBezTo>
                  <a:close/>
                  <a:moveTo>
                    <a:pt x="20" y="561"/>
                  </a:moveTo>
                  <a:cubicBezTo>
                    <a:pt x="20" y="561"/>
                    <a:pt x="24" y="547"/>
                    <a:pt x="24" y="546"/>
                  </a:cubicBezTo>
                  <a:cubicBezTo>
                    <a:pt x="22" y="553"/>
                    <a:pt x="22" y="553"/>
                    <a:pt x="20" y="563"/>
                  </a:cubicBezTo>
                  <a:cubicBezTo>
                    <a:pt x="20" y="563"/>
                    <a:pt x="20" y="564"/>
                    <a:pt x="20" y="561"/>
                  </a:cubicBezTo>
                  <a:close/>
                  <a:moveTo>
                    <a:pt x="1196" y="555"/>
                  </a:moveTo>
                  <a:cubicBezTo>
                    <a:pt x="1193" y="558"/>
                    <a:pt x="1196" y="555"/>
                    <a:pt x="1192" y="558"/>
                  </a:cubicBezTo>
                  <a:cubicBezTo>
                    <a:pt x="1190" y="559"/>
                    <a:pt x="1187" y="562"/>
                    <a:pt x="1185" y="564"/>
                  </a:cubicBezTo>
                  <a:cubicBezTo>
                    <a:pt x="1182" y="567"/>
                    <a:pt x="1179" y="569"/>
                    <a:pt x="1177" y="571"/>
                  </a:cubicBezTo>
                  <a:cubicBezTo>
                    <a:pt x="1183" y="566"/>
                    <a:pt x="1183" y="566"/>
                    <a:pt x="1186" y="564"/>
                  </a:cubicBezTo>
                  <a:cubicBezTo>
                    <a:pt x="1187" y="563"/>
                    <a:pt x="1191" y="559"/>
                    <a:pt x="1194" y="556"/>
                  </a:cubicBezTo>
                  <a:cubicBezTo>
                    <a:pt x="1198" y="554"/>
                    <a:pt x="1200" y="552"/>
                    <a:pt x="1197" y="554"/>
                  </a:cubicBezTo>
                  <a:cubicBezTo>
                    <a:pt x="1197" y="554"/>
                    <a:pt x="1197" y="554"/>
                    <a:pt x="1196" y="555"/>
                  </a:cubicBezTo>
                  <a:close/>
                  <a:moveTo>
                    <a:pt x="1124" y="603"/>
                  </a:moveTo>
                  <a:cubicBezTo>
                    <a:pt x="1130" y="600"/>
                    <a:pt x="1130" y="600"/>
                    <a:pt x="1136" y="597"/>
                  </a:cubicBezTo>
                  <a:cubicBezTo>
                    <a:pt x="1136" y="596"/>
                    <a:pt x="1136" y="596"/>
                    <a:pt x="1136" y="596"/>
                  </a:cubicBezTo>
                  <a:cubicBezTo>
                    <a:pt x="1131" y="599"/>
                    <a:pt x="1127" y="601"/>
                    <a:pt x="1124" y="603"/>
                  </a:cubicBezTo>
                  <a:close/>
                  <a:moveTo>
                    <a:pt x="1210" y="542"/>
                  </a:moveTo>
                  <a:cubicBezTo>
                    <a:pt x="1214" y="537"/>
                    <a:pt x="1207" y="545"/>
                    <a:pt x="1205" y="546"/>
                  </a:cubicBezTo>
                  <a:cubicBezTo>
                    <a:pt x="1200" y="551"/>
                    <a:pt x="1207" y="545"/>
                    <a:pt x="1210" y="542"/>
                  </a:cubicBezTo>
                  <a:close/>
                  <a:moveTo>
                    <a:pt x="27" y="541"/>
                  </a:moveTo>
                  <a:cubicBezTo>
                    <a:pt x="26" y="542"/>
                    <a:pt x="28" y="538"/>
                    <a:pt x="28" y="537"/>
                  </a:cubicBezTo>
                  <a:cubicBezTo>
                    <a:pt x="28" y="538"/>
                    <a:pt x="27" y="539"/>
                    <a:pt x="27" y="539"/>
                  </a:cubicBezTo>
                  <a:cubicBezTo>
                    <a:pt x="28" y="538"/>
                    <a:pt x="28" y="537"/>
                    <a:pt x="28" y="536"/>
                  </a:cubicBezTo>
                  <a:cubicBezTo>
                    <a:pt x="29" y="536"/>
                    <a:pt x="29" y="535"/>
                    <a:pt x="29" y="535"/>
                  </a:cubicBezTo>
                  <a:cubicBezTo>
                    <a:pt x="30" y="532"/>
                    <a:pt x="30" y="530"/>
                    <a:pt x="31" y="527"/>
                  </a:cubicBezTo>
                  <a:cubicBezTo>
                    <a:pt x="32" y="525"/>
                    <a:pt x="33" y="522"/>
                    <a:pt x="34" y="520"/>
                  </a:cubicBezTo>
                  <a:cubicBezTo>
                    <a:pt x="35" y="516"/>
                    <a:pt x="37" y="512"/>
                    <a:pt x="38" y="509"/>
                  </a:cubicBezTo>
                  <a:cubicBezTo>
                    <a:pt x="38" y="508"/>
                    <a:pt x="38" y="509"/>
                    <a:pt x="39" y="507"/>
                  </a:cubicBezTo>
                  <a:cubicBezTo>
                    <a:pt x="39" y="506"/>
                    <a:pt x="39" y="506"/>
                    <a:pt x="39" y="506"/>
                  </a:cubicBezTo>
                  <a:cubicBezTo>
                    <a:pt x="37" y="513"/>
                    <a:pt x="36" y="514"/>
                    <a:pt x="34" y="519"/>
                  </a:cubicBezTo>
                  <a:cubicBezTo>
                    <a:pt x="34" y="518"/>
                    <a:pt x="34" y="520"/>
                    <a:pt x="33" y="523"/>
                  </a:cubicBezTo>
                  <a:cubicBezTo>
                    <a:pt x="33" y="521"/>
                    <a:pt x="33" y="521"/>
                    <a:pt x="32" y="524"/>
                  </a:cubicBezTo>
                  <a:cubicBezTo>
                    <a:pt x="32" y="523"/>
                    <a:pt x="33" y="520"/>
                    <a:pt x="33" y="520"/>
                  </a:cubicBezTo>
                  <a:cubicBezTo>
                    <a:pt x="30" y="529"/>
                    <a:pt x="29" y="533"/>
                    <a:pt x="27" y="541"/>
                  </a:cubicBezTo>
                  <a:close/>
                  <a:moveTo>
                    <a:pt x="1161" y="583"/>
                  </a:moveTo>
                  <a:cubicBezTo>
                    <a:pt x="1163" y="581"/>
                    <a:pt x="1166" y="579"/>
                    <a:pt x="1168" y="578"/>
                  </a:cubicBezTo>
                  <a:cubicBezTo>
                    <a:pt x="1168" y="578"/>
                    <a:pt x="1169" y="577"/>
                    <a:pt x="1166" y="578"/>
                  </a:cubicBezTo>
                  <a:cubicBezTo>
                    <a:pt x="1169" y="577"/>
                    <a:pt x="1158" y="584"/>
                    <a:pt x="1161" y="583"/>
                  </a:cubicBezTo>
                  <a:close/>
                  <a:moveTo>
                    <a:pt x="76" y="438"/>
                  </a:moveTo>
                  <a:cubicBezTo>
                    <a:pt x="78" y="435"/>
                    <a:pt x="81" y="430"/>
                    <a:pt x="83" y="427"/>
                  </a:cubicBezTo>
                  <a:cubicBezTo>
                    <a:pt x="80" y="431"/>
                    <a:pt x="78" y="435"/>
                    <a:pt x="77" y="436"/>
                  </a:cubicBezTo>
                  <a:cubicBezTo>
                    <a:pt x="76" y="438"/>
                    <a:pt x="76" y="438"/>
                    <a:pt x="78" y="434"/>
                  </a:cubicBezTo>
                  <a:cubicBezTo>
                    <a:pt x="75" y="439"/>
                    <a:pt x="76" y="438"/>
                    <a:pt x="73" y="441"/>
                  </a:cubicBezTo>
                  <a:cubicBezTo>
                    <a:pt x="73" y="441"/>
                    <a:pt x="73" y="442"/>
                    <a:pt x="72" y="443"/>
                  </a:cubicBezTo>
                  <a:cubicBezTo>
                    <a:pt x="78" y="434"/>
                    <a:pt x="73" y="442"/>
                    <a:pt x="76" y="438"/>
                  </a:cubicBezTo>
                  <a:close/>
                  <a:moveTo>
                    <a:pt x="611" y="346"/>
                  </a:moveTo>
                  <a:cubicBezTo>
                    <a:pt x="604" y="342"/>
                    <a:pt x="597" y="336"/>
                    <a:pt x="596" y="337"/>
                  </a:cubicBezTo>
                  <a:cubicBezTo>
                    <a:pt x="602" y="340"/>
                    <a:pt x="600" y="339"/>
                    <a:pt x="603" y="341"/>
                  </a:cubicBezTo>
                  <a:cubicBezTo>
                    <a:pt x="603" y="341"/>
                    <a:pt x="603" y="342"/>
                    <a:pt x="605" y="343"/>
                  </a:cubicBezTo>
                  <a:cubicBezTo>
                    <a:pt x="612" y="348"/>
                    <a:pt x="611" y="346"/>
                    <a:pt x="614" y="349"/>
                  </a:cubicBezTo>
                  <a:cubicBezTo>
                    <a:pt x="617" y="351"/>
                    <a:pt x="620" y="353"/>
                    <a:pt x="619" y="352"/>
                  </a:cubicBezTo>
                  <a:cubicBezTo>
                    <a:pt x="613" y="348"/>
                    <a:pt x="611" y="346"/>
                    <a:pt x="607" y="344"/>
                  </a:cubicBezTo>
                  <a:cubicBezTo>
                    <a:pt x="606" y="343"/>
                    <a:pt x="610" y="346"/>
                    <a:pt x="611" y="346"/>
                  </a:cubicBezTo>
                  <a:close/>
                  <a:moveTo>
                    <a:pt x="1144" y="593"/>
                  </a:moveTo>
                  <a:cubicBezTo>
                    <a:pt x="1152" y="588"/>
                    <a:pt x="1153" y="588"/>
                    <a:pt x="1157" y="585"/>
                  </a:cubicBezTo>
                  <a:cubicBezTo>
                    <a:pt x="1156" y="585"/>
                    <a:pt x="1147" y="591"/>
                    <a:pt x="1144" y="593"/>
                  </a:cubicBezTo>
                  <a:close/>
                  <a:moveTo>
                    <a:pt x="188" y="329"/>
                  </a:moveTo>
                  <a:cubicBezTo>
                    <a:pt x="194" y="325"/>
                    <a:pt x="197" y="323"/>
                    <a:pt x="201" y="321"/>
                  </a:cubicBezTo>
                  <a:cubicBezTo>
                    <a:pt x="199" y="322"/>
                    <a:pt x="195" y="324"/>
                    <a:pt x="192" y="326"/>
                  </a:cubicBezTo>
                  <a:cubicBezTo>
                    <a:pt x="189" y="327"/>
                    <a:pt x="187" y="329"/>
                    <a:pt x="188" y="329"/>
                  </a:cubicBezTo>
                  <a:close/>
                  <a:moveTo>
                    <a:pt x="581" y="327"/>
                  </a:moveTo>
                  <a:cubicBezTo>
                    <a:pt x="581" y="327"/>
                    <a:pt x="573" y="322"/>
                    <a:pt x="568" y="320"/>
                  </a:cubicBezTo>
                  <a:cubicBezTo>
                    <a:pt x="568" y="320"/>
                    <a:pt x="568" y="320"/>
                    <a:pt x="568" y="320"/>
                  </a:cubicBezTo>
                  <a:cubicBezTo>
                    <a:pt x="578" y="326"/>
                    <a:pt x="572" y="322"/>
                    <a:pt x="581" y="327"/>
                  </a:cubicBezTo>
                  <a:close/>
                  <a:moveTo>
                    <a:pt x="457" y="280"/>
                  </a:moveTo>
                  <a:cubicBezTo>
                    <a:pt x="457" y="281"/>
                    <a:pt x="461" y="281"/>
                    <a:pt x="466" y="282"/>
                  </a:cubicBezTo>
                  <a:cubicBezTo>
                    <a:pt x="470" y="283"/>
                    <a:pt x="475" y="284"/>
                    <a:pt x="475" y="284"/>
                  </a:cubicBezTo>
                  <a:cubicBezTo>
                    <a:pt x="475" y="284"/>
                    <a:pt x="473" y="284"/>
                    <a:pt x="469" y="283"/>
                  </a:cubicBezTo>
                  <a:cubicBezTo>
                    <a:pt x="467" y="282"/>
                    <a:pt x="465" y="282"/>
                    <a:pt x="463" y="281"/>
                  </a:cubicBezTo>
                  <a:cubicBezTo>
                    <a:pt x="461" y="281"/>
                    <a:pt x="459" y="281"/>
                    <a:pt x="457" y="280"/>
                  </a:cubicBezTo>
                  <a:close/>
                  <a:moveTo>
                    <a:pt x="484" y="287"/>
                  </a:moveTo>
                  <a:cubicBezTo>
                    <a:pt x="490" y="288"/>
                    <a:pt x="495" y="290"/>
                    <a:pt x="498" y="291"/>
                  </a:cubicBezTo>
                  <a:cubicBezTo>
                    <a:pt x="493" y="289"/>
                    <a:pt x="494" y="289"/>
                    <a:pt x="488" y="288"/>
                  </a:cubicBezTo>
                  <a:cubicBezTo>
                    <a:pt x="488" y="288"/>
                    <a:pt x="485" y="287"/>
                    <a:pt x="484" y="287"/>
                  </a:cubicBezTo>
                  <a:close/>
                  <a:moveTo>
                    <a:pt x="503" y="292"/>
                  </a:moveTo>
                  <a:cubicBezTo>
                    <a:pt x="502" y="291"/>
                    <a:pt x="491" y="288"/>
                    <a:pt x="486" y="287"/>
                  </a:cubicBezTo>
                  <a:cubicBezTo>
                    <a:pt x="486" y="287"/>
                    <a:pt x="485" y="287"/>
                    <a:pt x="484" y="286"/>
                  </a:cubicBezTo>
                  <a:cubicBezTo>
                    <a:pt x="492" y="289"/>
                    <a:pt x="491" y="288"/>
                    <a:pt x="503" y="292"/>
                  </a:cubicBezTo>
                  <a:close/>
                  <a:moveTo>
                    <a:pt x="86" y="425"/>
                  </a:moveTo>
                  <a:cubicBezTo>
                    <a:pt x="88" y="422"/>
                    <a:pt x="92" y="417"/>
                    <a:pt x="96" y="412"/>
                  </a:cubicBezTo>
                  <a:cubicBezTo>
                    <a:pt x="100" y="407"/>
                    <a:pt x="103" y="403"/>
                    <a:pt x="105" y="401"/>
                  </a:cubicBezTo>
                  <a:cubicBezTo>
                    <a:pt x="100" y="407"/>
                    <a:pt x="96" y="412"/>
                    <a:pt x="93" y="415"/>
                  </a:cubicBezTo>
                  <a:cubicBezTo>
                    <a:pt x="91" y="418"/>
                    <a:pt x="89" y="420"/>
                    <a:pt x="88" y="421"/>
                  </a:cubicBezTo>
                  <a:cubicBezTo>
                    <a:pt x="90" y="419"/>
                    <a:pt x="86" y="424"/>
                    <a:pt x="86" y="425"/>
                  </a:cubicBezTo>
                  <a:close/>
                  <a:moveTo>
                    <a:pt x="90" y="419"/>
                  </a:moveTo>
                  <a:cubicBezTo>
                    <a:pt x="87" y="422"/>
                    <a:pt x="83" y="428"/>
                    <a:pt x="83" y="428"/>
                  </a:cubicBezTo>
                  <a:cubicBezTo>
                    <a:pt x="87" y="423"/>
                    <a:pt x="90" y="418"/>
                    <a:pt x="90" y="419"/>
                  </a:cubicBezTo>
                  <a:close/>
                  <a:moveTo>
                    <a:pt x="92" y="416"/>
                  </a:moveTo>
                  <a:cubicBezTo>
                    <a:pt x="99" y="407"/>
                    <a:pt x="98" y="409"/>
                    <a:pt x="99" y="408"/>
                  </a:cubicBezTo>
                  <a:cubicBezTo>
                    <a:pt x="104" y="402"/>
                    <a:pt x="106" y="400"/>
                    <a:pt x="109" y="396"/>
                  </a:cubicBezTo>
                  <a:cubicBezTo>
                    <a:pt x="106" y="399"/>
                    <a:pt x="103" y="403"/>
                    <a:pt x="99" y="407"/>
                  </a:cubicBezTo>
                  <a:cubicBezTo>
                    <a:pt x="96" y="411"/>
                    <a:pt x="93" y="414"/>
                    <a:pt x="92" y="416"/>
                  </a:cubicBezTo>
                  <a:close/>
                  <a:moveTo>
                    <a:pt x="140" y="366"/>
                  </a:moveTo>
                  <a:cubicBezTo>
                    <a:pt x="135" y="369"/>
                    <a:pt x="131" y="373"/>
                    <a:pt x="128" y="375"/>
                  </a:cubicBezTo>
                  <a:cubicBezTo>
                    <a:pt x="127" y="377"/>
                    <a:pt x="137" y="368"/>
                    <a:pt x="140" y="366"/>
                  </a:cubicBezTo>
                  <a:close/>
                  <a:moveTo>
                    <a:pt x="464" y="283"/>
                  </a:moveTo>
                  <a:cubicBezTo>
                    <a:pt x="471" y="284"/>
                    <a:pt x="469" y="283"/>
                    <a:pt x="479" y="286"/>
                  </a:cubicBezTo>
                  <a:cubicBezTo>
                    <a:pt x="482" y="286"/>
                    <a:pt x="466" y="283"/>
                    <a:pt x="469" y="283"/>
                  </a:cubicBezTo>
                  <a:cubicBezTo>
                    <a:pt x="475" y="285"/>
                    <a:pt x="477" y="285"/>
                    <a:pt x="481" y="286"/>
                  </a:cubicBezTo>
                  <a:cubicBezTo>
                    <a:pt x="482" y="286"/>
                    <a:pt x="479" y="285"/>
                    <a:pt x="476" y="285"/>
                  </a:cubicBezTo>
                  <a:cubicBezTo>
                    <a:pt x="473" y="284"/>
                    <a:pt x="470" y="283"/>
                    <a:pt x="467" y="283"/>
                  </a:cubicBezTo>
                  <a:cubicBezTo>
                    <a:pt x="466" y="283"/>
                    <a:pt x="466" y="283"/>
                    <a:pt x="464" y="283"/>
                  </a:cubicBezTo>
                  <a:close/>
                  <a:moveTo>
                    <a:pt x="70" y="448"/>
                  </a:moveTo>
                  <a:cubicBezTo>
                    <a:pt x="74" y="441"/>
                    <a:pt x="78" y="436"/>
                    <a:pt x="81" y="431"/>
                  </a:cubicBezTo>
                  <a:cubicBezTo>
                    <a:pt x="78" y="435"/>
                    <a:pt x="68" y="450"/>
                    <a:pt x="70" y="448"/>
                  </a:cubicBezTo>
                  <a:close/>
                  <a:moveTo>
                    <a:pt x="165" y="346"/>
                  </a:moveTo>
                  <a:cubicBezTo>
                    <a:pt x="157" y="352"/>
                    <a:pt x="151" y="356"/>
                    <a:pt x="165" y="345"/>
                  </a:cubicBezTo>
                  <a:cubicBezTo>
                    <a:pt x="161" y="348"/>
                    <a:pt x="156" y="351"/>
                    <a:pt x="153" y="354"/>
                  </a:cubicBezTo>
                  <a:cubicBezTo>
                    <a:pt x="149" y="357"/>
                    <a:pt x="146" y="360"/>
                    <a:pt x="146" y="360"/>
                  </a:cubicBezTo>
                  <a:cubicBezTo>
                    <a:pt x="152" y="355"/>
                    <a:pt x="153" y="355"/>
                    <a:pt x="154" y="354"/>
                  </a:cubicBezTo>
                  <a:cubicBezTo>
                    <a:pt x="155" y="353"/>
                    <a:pt x="156" y="352"/>
                    <a:pt x="165" y="346"/>
                  </a:cubicBezTo>
                  <a:close/>
                  <a:moveTo>
                    <a:pt x="170" y="341"/>
                  </a:moveTo>
                  <a:cubicBezTo>
                    <a:pt x="173" y="339"/>
                    <a:pt x="170" y="341"/>
                    <a:pt x="168" y="343"/>
                  </a:cubicBezTo>
                  <a:cubicBezTo>
                    <a:pt x="173" y="340"/>
                    <a:pt x="175" y="338"/>
                    <a:pt x="177" y="337"/>
                  </a:cubicBezTo>
                  <a:cubicBezTo>
                    <a:pt x="180" y="335"/>
                    <a:pt x="181" y="334"/>
                    <a:pt x="183" y="333"/>
                  </a:cubicBezTo>
                  <a:cubicBezTo>
                    <a:pt x="182" y="334"/>
                    <a:pt x="185" y="332"/>
                    <a:pt x="190" y="329"/>
                  </a:cubicBezTo>
                  <a:cubicBezTo>
                    <a:pt x="189" y="329"/>
                    <a:pt x="184" y="332"/>
                    <a:pt x="177" y="336"/>
                  </a:cubicBezTo>
                  <a:cubicBezTo>
                    <a:pt x="181" y="334"/>
                    <a:pt x="191" y="327"/>
                    <a:pt x="184" y="331"/>
                  </a:cubicBezTo>
                  <a:cubicBezTo>
                    <a:pt x="180" y="334"/>
                    <a:pt x="175" y="337"/>
                    <a:pt x="170" y="341"/>
                  </a:cubicBezTo>
                  <a:close/>
                  <a:moveTo>
                    <a:pt x="1022" y="623"/>
                  </a:moveTo>
                  <a:cubicBezTo>
                    <a:pt x="1016" y="623"/>
                    <a:pt x="1018" y="623"/>
                    <a:pt x="1013" y="622"/>
                  </a:cubicBezTo>
                  <a:cubicBezTo>
                    <a:pt x="1013" y="622"/>
                    <a:pt x="1010" y="622"/>
                    <a:pt x="1009" y="622"/>
                  </a:cubicBezTo>
                  <a:cubicBezTo>
                    <a:pt x="1012" y="623"/>
                    <a:pt x="1014" y="623"/>
                    <a:pt x="1015" y="623"/>
                  </a:cubicBezTo>
                  <a:cubicBezTo>
                    <a:pt x="1015" y="623"/>
                    <a:pt x="1003" y="622"/>
                    <a:pt x="1011" y="623"/>
                  </a:cubicBezTo>
                  <a:cubicBezTo>
                    <a:pt x="1015" y="623"/>
                    <a:pt x="1016" y="623"/>
                    <a:pt x="1017" y="623"/>
                  </a:cubicBezTo>
                  <a:cubicBezTo>
                    <a:pt x="1014" y="623"/>
                    <a:pt x="1025" y="623"/>
                    <a:pt x="1022" y="623"/>
                  </a:cubicBezTo>
                  <a:close/>
                  <a:moveTo>
                    <a:pt x="216" y="313"/>
                  </a:moveTo>
                  <a:cubicBezTo>
                    <a:pt x="210" y="316"/>
                    <a:pt x="211" y="316"/>
                    <a:pt x="205" y="319"/>
                  </a:cubicBezTo>
                  <a:cubicBezTo>
                    <a:pt x="205" y="320"/>
                    <a:pt x="207" y="318"/>
                    <a:pt x="210" y="317"/>
                  </a:cubicBezTo>
                  <a:cubicBezTo>
                    <a:pt x="213" y="315"/>
                    <a:pt x="216" y="314"/>
                    <a:pt x="216" y="313"/>
                  </a:cubicBezTo>
                  <a:close/>
                  <a:moveTo>
                    <a:pt x="71" y="446"/>
                  </a:moveTo>
                  <a:cubicBezTo>
                    <a:pt x="71" y="447"/>
                    <a:pt x="66" y="454"/>
                    <a:pt x="66" y="455"/>
                  </a:cubicBezTo>
                  <a:cubicBezTo>
                    <a:pt x="65" y="455"/>
                    <a:pt x="69" y="450"/>
                    <a:pt x="69" y="449"/>
                  </a:cubicBezTo>
                  <a:cubicBezTo>
                    <a:pt x="66" y="454"/>
                    <a:pt x="64" y="458"/>
                    <a:pt x="62" y="461"/>
                  </a:cubicBezTo>
                  <a:cubicBezTo>
                    <a:pt x="60" y="465"/>
                    <a:pt x="58" y="468"/>
                    <a:pt x="56" y="472"/>
                  </a:cubicBezTo>
                  <a:cubicBezTo>
                    <a:pt x="57" y="471"/>
                    <a:pt x="58" y="469"/>
                    <a:pt x="58" y="468"/>
                  </a:cubicBezTo>
                  <a:cubicBezTo>
                    <a:pt x="59" y="466"/>
                    <a:pt x="60" y="465"/>
                    <a:pt x="61" y="464"/>
                  </a:cubicBezTo>
                  <a:cubicBezTo>
                    <a:pt x="62" y="462"/>
                    <a:pt x="63" y="460"/>
                    <a:pt x="64" y="458"/>
                  </a:cubicBezTo>
                  <a:cubicBezTo>
                    <a:pt x="67" y="454"/>
                    <a:pt x="69" y="451"/>
                    <a:pt x="71" y="446"/>
                  </a:cubicBezTo>
                  <a:cubicBezTo>
                    <a:pt x="69" y="450"/>
                    <a:pt x="68" y="453"/>
                    <a:pt x="67" y="454"/>
                  </a:cubicBezTo>
                  <a:cubicBezTo>
                    <a:pt x="67" y="453"/>
                    <a:pt x="69" y="450"/>
                    <a:pt x="71" y="447"/>
                  </a:cubicBezTo>
                  <a:cubicBezTo>
                    <a:pt x="72" y="444"/>
                    <a:pt x="73" y="443"/>
                    <a:pt x="71" y="446"/>
                  </a:cubicBezTo>
                  <a:close/>
                  <a:moveTo>
                    <a:pt x="72" y="444"/>
                  </a:moveTo>
                  <a:cubicBezTo>
                    <a:pt x="75" y="441"/>
                    <a:pt x="80" y="433"/>
                    <a:pt x="81" y="432"/>
                  </a:cubicBezTo>
                  <a:cubicBezTo>
                    <a:pt x="79" y="434"/>
                    <a:pt x="78" y="436"/>
                    <a:pt x="78" y="435"/>
                  </a:cubicBezTo>
                  <a:cubicBezTo>
                    <a:pt x="75" y="441"/>
                    <a:pt x="73" y="443"/>
                    <a:pt x="72" y="444"/>
                  </a:cubicBezTo>
                  <a:close/>
                  <a:moveTo>
                    <a:pt x="83" y="428"/>
                  </a:moveTo>
                  <a:cubicBezTo>
                    <a:pt x="85" y="426"/>
                    <a:pt x="85" y="426"/>
                    <a:pt x="83" y="428"/>
                  </a:cubicBezTo>
                  <a:cubicBezTo>
                    <a:pt x="84" y="427"/>
                    <a:pt x="86" y="425"/>
                    <a:pt x="86" y="424"/>
                  </a:cubicBezTo>
                  <a:cubicBezTo>
                    <a:pt x="85" y="426"/>
                    <a:pt x="83" y="429"/>
                    <a:pt x="81" y="431"/>
                  </a:cubicBezTo>
                  <a:cubicBezTo>
                    <a:pt x="80" y="433"/>
                    <a:pt x="78" y="435"/>
                    <a:pt x="78" y="435"/>
                  </a:cubicBezTo>
                  <a:cubicBezTo>
                    <a:pt x="80" y="433"/>
                    <a:pt x="82" y="430"/>
                    <a:pt x="83" y="428"/>
                  </a:cubicBezTo>
                  <a:cubicBezTo>
                    <a:pt x="83" y="429"/>
                    <a:pt x="82" y="430"/>
                    <a:pt x="83" y="428"/>
                  </a:cubicBezTo>
                  <a:close/>
                  <a:moveTo>
                    <a:pt x="130" y="375"/>
                  </a:moveTo>
                  <a:cubicBezTo>
                    <a:pt x="130" y="375"/>
                    <a:pt x="130" y="375"/>
                    <a:pt x="132" y="373"/>
                  </a:cubicBezTo>
                  <a:cubicBezTo>
                    <a:pt x="131" y="374"/>
                    <a:pt x="137" y="369"/>
                    <a:pt x="140" y="366"/>
                  </a:cubicBezTo>
                  <a:cubicBezTo>
                    <a:pt x="139" y="366"/>
                    <a:pt x="146" y="361"/>
                    <a:pt x="146" y="360"/>
                  </a:cubicBezTo>
                  <a:cubicBezTo>
                    <a:pt x="141" y="365"/>
                    <a:pt x="140" y="365"/>
                    <a:pt x="138" y="367"/>
                  </a:cubicBezTo>
                  <a:cubicBezTo>
                    <a:pt x="139" y="366"/>
                    <a:pt x="132" y="372"/>
                    <a:pt x="132" y="373"/>
                  </a:cubicBezTo>
                  <a:cubicBezTo>
                    <a:pt x="138" y="368"/>
                    <a:pt x="121" y="383"/>
                    <a:pt x="127" y="378"/>
                  </a:cubicBezTo>
                  <a:cubicBezTo>
                    <a:pt x="128" y="377"/>
                    <a:pt x="128" y="376"/>
                    <a:pt x="129" y="376"/>
                  </a:cubicBezTo>
                  <a:cubicBezTo>
                    <a:pt x="130" y="375"/>
                    <a:pt x="130" y="375"/>
                    <a:pt x="130" y="375"/>
                  </a:cubicBezTo>
                  <a:close/>
                  <a:moveTo>
                    <a:pt x="218" y="313"/>
                  </a:moveTo>
                  <a:cubicBezTo>
                    <a:pt x="221" y="312"/>
                    <a:pt x="231" y="307"/>
                    <a:pt x="234" y="306"/>
                  </a:cubicBezTo>
                  <a:cubicBezTo>
                    <a:pt x="230" y="307"/>
                    <a:pt x="228" y="308"/>
                    <a:pt x="226" y="309"/>
                  </a:cubicBezTo>
                  <a:cubicBezTo>
                    <a:pt x="223" y="311"/>
                    <a:pt x="222" y="311"/>
                    <a:pt x="220" y="312"/>
                  </a:cubicBezTo>
                  <a:cubicBezTo>
                    <a:pt x="222" y="311"/>
                    <a:pt x="226" y="309"/>
                    <a:pt x="226" y="309"/>
                  </a:cubicBezTo>
                  <a:cubicBezTo>
                    <a:pt x="222" y="311"/>
                    <a:pt x="222" y="311"/>
                    <a:pt x="218" y="313"/>
                  </a:cubicBezTo>
                  <a:cubicBezTo>
                    <a:pt x="221" y="312"/>
                    <a:pt x="213" y="316"/>
                    <a:pt x="218" y="313"/>
                  </a:cubicBezTo>
                  <a:close/>
                  <a:moveTo>
                    <a:pt x="254" y="298"/>
                  </a:moveTo>
                  <a:cubicBezTo>
                    <a:pt x="257" y="297"/>
                    <a:pt x="252" y="298"/>
                    <a:pt x="254" y="298"/>
                  </a:cubicBezTo>
                  <a:cubicBezTo>
                    <a:pt x="248" y="300"/>
                    <a:pt x="248" y="300"/>
                    <a:pt x="248" y="300"/>
                  </a:cubicBezTo>
                  <a:cubicBezTo>
                    <a:pt x="246" y="301"/>
                    <a:pt x="252" y="299"/>
                    <a:pt x="254" y="298"/>
                  </a:cubicBezTo>
                  <a:close/>
                  <a:moveTo>
                    <a:pt x="145" y="362"/>
                  </a:moveTo>
                  <a:cubicBezTo>
                    <a:pt x="147" y="360"/>
                    <a:pt x="149" y="359"/>
                    <a:pt x="149" y="358"/>
                  </a:cubicBezTo>
                  <a:cubicBezTo>
                    <a:pt x="148" y="359"/>
                    <a:pt x="147" y="360"/>
                    <a:pt x="149" y="358"/>
                  </a:cubicBezTo>
                  <a:cubicBezTo>
                    <a:pt x="151" y="357"/>
                    <a:pt x="154" y="354"/>
                    <a:pt x="157" y="352"/>
                  </a:cubicBezTo>
                  <a:cubicBezTo>
                    <a:pt x="160" y="350"/>
                    <a:pt x="164" y="347"/>
                    <a:pt x="167" y="345"/>
                  </a:cubicBezTo>
                  <a:cubicBezTo>
                    <a:pt x="167" y="344"/>
                    <a:pt x="159" y="351"/>
                    <a:pt x="163" y="347"/>
                  </a:cubicBezTo>
                  <a:cubicBezTo>
                    <a:pt x="156" y="352"/>
                    <a:pt x="148" y="359"/>
                    <a:pt x="143" y="363"/>
                  </a:cubicBezTo>
                  <a:cubicBezTo>
                    <a:pt x="145" y="362"/>
                    <a:pt x="145" y="362"/>
                    <a:pt x="145" y="362"/>
                  </a:cubicBezTo>
                  <a:close/>
                  <a:moveTo>
                    <a:pt x="216" y="315"/>
                  </a:moveTo>
                  <a:cubicBezTo>
                    <a:pt x="210" y="318"/>
                    <a:pt x="206" y="320"/>
                    <a:pt x="197" y="325"/>
                  </a:cubicBezTo>
                  <a:cubicBezTo>
                    <a:pt x="198" y="325"/>
                    <a:pt x="214" y="316"/>
                    <a:pt x="216" y="315"/>
                  </a:cubicBezTo>
                  <a:cubicBezTo>
                    <a:pt x="210" y="318"/>
                    <a:pt x="222" y="312"/>
                    <a:pt x="222" y="312"/>
                  </a:cubicBezTo>
                  <a:cubicBezTo>
                    <a:pt x="216" y="315"/>
                    <a:pt x="217" y="314"/>
                    <a:pt x="210" y="317"/>
                  </a:cubicBezTo>
                  <a:cubicBezTo>
                    <a:pt x="213" y="316"/>
                    <a:pt x="211" y="317"/>
                    <a:pt x="208" y="318"/>
                  </a:cubicBezTo>
                  <a:cubicBezTo>
                    <a:pt x="208" y="318"/>
                    <a:pt x="208" y="318"/>
                    <a:pt x="208" y="318"/>
                  </a:cubicBezTo>
                  <a:cubicBezTo>
                    <a:pt x="212" y="317"/>
                    <a:pt x="215" y="315"/>
                    <a:pt x="216" y="315"/>
                  </a:cubicBezTo>
                  <a:close/>
                  <a:moveTo>
                    <a:pt x="241" y="303"/>
                  </a:moveTo>
                  <a:cubicBezTo>
                    <a:pt x="242" y="303"/>
                    <a:pt x="247" y="301"/>
                    <a:pt x="251" y="299"/>
                  </a:cubicBezTo>
                  <a:cubicBezTo>
                    <a:pt x="246" y="301"/>
                    <a:pt x="255" y="298"/>
                    <a:pt x="254" y="298"/>
                  </a:cubicBezTo>
                  <a:cubicBezTo>
                    <a:pt x="251" y="299"/>
                    <a:pt x="249" y="300"/>
                    <a:pt x="247" y="300"/>
                  </a:cubicBezTo>
                  <a:cubicBezTo>
                    <a:pt x="247" y="301"/>
                    <a:pt x="250" y="300"/>
                    <a:pt x="251" y="299"/>
                  </a:cubicBezTo>
                  <a:cubicBezTo>
                    <a:pt x="247" y="301"/>
                    <a:pt x="247" y="301"/>
                    <a:pt x="241" y="303"/>
                  </a:cubicBezTo>
                  <a:close/>
                  <a:moveTo>
                    <a:pt x="188" y="331"/>
                  </a:moveTo>
                  <a:cubicBezTo>
                    <a:pt x="184" y="333"/>
                    <a:pt x="180" y="336"/>
                    <a:pt x="176" y="338"/>
                  </a:cubicBezTo>
                  <a:cubicBezTo>
                    <a:pt x="172" y="341"/>
                    <a:pt x="168" y="344"/>
                    <a:pt x="165" y="346"/>
                  </a:cubicBezTo>
                  <a:cubicBezTo>
                    <a:pt x="161" y="349"/>
                    <a:pt x="157" y="352"/>
                    <a:pt x="154" y="354"/>
                  </a:cubicBezTo>
                  <a:cubicBezTo>
                    <a:pt x="151" y="357"/>
                    <a:pt x="149" y="359"/>
                    <a:pt x="146" y="361"/>
                  </a:cubicBezTo>
                  <a:cubicBezTo>
                    <a:pt x="156" y="353"/>
                    <a:pt x="165" y="347"/>
                    <a:pt x="172" y="341"/>
                  </a:cubicBezTo>
                  <a:cubicBezTo>
                    <a:pt x="180" y="336"/>
                    <a:pt x="185" y="333"/>
                    <a:pt x="188" y="331"/>
                  </a:cubicBezTo>
                  <a:close/>
                  <a:moveTo>
                    <a:pt x="138" y="368"/>
                  </a:moveTo>
                  <a:cubicBezTo>
                    <a:pt x="135" y="371"/>
                    <a:pt x="135" y="371"/>
                    <a:pt x="132" y="374"/>
                  </a:cubicBezTo>
                  <a:cubicBezTo>
                    <a:pt x="131" y="375"/>
                    <a:pt x="137" y="370"/>
                    <a:pt x="141" y="366"/>
                  </a:cubicBezTo>
                  <a:cubicBezTo>
                    <a:pt x="144" y="363"/>
                    <a:pt x="146" y="361"/>
                    <a:pt x="138" y="368"/>
                  </a:cubicBezTo>
                  <a:close/>
                  <a:moveTo>
                    <a:pt x="190" y="330"/>
                  </a:moveTo>
                  <a:cubicBezTo>
                    <a:pt x="192" y="328"/>
                    <a:pt x="196" y="326"/>
                    <a:pt x="197" y="326"/>
                  </a:cubicBezTo>
                  <a:cubicBezTo>
                    <a:pt x="196" y="326"/>
                    <a:pt x="195" y="327"/>
                    <a:pt x="195" y="327"/>
                  </a:cubicBezTo>
                  <a:cubicBezTo>
                    <a:pt x="194" y="327"/>
                    <a:pt x="193" y="328"/>
                    <a:pt x="193" y="328"/>
                  </a:cubicBezTo>
                  <a:cubicBezTo>
                    <a:pt x="195" y="327"/>
                    <a:pt x="197" y="326"/>
                    <a:pt x="197" y="325"/>
                  </a:cubicBezTo>
                  <a:cubicBezTo>
                    <a:pt x="195" y="327"/>
                    <a:pt x="192" y="328"/>
                    <a:pt x="190" y="330"/>
                  </a:cubicBezTo>
                  <a:close/>
                  <a:moveTo>
                    <a:pt x="4" y="744"/>
                  </a:moveTo>
                  <a:cubicBezTo>
                    <a:pt x="3" y="741"/>
                    <a:pt x="2" y="728"/>
                    <a:pt x="2" y="724"/>
                  </a:cubicBezTo>
                  <a:cubicBezTo>
                    <a:pt x="3" y="731"/>
                    <a:pt x="3" y="736"/>
                    <a:pt x="4" y="744"/>
                  </a:cubicBezTo>
                  <a:close/>
                  <a:moveTo>
                    <a:pt x="30" y="531"/>
                  </a:moveTo>
                  <a:cubicBezTo>
                    <a:pt x="31" y="529"/>
                    <a:pt x="31" y="530"/>
                    <a:pt x="31" y="529"/>
                  </a:cubicBezTo>
                  <a:cubicBezTo>
                    <a:pt x="32" y="528"/>
                    <a:pt x="33" y="527"/>
                    <a:pt x="35" y="520"/>
                  </a:cubicBezTo>
                  <a:cubicBezTo>
                    <a:pt x="34" y="522"/>
                    <a:pt x="33" y="525"/>
                    <a:pt x="32" y="527"/>
                  </a:cubicBezTo>
                  <a:cubicBezTo>
                    <a:pt x="32" y="529"/>
                    <a:pt x="31" y="532"/>
                    <a:pt x="30" y="534"/>
                  </a:cubicBezTo>
                  <a:cubicBezTo>
                    <a:pt x="29" y="536"/>
                    <a:pt x="30" y="536"/>
                    <a:pt x="30" y="536"/>
                  </a:cubicBezTo>
                  <a:cubicBezTo>
                    <a:pt x="28" y="542"/>
                    <a:pt x="27" y="544"/>
                    <a:pt x="25" y="550"/>
                  </a:cubicBezTo>
                  <a:cubicBezTo>
                    <a:pt x="25" y="549"/>
                    <a:pt x="29" y="536"/>
                    <a:pt x="26" y="546"/>
                  </a:cubicBezTo>
                  <a:cubicBezTo>
                    <a:pt x="26" y="545"/>
                    <a:pt x="27" y="542"/>
                    <a:pt x="27" y="542"/>
                  </a:cubicBezTo>
                  <a:cubicBezTo>
                    <a:pt x="28" y="538"/>
                    <a:pt x="29" y="537"/>
                    <a:pt x="29" y="538"/>
                  </a:cubicBezTo>
                  <a:cubicBezTo>
                    <a:pt x="30" y="533"/>
                    <a:pt x="31" y="531"/>
                    <a:pt x="30" y="531"/>
                  </a:cubicBezTo>
                  <a:close/>
                  <a:moveTo>
                    <a:pt x="402" y="275"/>
                  </a:moveTo>
                  <a:cubicBezTo>
                    <a:pt x="410" y="275"/>
                    <a:pt x="410" y="275"/>
                    <a:pt x="417" y="276"/>
                  </a:cubicBezTo>
                  <a:cubicBezTo>
                    <a:pt x="416" y="276"/>
                    <a:pt x="415" y="276"/>
                    <a:pt x="415" y="276"/>
                  </a:cubicBezTo>
                  <a:cubicBezTo>
                    <a:pt x="411" y="275"/>
                    <a:pt x="410" y="276"/>
                    <a:pt x="402" y="275"/>
                  </a:cubicBezTo>
                  <a:cubicBezTo>
                    <a:pt x="404" y="275"/>
                    <a:pt x="406" y="275"/>
                    <a:pt x="406" y="276"/>
                  </a:cubicBezTo>
                  <a:cubicBezTo>
                    <a:pt x="415" y="276"/>
                    <a:pt x="422" y="277"/>
                    <a:pt x="425" y="277"/>
                  </a:cubicBezTo>
                  <a:cubicBezTo>
                    <a:pt x="422" y="277"/>
                    <a:pt x="421" y="277"/>
                    <a:pt x="421" y="277"/>
                  </a:cubicBezTo>
                  <a:cubicBezTo>
                    <a:pt x="418" y="277"/>
                    <a:pt x="409" y="276"/>
                    <a:pt x="408" y="276"/>
                  </a:cubicBezTo>
                  <a:cubicBezTo>
                    <a:pt x="406" y="276"/>
                    <a:pt x="407" y="276"/>
                    <a:pt x="404" y="276"/>
                  </a:cubicBezTo>
                  <a:cubicBezTo>
                    <a:pt x="404" y="276"/>
                    <a:pt x="409" y="276"/>
                    <a:pt x="412" y="276"/>
                  </a:cubicBezTo>
                  <a:cubicBezTo>
                    <a:pt x="411" y="277"/>
                    <a:pt x="407" y="276"/>
                    <a:pt x="403" y="276"/>
                  </a:cubicBezTo>
                  <a:cubicBezTo>
                    <a:pt x="399" y="276"/>
                    <a:pt x="397" y="276"/>
                    <a:pt x="397" y="276"/>
                  </a:cubicBezTo>
                  <a:cubicBezTo>
                    <a:pt x="396" y="276"/>
                    <a:pt x="393" y="276"/>
                    <a:pt x="390" y="276"/>
                  </a:cubicBezTo>
                  <a:cubicBezTo>
                    <a:pt x="387" y="275"/>
                    <a:pt x="384" y="275"/>
                    <a:pt x="380" y="276"/>
                  </a:cubicBezTo>
                  <a:cubicBezTo>
                    <a:pt x="380" y="275"/>
                    <a:pt x="370" y="276"/>
                    <a:pt x="363" y="276"/>
                  </a:cubicBezTo>
                  <a:cubicBezTo>
                    <a:pt x="363" y="276"/>
                    <a:pt x="362" y="276"/>
                    <a:pt x="361" y="276"/>
                  </a:cubicBezTo>
                  <a:cubicBezTo>
                    <a:pt x="363" y="276"/>
                    <a:pt x="364" y="276"/>
                    <a:pt x="369" y="276"/>
                  </a:cubicBezTo>
                  <a:cubicBezTo>
                    <a:pt x="367" y="275"/>
                    <a:pt x="365" y="275"/>
                    <a:pt x="368" y="275"/>
                  </a:cubicBezTo>
                  <a:cubicBezTo>
                    <a:pt x="368" y="275"/>
                    <a:pt x="373" y="275"/>
                    <a:pt x="379" y="275"/>
                  </a:cubicBezTo>
                  <a:cubicBezTo>
                    <a:pt x="381" y="275"/>
                    <a:pt x="382" y="275"/>
                    <a:pt x="384" y="275"/>
                  </a:cubicBezTo>
                  <a:cubicBezTo>
                    <a:pt x="386" y="275"/>
                    <a:pt x="387" y="275"/>
                    <a:pt x="389" y="275"/>
                  </a:cubicBezTo>
                  <a:cubicBezTo>
                    <a:pt x="393" y="275"/>
                    <a:pt x="396" y="275"/>
                    <a:pt x="400" y="275"/>
                  </a:cubicBezTo>
                  <a:cubicBezTo>
                    <a:pt x="399" y="275"/>
                    <a:pt x="388" y="275"/>
                    <a:pt x="385" y="275"/>
                  </a:cubicBezTo>
                  <a:cubicBezTo>
                    <a:pt x="382" y="275"/>
                    <a:pt x="383" y="275"/>
                    <a:pt x="383" y="275"/>
                  </a:cubicBezTo>
                  <a:cubicBezTo>
                    <a:pt x="385" y="275"/>
                    <a:pt x="388" y="275"/>
                    <a:pt x="385" y="275"/>
                  </a:cubicBezTo>
                  <a:cubicBezTo>
                    <a:pt x="388" y="274"/>
                    <a:pt x="390" y="275"/>
                    <a:pt x="396" y="275"/>
                  </a:cubicBezTo>
                  <a:cubicBezTo>
                    <a:pt x="397" y="275"/>
                    <a:pt x="398" y="275"/>
                    <a:pt x="400" y="275"/>
                  </a:cubicBezTo>
                  <a:cubicBezTo>
                    <a:pt x="393" y="275"/>
                    <a:pt x="400" y="275"/>
                    <a:pt x="402" y="275"/>
                  </a:cubicBezTo>
                  <a:close/>
                  <a:moveTo>
                    <a:pt x="1397" y="214"/>
                  </a:moveTo>
                  <a:cubicBezTo>
                    <a:pt x="1397" y="214"/>
                    <a:pt x="1391" y="229"/>
                    <a:pt x="1394" y="220"/>
                  </a:cubicBezTo>
                  <a:cubicBezTo>
                    <a:pt x="1394" y="222"/>
                    <a:pt x="1389" y="234"/>
                    <a:pt x="1388" y="236"/>
                  </a:cubicBezTo>
                  <a:cubicBezTo>
                    <a:pt x="1390" y="231"/>
                    <a:pt x="1394" y="219"/>
                    <a:pt x="1397" y="214"/>
                  </a:cubicBezTo>
                  <a:close/>
                  <a:moveTo>
                    <a:pt x="1384" y="220"/>
                  </a:moveTo>
                  <a:cubicBezTo>
                    <a:pt x="1388" y="212"/>
                    <a:pt x="1378" y="236"/>
                    <a:pt x="1384" y="223"/>
                  </a:cubicBezTo>
                  <a:cubicBezTo>
                    <a:pt x="1381" y="229"/>
                    <a:pt x="1378" y="237"/>
                    <a:pt x="1377" y="239"/>
                  </a:cubicBezTo>
                  <a:cubicBezTo>
                    <a:pt x="1376" y="242"/>
                    <a:pt x="1375" y="245"/>
                    <a:pt x="1375" y="245"/>
                  </a:cubicBezTo>
                  <a:cubicBezTo>
                    <a:pt x="1379" y="236"/>
                    <a:pt x="1379" y="232"/>
                    <a:pt x="1384" y="220"/>
                  </a:cubicBezTo>
                  <a:close/>
                  <a:moveTo>
                    <a:pt x="1326" y="349"/>
                  </a:moveTo>
                  <a:cubicBezTo>
                    <a:pt x="1328" y="344"/>
                    <a:pt x="1318" y="365"/>
                    <a:pt x="1314" y="372"/>
                  </a:cubicBezTo>
                  <a:cubicBezTo>
                    <a:pt x="1314" y="372"/>
                    <a:pt x="1324" y="353"/>
                    <a:pt x="1321" y="358"/>
                  </a:cubicBezTo>
                  <a:cubicBezTo>
                    <a:pt x="1322" y="354"/>
                    <a:pt x="1323" y="355"/>
                    <a:pt x="1326" y="349"/>
                  </a:cubicBezTo>
                  <a:close/>
                  <a:moveTo>
                    <a:pt x="1134" y="587"/>
                  </a:moveTo>
                  <a:cubicBezTo>
                    <a:pt x="1137" y="586"/>
                    <a:pt x="1134" y="588"/>
                    <a:pt x="1130" y="590"/>
                  </a:cubicBezTo>
                  <a:cubicBezTo>
                    <a:pt x="1126" y="592"/>
                    <a:pt x="1121" y="594"/>
                    <a:pt x="1121" y="594"/>
                  </a:cubicBezTo>
                  <a:cubicBezTo>
                    <a:pt x="1120" y="595"/>
                    <a:pt x="1131" y="590"/>
                    <a:pt x="1131" y="590"/>
                  </a:cubicBezTo>
                  <a:cubicBezTo>
                    <a:pt x="1131" y="590"/>
                    <a:pt x="1129" y="591"/>
                    <a:pt x="1127" y="592"/>
                  </a:cubicBezTo>
                  <a:cubicBezTo>
                    <a:pt x="1124" y="593"/>
                    <a:pt x="1120" y="595"/>
                    <a:pt x="1116" y="597"/>
                  </a:cubicBezTo>
                  <a:cubicBezTo>
                    <a:pt x="1114" y="598"/>
                    <a:pt x="1112" y="599"/>
                    <a:pt x="1109" y="599"/>
                  </a:cubicBezTo>
                  <a:cubicBezTo>
                    <a:pt x="1107" y="600"/>
                    <a:pt x="1105" y="601"/>
                    <a:pt x="1103" y="602"/>
                  </a:cubicBezTo>
                  <a:cubicBezTo>
                    <a:pt x="1100" y="603"/>
                    <a:pt x="1096" y="604"/>
                    <a:pt x="1095" y="604"/>
                  </a:cubicBezTo>
                  <a:cubicBezTo>
                    <a:pt x="1093" y="605"/>
                    <a:pt x="1093" y="605"/>
                    <a:pt x="1093" y="605"/>
                  </a:cubicBezTo>
                  <a:cubicBezTo>
                    <a:pt x="1087" y="607"/>
                    <a:pt x="1085" y="607"/>
                    <a:pt x="1083" y="608"/>
                  </a:cubicBezTo>
                  <a:cubicBezTo>
                    <a:pt x="1081" y="608"/>
                    <a:pt x="1079" y="609"/>
                    <a:pt x="1072" y="610"/>
                  </a:cubicBezTo>
                  <a:cubicBezTo>
                    <a:pt x="1072" y="610"/>
                    <a:pt x="1078" y="609"/>
                    <a:pt x="1076" y="609"/>
                  </a:cubicBezTo>
                  <a:cubicBezTo>
                    <a:pt x="1078" y="609"/>
                    <a:pt x="1078" y="609"/>
                    <a:pt x="1078" y="609"/>
                  </a:cubicBezTo>
                  <a:cubicBezTo>
                    <a:pt x="1081" y="608"/>
                    <a:pt x="1081" y="608"/>
                    <a:pt x="1085" y="607"/>
                  </a:cubicBezTo>
                  <a:cubicBezTo>
                    <a:pt x="1089" y="606"/>
                    <a:pt x="1092" y="605"/>
                    <a:pt x="1094" y="604"/>
                  </a:cubicBezTo>
                  <a:cubicBezTo>
                    <a:pt x="1097" y="604"/>
                    <a:pt x="1099" y="603"/>
                    <a:pt x="1103" y="602"/>
                  </a:cubicBezTo>
                  <a:cubicBezTo>
                    <a:pt x="1103" y="602"/>
                    <a:pt x="1102" y="602"/>
                    <a:pt x="1102" y="602"/>
                  </a:cubicBezTo>
                  <a:cubicBezTo>
                    <a:pt x="1101" y="602"/>
                    <a:pt x="1100" y="603"/>
                    <a:pt x="1099" y="603"/>
                  </a:cubicBezTo>
                  <a:cubicBezTo>
                    <a:pt x="1099" y="602"/>
                    <a:pt x="1106" y="601"/>
                    <a:pt x="1105" y="601"/>
                  </a:cubicBezTo>
                  <a:cubicBezTo>
                    <a:pt x="1109" y="599"/>
                    <a:pt x="1102" y="602"/>
                    <a:pt x="1109" y="600"/>
                  </a:cubicBezTo>
                  <a:cubicBezTo>
                    <a:pt x="1114" y="597"/>
                    <a:pt x="1113" y="598"/>
                    <a:pt x="1110" y="599"/>
                  </a:cubicBezTo>
                  <a:cubicBezTo>
                    <a:pt x="1108" y="600"/>
                    <a:pt x="1103" y="601"/>
                    <a:pt x="1101" y="602"/>
                  </a:cubicBezTo>
                  <a:cubicBezTo>
                    <a:pt x="1097" y="604"/>
                    <a:pt x="1092" y="605"/>
                    <a:pt x="1088" y="606"/>
                  </a:cubicBezTo>
                  <a:cubicBezTo>
                    <a:pt x="1084" y="607"/>
                    <a:pt x="1080" y="608"/>
                    <a:pt x="1076" y="609"/>
                  </a:cubicBezTo>
                  <a:cubicBezTo>
                    <a:pt x="1071" y="610"/>
                    <a:pt x="1082" y="607"/>
                    <a:pt x="1089" y="606"/>
                  </a:cubicBezTo>
                  <a:cubicBezTo>
                    <a:pt x="1089" y="606"/>
                    <a:pt x="1087" y="606"/>
                    <a:pt x="1087" y="606"/>
                  </a:cubicBezTo>
                  <a:cubicBezTo>
                    <a:pt x="1105" y="601"/>
                    <a:pt x="1084" y="607"/>
                    <a:pt x="1072" y="609"/>
                  </a:cubicBezTo>
                  <a:cubicBezTo>
                    <a:pt x="1073" y="609"/>
                    <a:pt x="1080" y="608"/>
                    <a:pt x="1088" y="606"/>
                  </a:cubicBezTo>
                  <a:cubicBezTo>
                    <a:pt x="1092" y="605"/>
                    <a:pt x="1096" y="604"/>
                    <a:pt x="1099" y="602"/>
                  </a:cubicBezTo>
                  <a:cubicBezTo>
                    <a:pt x="1103" y="601"/>
                    <a:pt x="1106" y="600"/>
                    <a:pt x="1107" y="600"/>
                  </a:cubicBezTo>
                  <a:cubicBezTo>
                    <a:pt x="1109" y="599"/>
                    <a:pt x="1115" y="597"/>
                    <a:pt x="1120" y="594"/>
                  </a:cubicBezTo>
                  <a:cubicBezTo>
                    <a:pt x="1126" y="592"/>
                    <a:pt x="1131" y="589"/>
                    <a:pt x="1134" y="587"/>
                  </a:cubicBezTo>
                  <a:close/>
                  <a:moveTo>
                    <a:pt x="917" y="585"/>
                  </a:moveTo>
                  <a:cubicBezTo>
                    <a:pt x="909" y="581"/>
                    <a:pt x="911" y="582"/>
                    <a:pt x="909" y="581"/>
                  </a:cubicBezTo>
                  <a:cubicBezTo>
                    <a:pt x="907" y="580"/>
                    <a:pt x="901" y="577"/>
                    <a:pt x="902" y="577"/>
                  </a:cubicBezTo>
                  <a:cubicBezTo>
                    <a:pt x="911" y="582"/>
                    <a:pt x="911" y="581"/>
                    <a:pt x="917" y="585"/>
                  </a:cubicBezTo>
                  <a:close/>
                  <a:moveTo>
                    <a:pt x="1015" y="613"/>
                  </a:moveTo>
                  <a:cubicBezTo>
                    <a:pt x="1015" y="613"/>
                    <a:pt x="1016" y="613"/>
                    <a:pt x="1017" y="613"/>
                  </a:cubicBezTo>
                  <a:cubicBezTo>
                    <a:pt x="1017" y="613"/>
                    <a:pt x="1015" y="613"/>
                    <a:pt x="1015" y="613"/>
                  </a:cubicBezTo>
                  <a:cubicBezTo>
                    <a:pt x="1010" y="613"/>
                    <a:pt x="1010" y="613"/>
                    <a:pt x="1004" y="612"/>
                  </a:cubicBezTo>
                  <a:cubicBezTo>
                    <a:pt x="1005" y="612"/>
                    <a:pt x="1007" y="612"/>
                    <a:pt x="1007" y="612"/>
                  </a:cubicBezTo>
                  <a:cubicBezTo>
                    <a:pt x="1013" y="613"/>
                    <a:pt x="1013" y="613"/>
                    <a:pt x="1017" y="613"/>
                  </a:cubicBezTo>
                  <a:cubicBezTo>
                    <a:pt x="1020" y="614"/>
                    <a:pt x="1017" y="613"/>
                    <a:pt x="1015" y="613"/>
                  </a:cubicBezTo>
                  <a:close/>
                  <a:moveTo>
                    <a:pt x="787" y="491"/>
                  </a:moveTo>
                  <a:cubicBezTo>
                    <a:pt x="789" y="492"/>
                    <a:pt x="789" y="492"/>
                    <a:pt x="789" y="492"/>
                  </a:cubicBezTo>
                  <a:cubicBezTo>
                    <a:pt x="788" y="492"/>
                    <a:pt x="789" y="493"/>
                    <a:pt x="790" y="494"/>
                  </a:cubicBezTo>
                  <a:cubicBezTo>
                    <a:pt x="789" y="493"/>
                    <a:pt x="782" y="487"/>
                    <a:pt x="779" y="484"/>
                  </a:cubicBezTo>
                  <a:cubicBezTo>
                    <a:pt x="779" y="484"/>
                    <a:pt x="779" y="484"/>
                    <a:pt x="779" y="484"/>
                  </a:cubicBezTo>
                  <a:cubicBezTo>
                    <a:pt x="774" y="479"/>
                    <a:pt x="785" y="489"/>
                    <a:pt x="787" y="491"/>
                  </a:cubicBezTo>
                  <a:close/>
                  <a:moveTo>
                    <a:pt x="1443" y="67"/>
                  </a:moveTo>
                  <a:cubicBezTo>
                    <a:pt x="1444" y="65"/>
                    <a:pt x="1446" y="58"/>
                    <a:pt x="1448" y="53"/>
                  </a:cubicBezTo>
                  <a:cubicBezTo>
                    <a:pt x="1448" y="53"/>
                    <a:pt x="1448" y="55"/>
                    <a:pt x="1447" y="57"/>
                  </a:cubicBezTo>
                  <a:cubicBezTo>
                    <a:pt x="1447" y="59"/>
                    <a:pt x="1449" y="53"/>
                    <a:pt x="1449" y="51"/>
                  </a:cubicBezTo>
                  <a:cubicBezTo>
                    <a:pt x="1448" y="55"/>
                    <a:pt x="1444" y="66"/>
                    <a:pt x="1443" y="67"/>
                  </a:cubicBezTo>
                  <a:close/>
                  <a:moveTo>
                    <a:pt x="251" y="291"/>
                  </a:moveTo>
                  <a:cubicBezTo>
                    <a:pt x="254" y="289"/>
                    <a:pt x="261" y="287"/>
                    <a:pt x="265" y="286"/>
                  </a:cubicBezTo>
                  <a:cubicBezTo>
                    <a:pt x="264" y="286"/>
                    <a:pt x="252" y="290"/>
                    <a:pt x="251" y="291"/>
                  </a:cubicBezTo>
                  <a:close/>
                  <a:moveTo>
                    <a:pt x="214" y="307"/>
                  </a:moveTo>
                  <a:cubicBezTo>
                    <a:pt x="206" y="311"/>
                    <a:pt x="203" y="313"/>
                    <a:pt x="199" y="314"/>
                  </a:cubicBezTo>
                  <a:cubicBezTo>
                    <a:pt x="196" y="316"/>
                    <a:pt x="192" y="318"/>
                    <a:pt x="185" y="323"/>
                  </a:cubicBezTo>
                  <a:cubicBezTo>
                    <a:pt x="185" y="323"/>
                    <a:pt x="186" y="322"/>
                    <a:pt x="188" y="321"/>
                  </a:cubicBezTo>
                  <a:cubicBezTo>
                    <a:pt x="189" y="320"/>
                    <a:pt x="190" y="320"/>
                    <a:pt x="189" y="321"/>
                  </a:cubicBezTo>
                  <a:cubicBezTo>
                    <a:pt x="185" y="323"/>
                    <a:pt x="182" y="325"/>
                    <a:pt x="180" y="327"/>
                  </a:cubicBezTo>
                  <a:cubicBezTo>
                    <a:pt x="184" y="323"/>
                    <a:pt x="182" y="325"/>
                    <a:pt x="182" y="325"/>
                  </a:cubicBezTo>
                  <a:cubicBezTo>
                    <a:pt x="184" y="324"/>
                    <a:pt x="186" y="322"/>
                    <a:pt x="187" y="321"/>
                  </a:cubicBezTo>
                  <a:cubicBezTo>
                    <a:pt x="189" y="320"/>
                    <a:pt x="191" y="319"/>
                    <a:pt x="193" y="318"/>
                  </a:cubicBezTo>
                  <a:cubicBezTo>
                    <a:pt x="196" y="316"/>
                    <a:pt x="199" y="315"/>
                    <a:pt x="201" y="313"/>
                  </a:cubicBezTo>
                  <a:cubicBezTo>
                    <a:pt x="203" y="312"/>
                    <a:pt x="206" y="311"/>
                    <a:pt x="208" y="310"/>
                  </a:cubicBezTo>
                  <a:cubicBezTo>
                    <a:pt x="210" y="309"/>
                    <a:pt x="212" y="308"/>
                    <a:pt x="214" y="307"/>
                  </a:cubicBezTo>
                  <a:close/>
                  <a:moveTo>
                    <a:pt x="114" y="381"/>
                  </a:moveTo>
                  <a:cubicBezTo>
                    <a:pt x="117" y="376"/>
                    <a:pt x="122" y="372"/>
                    <a:pt x="126" y="368"/>
                  </a:cubicBezTo>
                  <a:cubicBezTo>
                    <a:pt x="130" y="365"/>
                    <a:pt x="134" y="361"/>
                    <a:pt x="138" y="357"/>
                  </a:cubicBezTo>
                  <a:cubicBezTo>
                    <a:pt x="142" y="354"/>
                    <a:pt x="147" y="350"/>
                    <a:pt x="151" y="347"/>
                  </a:cubicBezTo>
                  <a:cubicBezTo>
                    <a:pt x="156" y="343"/>
                    <a:pt x="160" y="340"/>
                    <a:pt x="165" y="336"/>
                  </a:cubicBezTo>
                  <a:cubicBezTo>
                    <a:pt x="161" y="339"/>
                    <a:pt x="157" y="343"/>
                    <a:pt x="152" y="346"/>
                  </a:cubicBezTo>
                  <a:cubicBezTo>
                    <a:pt x="148" y="349"/>
                    <a:pt x="145" y="352"/>
                    <a:pt x="140" y="356"/>
                  </a:cubicBezTo>
                  <a:cubicBezTo>
                    <a:pt x="138" y="357"/>
                    <a:pt x="136" y="359"/>
                    <a:pt x="134" y="361"/>
                  </a:cubicBezTo>
                  <a:cubicBezTo>
                    <a:pt x="132" y="363"/>
                    <a:pt x="130" y="365"/>
                    <a:pt x="128" y="367"/>
                  </a:cubicBezTo>
                  <a:cubicBezTo>
                    <a:pt x="123" y="371"/>
                    <a:pt x="118" y="375"/>
                    <a:pt x="114" y="381"/>
                  </a:cubicBezTo>
                  <a:close/>
                  <a:moveTo>
                    <a:pt x="85" y="414"/>
                  </a:moveTo>
                  <a:cubicBezTo>
                    <a:pt x="85" y="414"/>
                    <a:pt x="89" y="408"/>
                    <a:pt x="92" y="405"/>
                  </a:cubicBezTo>
                  <a:cubicBezTo>
                    <a:pt x="91" y="406"/>
                    <a:pt x="90" y="408"/>
                    <a:pt x="87" y="411"/>
                  </a:cubicBezTo>
                  <a:cubicBezTo>
                    <a:pt x="87" y="411"/>
                    <a:pt x="88" y="410"/>
                    <a:pt x="89" y="409"/>
                  </a:cubicBezTo>
                  <a:cubicBezTo>
                    <a:pt x="88" y="411"/>
                    <a:pt x="87" y="412"/>
                    <a:pt x="85" y="414"/>
                  </a:cubicBezTo>
                  <a:close/>
                  <a:moveTo>
                    <a:pt x="242" y="294"/>
                  </a:moveTo>
                  <a:cubicBezTo>
                    <a:pt x="240" y="295"/>
                    <a:pt x="243" y="294"/>
                    <a:pt x="247" y="292"/>
                  </a:cubicBezTo>
                  <a:cubicBezTo>
                    <a:pt x="250" y="291"/>
                    <a:pt x="255" y="289"/>
                    <a:pt x="259" y="288"/>
                  </a:cubicBezTo>
                  <a:cubicBezTo>
                    <a:pt x="257" y="289"/>
                    <a:pt x="256" y="289"/>
                    <a:pt x="259" y="288"/>
                  </a:cubicBezTo>
                  <a:cubicBezTo>
                    <a:pt x="257" y="289"/>
                    <a:pt x="248" y="292"/>
                    <a:pt x="242" y="294"/>
                  </a:cubicBezTo>
                  <a:close/>
                  <a:moveTo>
                    <a:pt x="55" y="460"/>
                  </a:moveTo>
                  <a:cubicBezTo>
                    <a:pt x="55" y="459"/>
                    <a:pt x="54" y="462"/>
                    <a:pt x="52" y="464"/>
                  </a:cubicBezTo>
                  <a:cubicBezTo>
                    <a:pt x="53" y="462"/>
                    <a:pt x="60" y="451"/>
                    <a:pt x="61" y="449"/>
                  </a:cubicBezTo>
                  <a:cubicBezTo>
                    <a:pt x="59" y="453"/>
                    <a:pt x="55" y="459"/>
                    <a:pt x="52" y="464"/>
                  </a:cubicBezTo>
                  <a:cubicBezTo>
                    <a:pt x="51" y="468"/>
                    <a:pt x="53" y="463"/>
                    <a:pt x="55" y="460"/>
                  </a:cubicBezTo>
                  <a:close/>
                  <a:moveTo>
                    <a:pt x="115" y="380"/>
                  </a:moveTo>
                  <a:cubicBezTo>
                    <a:pt x="117" y="377"/>
                    <a:pt x="115" y="380"/>
                    <a:pt x="115" y="380"/>
                  </a:cubicBezTo>
                  <a:cubicBezTo>
                    <a:pt x="109" y="386"/>
                    <a:pt x="109" y="386"/>
                    <a:pt x="106" y="390"/>
                  </a:cubicBezTo>
                  <a:cubicBezTo>
                    <a:pt x="101" y="394"/>
                    <a:pt x="105" y="390"/>
                    <a:pt x="103" y="392"/>
                  </a:cubicBezTo>
                  <a:cubicBezTo>
                    <a:pt x="105" y="391"/>
                    <a:pt x="114" y="381"/>
                    <a:pt x="115" y="380"/>
                  </a:cubicBezTo>
                  <a:close/>
                  <a:moveTo>
                    <a:pt x="224" y="302"/>
                  </a:moveTo>
                  <a:cubicBezTo>
                    <a:pt x="224" y="302"/>
                    <a:pt x="222" y="304"/>
                    <a:pt x="220" y="304"/>
                  </a:cubicBezTo>
                  <a:cubicBezTo>
                    <a:pt x="220" y="304"/>
                    <a:pt x="223" y="303"/>
                    <a:pt x="226" y="301"/>
                  </a:cubicBezTo>
                  <a:cubicBezTo>
                    <a:pt x="230" y="300"/>
                    <a:pt x="233" y="298"/>
                    <a:pt x="234" y="298"/>
                  </a:cubicBezTo>
                  <a:cubicBezTo>
                    <a:pt x="236" y="297"/>
                    <a:pt x="236" y="297"/>
                    <a:pt x="240" y="296"/>
                  </a:cubicBezTo>
                  <a:cubicBezTo>
                    <a:pt x="238" y="296"/>
                    <a:pt x="238" y="297"/>
                    <a:pt x="232" y="299"/>
                  </a:cubicBezTo>
                  <a:cubicBezTo>
                    <a:pt x="233" y="298"/>
                    <a:pt x="231" y="299"/>
                    <a:pt x="229" y="300"/>
                  </a:cubicBezTo>
                  <a:cubicBezTo>
                    <a:pt x="226" y="302"/>
                    <a:pt x="222" y="304"/>
                    <a:pt x="218" y="305"/>
                  </a:cubicBezTo>
                  <a:cubicBezTo>
                    <a:pt x="218" y="305"/>
                    <a:pt x="220" y="304"/>
                    <a:pt x="224" y="302"/>
                  </a:cubicBezTo>
                  <a:close/>
                  <a:moveTo>
                    <a:pt x="9" y="588"/>
                  </a:moveTo>
                  <a:cubicBezTo>
                    <a:pt x="10" y="586"/>
                    <a:pt x="10" y="587"/>
                    <a:pt x="10" y="588"/>
                  </a:cubicBezTo>
                  <a:cubicBezTo>
                    <a:pt x="10" y="587"/>
                    <a:pt x="10" y="585"/>
                    <a:pt x="11" y="580"/>
                  </a:cubicBezTo>
                  <a:cubicBezTo>
                    <a:pt x="11" y="584"/>
                    <a:pt x="10" y="588"/>
                    <a:pt x="8" y="597"/>
                  </a:cubicBezTo>
                  <a:cubicBezTo>
                    <a:pt x="7" y="602"/>
                    <a:pt x="8" y="598"/>
                    <a:pt x="9" y="594"/>
                  </a:cubicBezTo>
                  <a:cubicBezTo>
                    <a:pt x="9" y="591"/>
                    <a:pt x="10" y="587"/>
                    <a:pt x="9" y="593"/>
                  </a:cubicBezTo>
                  <a:cubicBezTo>
                    <a:pt x="9" y="592"/>
                    <a:pt x="10" y="588"/>
                    <a:pt x="9" y="588"/>
                  </a:cubicBezTo>
                  <a:close/>
                  <a:moveTo>
                    <a:pt x="5" y="614"/>
                  </a:moveTo>
                  <a:cubicBezTo>
                    <a:pt x="4" y="619"/>
                    <a:pt x="7" y="607"/>
                    <a:pt x="6" y="608"/>
                  </a:cubicBezTo>
                  <a:cubicBezTo>
                    <a:pt x="8" y="599"/>
                    <a:pt x="5" y="619"/>
                    <a:pt x="4" y="625"/>
                  </a:cubicBezTo>
                  <a:cubicBezTo>
                    <a:pt x="4" y="624"/>
                    <a:pt x="6" y="613"/>
                    <a:pt x="5" y="614"/>
                  </a:cubicBezTo>
                  <a:close/>
                  <a:moveTo>
                    <a:pt x="21" y="547"/>
                  </a:moveTo>
                  <a:cubicBezTo>
                    <a:pt x="21" y="545"/>
                    <a:pt x="23" y="541"/>
                    <a:pt x="25" y="535"/>
                  </a:cubicBezTo>
                  <a:cubicBezTo>
                    <a:pt x="23" y="539"/>
                    <a:pt x="23" y="539"/>
                    <a:pt x="24" y="537"/>
                  </a:cubicBezTo>
                  <a:cubicBezTo>
                    <a:pt x="25" y="534"/>
                    <a:pt x="26" y="530"/>
                    <a:pt x="27" y="526"/>
                  </a:cubicBezTo>
                  <a:cubicBezTo>
                    <a:pt x="29" y="522"/>
                    <a:pt x="30" y="518"/>
                    <a:pt x="32" y="515"/>
                  </a:cubicBezTo>
                  <a:cubicBezTo>
                    <a:pt x="31" y="517"/>
                    <a:pt x="32" y="514"/>
                    <a:pt x="31" y="519"/>
                  </a:cubicBezTo>
                  <a:cubicBezTo>
                    <a:pt x="29" y="524"/>
                    <a:pt x="32" y="516"/>
                    <a:pt x="30" y="519"/>
                  </a:cubicBezTo>
                  <a:cubicBezTo>
                    <a:pt x="28" y="526"/>
                    <a:pt x="27" y="529"/>
                    <a:pt x="24" y="540"/>
                  </a:cubicBezTo>
                  <a:cubicBezTo>
                    <a:pt x="24" y="540"/>
                    <a:pt x="25" y="534"/>
                    <a:pt x="25" y="535"/>
                  </a:cubicBezTo>
                  <a:cubicBezTo>
                    <a:pt x="25" y="535"/>
                    <a:pt x="23" y="539"/>
                    <a:pt x="23" y="541"/>
                  </a:cubicBezTo>
                  <a:cubicBezTo>
                    <a:pt x="25" y="535"/>
                    <a:pt x="23" y="540"/>
                    <a:pt x="22" y="543"/>
                  </a:cubicBezTo>
                  <a:cubicBezTo>
                    <a:pt x="22" y="545"/>
                    <a:pt x="21" y="546"/>
                    <a:pt x="21" y="548"/>
                  </a:cubicBezTo>
                  <a:cubicBezTo>
                    <a:pt x="23" y="543"/>
                    <a:pt x="22" y="545"/>
                    <a:pt x="21" y="549"/>
                  </a:cubicBezTo>
                  <a:cubicBezTo>
                    <a:pt x="20" y="553"/>
                    <a:pt x="19" y="557"/>
                    <a:pt x="20" y="554"/>
                  </a:cubicBezTo>
                  <a:cubicBezTo>
                    <a:pt x="19" y="558"/>
                    <a:pt x="16" y="567"/>
                    <a:pt x="15" y="571"/>
                  </a:cubicBezTo>
                  <a:cubicBezTo>
                    <a:pt x="14" y="575"/>
                    <a:pt x="16" y="567"/>
                    <a:pt x="14" y="578"/>
                  </a:cubicBezTo>
                  <a:cubicBezTo>
                    <a:pt x="14" y="578"/>
                    <a:pt x="14" y="577"/>
                    <a:pt x="15" y="576"/>
                  </a:cubicBezTo>
                  <a:cubicBezTo>
                    <a:pt x="15" y="573"/>
                    <a:pt x="15" y="576"/>
                    <a:pt x="14" y="578"/>
                  </a:cubicBezTo>
                  <a:cubicBezTo>
                    <a:pt x="13" y="583"/>
                    <a:pt x="15" y="572"/>
                    <a:pt x="14" y="578"/>
                  </a:cubicBezTo>
                  <a:cubicBezTo>
                    <a:pt x="12" y="586"/>
                    <a:pt x="10" y="596"/>
                    <a:pt x="9" y="603"/>
                  </a:cubicBezTo>
                  <a:cubicBezTo>
                    <a:pt x="10" y="599"/>
                    <a:pt x="12" y="587"/>
                    <a:pt x="14" y="575"/>
                  </a:cubicBezTo>
                  <a:cubicBezTo>
                    <a:pt x="15" y="570"/>
                    <a:pt x="17" y="564"/>
                    <a:pt x="18" y="560"/>
                  </a:cubicBezTo>
                  <a:cubicBezTo>
                    <a:pt x="19" y="555"/>
                    <a:pt x="20" y="552"/>
                    <a:pt x="20" y="552"/>
                  </a:cubicBezTo>
                  <a:cubicBezTo>
                    <a:pt x="18" y="558"/>
                    <a:pt x="19" y="553"/>
                    <a:pt x="18" y="560"/>
                  </a:cubicBezTo>
                  <a:cubicBezTo>
                    <a:pt x="19" y="555"/>
                    <a:pt x="17" y="564"/>
                    <a:pt x="17" y="562"/>
                  </a:cubicBezTo>
                  <a:cubicBezTo>
                    <a:pt x="19" y="552"/>
                    <a:pt x="19" y="553"/>
                    <a:pt x="21" y="545"/>
                  </a:cubicBezTo>
                  <a:cubicBezTo>
                    <a:pt x="21" y="546"/>
                    <a:pt x="23" y="540"/>
                    <a:pt x="21" y="547"/>
                  </a:cubicBezTo>
                  <a:close/>
                  <a:moveTo>
                    <a:pt x="6" y="623"/>
                  </a:moveTo>
                  <a:cubicBezTo>
                    <a:pt x="6" y="623"/>
                    <a:pt x="6" y="623"/>
                    <a:pt x="6" y="623"/>
                  </a:cubicBezTo>
                  <a:cubicBezTo>
                    <a:pt x="6" y="621"/>
                    <a:pt x="6" y="621"/>
                    <a:pt x="6" y="621"/>
                  </a:cubicBezTo>
                  <a:cubicBezTo>
                    <a:pt x="7" y="616"/>
                    <a:pt x="6" y="623"/>
                    <a:pt x="6" y="627"/>
                  </a:cubicBezTo>
                  <a:cubicBezTo>
                    <a:pt x="6" y="627"/>
                    <a:pt x="5" y="627"/>
                    <a:pt x="5" y="629"/>
                  </a:cubicBezTo>
                  <a:cubicBezTo>
                    <a:pt x="5" y="634"/>
                    <a:pt x="6" y="626"/>
                    <a:pt x="4" y="636"/>
                  </a:cubicBezTo>
                  <a:cubicBezTo>
                    <a:pt x="4" y="634"/>
                    <a:pt x="5" y="630"/>
                    <a:pt x="6" y="623"/>
                  </a:cubicBezTo>
                  <a:close/>
                  <a:moveTo>
                    <a:pt x="11" y="597"/>
                  </a:moveTo>
                  <a:cubicBezTo>
                    <a:pt x="10" y="597"/>
                    <a:pt x="11" y="594"/>
                    <a:pt x="12" y="589"/>
                  </a:cubicBezTo>
                  <a:cubicBezTo>
                    <a:pt x="11" y="598"/>
                    <a:pt x="6" y="621"/>
                    <a:pt x="11" y="595"/>
                  </a:cubicBezTo>
                  <a:cubicBezTo>
                    <a:pt x="11" y="595"/>
                    <a:pt x="11" y="596"/>
                    <a:pt x="11" y="597"/>
                  </a:cubicBezTo>
                  <a:close/>
                  <a:moveTo>
                    <a:pt x="1459" y="37"/>
                  </a:moveTo>
                  <a:cubicBezTo>
                    <a:pt x="1461" y="30"/>
                    <a:pt x="1462" y="27"/>
                    <a:pt x="1466" y="17"/>
                  </a:cubicBezTo>
                  <a:cubicBezTo>
                    <a:pt x="1463" y="26"/>
                    <a:pt x="1461" y="34"/>
                    <a:pt x="1457" y="44"/>
                  </a:cubicBezTo>
                  <a:cubicBezTo>
                    <a:pt x="1459" y="39"/>
                    <a:pt x="1458" y="40"/>
                    <a:pt x="1455" y="48"/>
                  </a:cubicBezTo>
                  <a:cubicBezTo>
                    <a:pt x="1455" y="49"/>
                    <a:pt x="1459" y="38"/>
                    <a:pt x="1459" y="37"/>
                  </a:cubicBezTo>
                  <a:close/>
                  <a:moveTo>
                    <a:pt x="1446" y="75"/>
                  </a:moveTo>
                  <a:cubicBezTo>
                    <a:pt x="1444" y="80"/>
                    <a:pt x="1452" y="58"/>
                    <a:pt x="1451" y="61"/>
                  </a:cubicBezTo>
                  <a:cubicBezTo>
                    <a:pt x="1449" y="68"/>
                    <a:pt x="1447" y="74"/>
                    <a:pt x="1447" y="75"/>
                  </a:cubicBezTo>
                  <a:cubicBezTo>
                    <a:pt x="1445" y="78"/>
                    <a:pt x="1446" y="76"/>
                    <a:pt x="1446" y="75"/>
                  </a:cubicBezTo>
                  <a:cubicBezTo>
                    <a:pt x="1447" y="72"/>
                    <a:pt x="1448" y="69"/>
                    <a:pt x="1449" y="67"/>
                  </a:cubicBezTo>
                  <a:cubicBezTo>
                    <a:pt x="1449" y="67"/>
                    <a:pt x="1447" y="74"/>
                    <a:pt x="1446" y="75"/>
                  </a:cubicBezTo>
                  <a:close/>
                  <a:moveTo>
                    <a:pt x="1452" y="59"/>
                  </a:moveTo>
                  <a:cubicBezTo>
                    <a:pt x="1453" y="56"/>
                    <a:pt x="1456" y="48"/>
                    <a:pt x="1456" y="46"/>
                  </a:cubicBezTo>
                  <a:cubicBezTo>
                    <a:pt x="1456" y="48"/>
                    <a:pt x="1454" y="51"/>
                    <a:pt x="1452" y="59"/>
                  </a:cubicBezTo>
                  <a:close/>
                  <a:moveTo>
                    <a:pt x="10" y="624"/>
                  </a:moveTo>
                  <a:cubicBezTo>
                    <a:pt x="9" y="629"/>
                    <a:pt x="10" y="621"/>
                    <a:pt x="11" y="615"/>
                  </a:cubicBezTo>
                  <a:cubicBezTo>
                    <a:pt x="11" y="616"/>
                    <a:pt x="10" y="617"/>
                    <a:pt x="10" y="620"/>
                  </a:cubicBezTo>
                  <a:cubicBezTo>
                    <a:pt x="11" y="610"/>
                    <a:pt x="14" y="596"/>
                    <a:pt x="15" y="592"/>
                  </a:cubicBezTo>
                  <a:cubicBezTo>
                    <a:pt x="14" y="594"/>
                    <a:pt x="14" y="594"/>
                    <a:pt x="14" y="594"/>
                  </a:cubicBezTo>
                  <a:cubicBezTo>
                    <a:pt x="14" y="597"/>
                    <a:pt x="14" y="596"/>
                    <a:pt x="14" y="596"/>
                  </a:cubicBezTo>
                  <a:cubicBezTo>
                    <a:pt x="12" y="610"/>
                    <a:pt x="11" y="610"/>
                    <a:pt x="10" y="624"/>
                  </a:cubicBezTo>
                  <a:close/>
                  <a:moveTo>
                    <a:pt x="17" y="579"/>
                  </a:moveTo>
                  <a:cubicBezTo>
                    <a:pt x="18" y="577"/>
                    <a:pt x="18" y="576"/>
                    <a:pt x="18" y="577"/>
                  </a:cubicBezTo>
                  <a:cubicBezTo>
                    <a:pt x="17" y="581"/>
                    <a:pt x="17" y="582"/>
                    <a:pt x="17" y="581"/>
                  </a:cubicBezTo>
                  <a:cubicBezTo>
                    <a:pt x="16" y="583"/>
                    <a:pt x="16" y="583"/>
                    <a:pt x="16" y="585"/>
                  </a:cubicBezTo>
                  <a:cubicBezTo>
                    <a:pt x="15" y="591"/>
                    <a:pt x="17" y="582"/>
                    <a:pt x="17" y="579"/>
                  </a:cubicBezTo>
                  <a:close/>
                  <a:moveTo>
                    <a:pt x="14" y="599"/>
                  </a:moveTo>
                  <a:cubicBezTo>
                    <a:pt x="14" y="599"/>
                    <a:pt x="14" y="598"/>
                    <a:pt x="14" y="601"/>
                  </a:cubicBezTo>
                  <a:cubicBezTo>
                    <a:pt x="14" y="596"/>
                    <a:pt x="16" y="587"/>
                    <a:pt x="18" y="577"/>
                  </a:cubicBezTo>
                  <a:cubicBezTo>
                    <a:pt x="18" y="580"/>
                    <a:pt x="16" y="589"/>
                    <a:pt x="14" y="599"/>
                  </a:cubicBezTo>
                  <a:close/>
                  <a:moveTo>
                    <a:pt x="17" y="582"/>
                  </a:moveTo>
                  <a:cubicBezTo>
                    <a:pt x="16" y="589"/>
                    <a:pt x="15" y="592"/>
                    <a:pt x="14" y="596"/>
                  </a:cubicBezTo>
                  <a:cubicBezTo>
                    <a:pt x="14" y="599"/>
                    <a:pt x="18" y="579"/>
                    <a:pt x="17" y="582"/>
                  </a:cubicBezTo>
                  <a:close/>
                  <a:moveTo>
                    <a:pt x="368" y="275"/>
                  </a:moveTo>
                  <a:cubicBezTo>
                    <a:pt x="374" y="275"/>
                    <a:pt x="361" y="275"/>
                    <a:pt x="364" y="275"/>
                  </a:cubicBezTo>
                  <a:cubicBezTo>
                    <a:pt x="369" y="274"/>
                    <a:pt x="375" y="275"/>
                    <a:pt x="383" y="274"/>
                  </a:cubicBezTo>
                  <a:cubicBezTo>
                    <a:pt x="379" y="275"/>
                    <a:pt x="367" y="275"/>
                    <a:pt x="368" y="275"/>
                  </a:cubicBezTo>
                  <a:close/>
                  <a:moveTo>
                    <a:pt x="22" y="563"/>
                  </a:moveTo>
                  <a:cubicBezTo>
                    <a:pt x="24" y="555"/>
                    <a:pt x="24" y="553"/>
                    <a:pt x="26" y="549"/>
                  </a:cubicBezTo>
                  <a:cubicBezTo>
                    <a:pt x="25" y="553"/>
                    <a:pt x="24" y="556"/>
                    <a:pt x="23" y="561"/>
                  </a:cubicBezTo>
                  <a:cubicBezTo>
                    <a:pt x="23" y="557"/>
                    <a:pt x="24" y="556"/>
                    <a:pt x="22" y="563"/>
                  </a:cubicBezTo>
                  <a:close/>
                  <a:moveTo>
                    <a:pt x="1184" y="567"/>
                  </a:moveTo>
                  <a:cubicBezTo>
                    <a:pt x="1185" y="566"/>
                    <a:pt x="1191" y="560"/>
                    <a:pt x="1194" y="558"/>
                  </a:cubicBezTo>
                  <a:cubicBezTo>
                    <a:pt x="1191" y="561"/>
                    <a:pt x="1195" y="557"/>
                    <a:pt x="1196" y="557"/>
                  </a:cubicBezTo>
                  <a:cubicBezTo>
                    <a:pt x="1205" y="549"/>
                    <a:pt x="1213" y="540"/>
                    <a:pt x="1223" y="530"/>
                  </a:cubicBezTo>
                  <a:cubicBezTo>
                    <a:pt x="1222" y="532"/>
                    <a:pt x="1219" y="534"/>
                    <a:pt x="1220" y="534"/>
                  </a:cubicBezTo>
                  <a:cubicBezTo>
                    <a:pt x="1218" y="535"/>
                    <a:pt x="1218" y="535"/>
                    <a:pt x="1215" y="538"/>
                  </a:cubicBezTo>
                  <a:cubicBezTo>
                    <a:pt x="1210" y="543"/>
                    <a:pt x="1219" y="535"/>
                    <a:pt x="1217" y="537"/>
                  </a:cubicBezTo>
                  <a:cubicBezTo>
                    <a:pt x="1215" y="539"/>
                    <a:pt x="1212" y="542"/>
                    <a:pt x="1209" y="545"/>
                  </a:cubicBezTo>
                  <a:cubicBezTo>
                    <a:pt x="1210" y="544"/>
                    <a:pt x="1212" y="542"/>
                    <a:pt x="1215" y="539"/>
                  </a:cubicBezTo>
                  <a:cubicBezTo>
                    <a:pt x="1214" y="540"/>
                    <a:pt x="1211" y="543"/>
                    <a:pt x="1207" y="546"/>
                  </a:cubicBezTo>
                  <a:cubicBezTo>
                    <a:pt x="1204" y="549"/>
                    <a:pt x="1204" y="550"/>
                    <a:pt x="1204" y="550"/>
                  </a:cubicBezTo>
                  <a:cubicBezTo>
                    <a:pt x="1197" y="556"/>
                    <a:pt x="1188" y="564"/>
                    <a:pt x="1184" y="567"/>
                  </a:cubicBezTo>
                  <a:cubicBezTo>
                    <a:pt x="1190" y="562"/>
                    <a:pt x="1191" y="561"/>
                    <a:pt x="1194" y="558"/>
                  </a:cubicBezTo>
                  <a:cubicBezTo>
                    <a:pt x="1192" y="560"/>
                    <a:pt x="1188" y="563"/>
                    <a:pt x="1184" y="567"/>
                  </a:cubicBezTo>
                  <a:close/>
                  <a:moveTo>
                    <a:pt x="16" y="591"/>
                  </a:moveTo>
                  <a:cubicBezTo>
                    <a:pt x="15" y="597"/>
                    <a:pt x="14" y="603"/>
                    <a:pt x="14" y="606"/>
                  </a:cubicBezTo>
                  <a:cubicBezTo>
                    <a:pt x="14" y="603"/>
                    <a:pt x="15" y="599"/>
                    <a:pt x="15" y="595"/>
                  </a:cubicBezTo>
                  <a:cubicBezTo>
                    <a:pt x="16" y="591"/>
                    <a:pt x="17" y="588"/>
                    <a:pt x="17" y="587"/>
                  </a:cubicBezTo>
                  <a:cubicBezTo>
                    <a:pt x="17" y="587"/>
                    <a:pt x="15" y="597"/>
                    <a:pt x="16" y="591"/>
                  </a:cubicBezTo>
                  <a:close/>
                  <a:moveTo>
                    <a:pt x="434" y="278"/>
                  </a:moveTo>
                  <a:cubicBezTo>
                    <a:pt x="436" y="278"/>
                    <a:pt x="441" y="279"/>
                    <a:pt x="436" y="279"/>
                  </a:cubicBezTo>
                  <a:cubicBezTo>
                    <a:pt x="434" y="278"/>
                    <a:pt x="434" y="278"/>
                    <a:pt x="430" y="278"/>
                  </a:cubicBezTo>
                  <a:cubicBezTo>
                    <a:pt x="431" y="278"/>
                    <a:pt x="433" y="278"/>
                    <a:pt x="436" y="279"/>
                  </a:cubicBezTo>
                  <a:cubicBezTo>
                    <a:pt x="436" y="279"/>
                    <a:pt x="433" y="278"/>
                    <a:pt x="434" y="278"/>
                  </a:cubicBezTo>
                  <a:close/>
                  <a:moveTo>
                    <a:pt x="98" y="411"/>
                  </a:moveTo>
                  <a:cubicBezTo>
                    <a:pt x="100" y="408"/>
                    <a:pt x="101" y="406"/>
                    <a:pt x="105" y="402"/>
                  </a:cubicBezTo>
                  <a:cubicBezTo>
                    <a:pt x="103" y="405"/>
                    <a:pt x="102" y="407"/>
                    <a:pt x="105" y="403"/>
                  </a:cubicBezTo>
                  <a:cubicBezTo>
                    <a:pt x="98" y="411"/>
                    <a:pt x="103" y="405"/>
                    <a:pt x="98" y="411"/>
                  </a:cubicBezTo>
                  <a:close/>
                  <a:moveTo>
                    <a:pt x="628" y="361"/>
                  </a:moveTo>
                  <a:cubicBezTo>
                    <a:pt x="636" y="367"/>
                    <a:pt x="626" y="359"/>
                    <a:pt x="627" y="361"/>
                  </a:cubicBezTo>
                  <a:cubicBezTo>
                    <a:pt x="621" y="356"/>
                    <a:pt x="623" y="357"/>
                    <a:pt x="617" y="353"/>
                  </a:cubicBezTo>
                  <a:cubicBezTo>
                    <a:pt x="616" y="353"/>
                    <a:pt x="618" y="354"/>
                    <a:pt x="619" y="354"/>
                  </a:cubicBezTo>
                  <a:cubicBezTo>
                    <a:pt x="619" y="354"/>
                    <a:pt x="620" y="355"/>
                    <a:pt x="621" y="355"/>
                  </a:cubicBezTo>
                  <a:cubicBezTo>
                    <a:pt x="621" y="356"/>
                    <a:pt x="623" y="357"/>
                    <a:pt x="624" y="358"/>
                  </a:cubicBezTo>
                  <a:cubicBezTo>
                    <a:pt x="626" y="359"/>
                    <a:pt x="628" y="361"/>
                    <a:pt x="628" y="361"/>
                  </a:cubicBezTo>
                  <a:close/>
                  <a:moveTo>
                    <a:pt x="356" y="277"/>
                  </a:moveTo>
                  <a:cubicBezTo>
                    <a:pt x="364" y="276"/>
                    <a:pt x="374" y="276"/>
                    <a:pt x="369" y="277"/>
                  </a:cubicBezTo>
                  <a:cubicBezTo>
                    <a:pt x="370" y="277"/>
                    <a:pt x="372" y="276"/>
                    <a:pt x="373" y="276"/>
                  </a:cubicBezTo>
                  <a:cubicBezTo>
                    <a:pt x="370" y="277"/>
                    <a:pt x="366" y="277"/>
                    <a:pt x="363" y="277"/>
                  </a:cubicBezTo>
                  <a:cubicBezTo>
                    <a:pt x="359" y="277"/>
                    <a:pt x="357" y="277"/>
                    <a:pt x="356" y="277"/>
                  </a:cubicBezTo>
                  <a:close/>
                  <a:moveTo>
                    <a:pt x="419" y="277"/>
                  </a:moveTo>
                  <a:cubicBezTo>
                    <a:pt x="422" y="277"/>
                    <a:pt x="424" y="277"/>
                    <a:pt x="425" y="278"/>
                  </a:cubicBezTo>
                  <a:cubicBezTo>
                    <a:pt x="428" y="278"/>
                    <a:pt x="432" y="279"/>
                    <a:pt x="433" y="279"/>
                  </a:cubicBezTo>
                  <a:cubicBezTo>
                    <a:pt x="426" y="278"/>
                    <a:pt x="423" y="278"/>
                    <a:pt x="416" y="277"/>
                  </a:cubicBezTo>
                  <a:cubicBezTo>
                    <a:pt x="410" y="277"/>
                    <a:pt x="423" y="278"/>
                    <a:pt x="419" y="277"/>
                  </a:cubicBezTo>
                  <a:close/>
                  <a:moveTo>
                    <a:pt x="847" y="553"/>
                  </a:moveTo>
                  <a:cubicBezTo>
                    <a:pt x="849" y="555"/>
                    <a:pt x="848" y="554"/>
                    <a:pt x="847" y="553"/>
                  </a:cubicBezTo>
                  <a:cubicBezTo>
                    <a:pt x="847" y="553"/>
                    <a:pt x="847" y="554"/>
                    <a:pt x="848" y="554"/>
                  </a:cubicBezTo>
                  <a:cubicBezTo>
                    <a:pt x="849" y="555"/>
                    <a:pt x="850" y="556"/>
                    <a:pt x="850" y="556"/>
                  </a:cubicBezTo>
                  <a:cubicBezTo>
                    <a:pt x="848" y="554"/>
                    <a:pt x="842" y="550"/>
                    <a:pt x="838" y="547"/>
                  </a:cubicBezTo>
                  <a:cubicBezTo>
                    <a:pt x="836" y="545"/>
                    <a:pt x="845" y="552"/>
                    <a:pt x="847" y="553"/>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8" name="Google Shape;38;p6"/>
            <p:cNvSpPr/>
            <p:nvPr/>
          </p:nvSpPr>
          <p:spPr>
            <a:xfrm>
              <a:off x="7039464" y="4007476"/>
              <a:ext cx="407288" cy="148194"/>
            </a:xfrm>
            <a:custGeom>
              <a:avLst/>
              <a:gdLst/>
              <a:ahLst/>
              <a:cxnLst/>
              <a:rect l="l" t="t" r="r" b="b"/>
              <a:pathLst>
                <a:path w="476" h="173" extrusionOk="0">
                  <a:moveTo>
                    <a:pt x="151" y="29"/>
                  </a:moveTo>
                  <a:cubicBezTo>
                    <a:pt x="151" y="29"/>
                    <a:pt x="152" y="28"/>
                    <a:pt x="153" y="27"/>
                  </a:cubicBezTo>
                  <a:cubicBezTo>
                    <a:pt x="150" y="29"/>
                    <a:pt x="148" y="31"/>
                    <a:pt x="147" y="32"/>
                  </a:cubicBezTo>
                  <a:cubicBezTo>
                    <a:pt x="149" y="30"/>
                    <a:pt x="149" y="31"/>
                    <a:pt x="151" y="29"/>
                  </a:cubicBezTo>
                  <a:close/>
                  <a:moveTo>
                    <a:pt x="13" y="161"/>
                  </a:moveTo>
                  <a:cubicBezTo>
                    <a:pt x="13" y="161"/>
                    <a:pt x="13" y="161"/>
                    <a:pt x="13" y="161"/>
                  </a:cubicBezTo>
                  <a:cubicBezTo>
                    <a:pt x="13" y="161"/>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2"/>
                    <a:pt x="13" y="162"/>
                    <a:pt x="13" y="162"/>
                  </a:cubicBezTo>
                  <a:cubicBezTo>
                    <a:pt x="13" y="161"/>
                    <a:pt x="13" y="161"/>
                    <a:pt x="13" y="161"/>
                  </a:cubicBezTo>
                  <a:cubicBezTo>
                    <a:pt x="13" y="161"/>
                    <a:pt x="12" y="162"/>
                    <a:pt x="13" y="162"/>
                  </a:cubicBezTo>
                  <a:cubicBezTo>
                    <a:pt x="13" y="162"/>
                    <a:pt x="13" y="162"/>
                    <a:pt x="14" y="162"/>
                  </a:cubicBezTo>
                  <a:cubicBezTo>
                    <a:pt x="14" y="162"/>
                    <a:pt x="14" y="162"/>
                    <a:pt x="14" y="162"/>
                  </a:cubicBezTo>
                  <a:cubicBezTo>
                    <a:pt x="15" y="162"/>
                    <a:pt x="15" y="162"/>
                    <a:pt x="15" y="161"/>
                  </a:cubicBezTo>
                  <a:cubicBezTo>
                    <a:pt x="15" y="162"/>
                    <a:pt x="14" y="161"/>
                    <a:pt x="14" y="161"/>
                  </a:cubicBezTo>
                  <a:cubicBezTo>
                    <a:pt x="14" y="161"/>
                    <a:pt x="13" y="161"/>
                    <a:pt x="13" y="161"/>
                  </a:cubicBezTo>
                  <a:cubicBezTo>
                    <a:pt x="13" y="161"/>
                    <a:pt x="13" y="161"/>
                    <a:pt x="13" y="161"/>
                  </a:cubicBezTo>
                  <a:cubicBezTo>
                    <a:pt x="13" y="161"/>
                    <a:pt x="13" y="161"/>
                    <a:pt x="13" y="161"/>
                  </a:cubicBezTo>
                  <a:close/>
                  <a:moveTo>
                    <a:pt x="394" y="170"/>
                  </a:moveTo>
                  <a:cubicBezTo>
                    <a:pt x="399" y="170"/>
                    <a:pt x="409" y="170"/>
                    <a:pt x="413" y="170"/>
                  </a:cubicBezTo>
                  <a:cubicBezTo>
                    <a:pt x="411" y="170"/>
                    <a:pt x="413" y="169"/>
                    <a:pt x="411" y="169"/>
                  </a:cubicBezTo>
                  <a:cubicBezTo>
                    <a:pt x="415" y="169"/>
                    <a:pt x="416" y="169"/>
                    <a:pt x="417" y="169"/>
                  </a:cubicBezTo>
                  <a:cubicBezTo>
                    <a:pt x="413" y="169"/>
                    <a:pt x="415" y="169"/>
                    <a:pt x="411" y="169"/>
                  </a:cubicBezTo>
                  <a:cubicBezTo>
                    <a:pt x="413" y="169"/>
                    <a:pt x="412" y="169"/>
                    <a:pt x="416" y="169"/>
                  </a:cubicBezTo>
                  <a:cubicBezTo>
                    <a:pt x="416" y="169"/>
                    <a:pt x="414" y="169"/>
                    <a:pt x="416" y="169"/>
                  </a:cubicBezTo>
                  <a:cubicBezTo>
                    <a:pt x="416" y="169"/>
                    <a:pt x="420" y="169"/>
                    <a:pt x="421" y="169"/>
                  </a:cubicBezTo>
                  <a:cubicBezTo>
                    <a:pt x="422" y="169"/>
                    <a:pt x="416" y="169"/>
                    <a:pt x="416" y="169"/>
                  </a:cubicBezTo>
                  <a:cubicBezTo>
                    <a:pt x="415" y="168"/>
                    <a:pt x="411" y="169"/>
                    <a:pt x="412" y="169"/>
                  </a:cubicBezTo>
                  <a:cubicBezTo>
                    <a:pt x="411" y="168"/>
                    <a:pt x="415" y="169"/>
                    <a:pt x="415" y="168"/>
                  </a:cubicBezTo>
                  <a:cubicBezTo>
                    <a:pt x="411" y="168"/>
                    <a:pt x="413" y="168"/>
                    <a:pt x="410" y="168"/>
                  </a:cubicBezTo>
                  <a:cubicBezTo>
                    <a:pt x="409" y="168"/>
                    <a:pt x="411" y="168"/>
                    <a:pt x="411" y="169"/>
                  </a:cubicBezTo>
                  <a:cubicBezTo>
                    <a:pt x="408" y="169"/>
                    <a:pt x="405" y="168"/>
                    <a:pt x="404" y="169"/>
                  </a:cubicBezTo>
                  <a:cubicBezTo>
                    <a:pt x="405" y="169"/>
                    <a:pt x="407" y="169"/>
                    <a:pt x="405" y="169"/>
                  </a:cubicBezTo>
                  <a:cubicBezTo>
                    <a:pt x="403" y="169"/>
                    <a:pt x="401" y="169"/>
                    <a:pt x="399" y="169"/>
                  </a:cubicBezTo>
                  <a:cubicBezTo>
                    <a:pt x="402" y="169"/>
                    <a:pt x="408" y="169"/>
                    <a:pt x="411" y="169"/>
                  </a:cubicBezTo>
                  <a:cubicBezTo>
                    <a:pt x="411" y="169"/>
                    <a:pt x="412" y="169"/>
                    <a:pt x="413" y="169"/>
                  </a:cubicBezTo>
                  <a:cubicBezTo>
                    <a:pt x="410" y="169"/>
                    <a:pt x="406" y="169"/>
                    <a:pt x="404" y="169"/>
                  </a:cubicBezTo>
                  <a:cubicBezTo>
                    <a:pt x="411" y="169"/>
                    <a:pt x="404" y="170"/>
                    <a:pt x="410" y="169"/>
                  </a:cubicBezTo>
                  <a:cubicBezTo>
                    <a:pt x="409" y="170"/>
                    <a:pt x="413" y="170"/>
                    <a:pt x="410" y="170"/>
                  </a:cubicBezTo>
                  <a:cubicBezTo>
                    <a:pt x="406" y="170"/>
                    <a:pt x="398" y="170"/>
                    <a:pt x="394" y="170"/>
                  </a:cubicBezTo>
                  <a:close/>
                  <a:moveTo>
                    <a:pt x="230" y="2"/>
                  </a:moveTo>
                  <a:cubicBezTo>
                    <a:pt x="230" y="2"/>
                    <a:pt x="230" y="2"/>
                    <a:pt x="230" y="2"/>
                  </a:cubicBezTo>
                  <a:cubicBezTo>
                    <a:pt x="230" y="2"/>
                    <a:pt x="230" y="2"/>
                    <a:pt x="230" y="2"/>
                  </a:cubicBezTo>
                  <a:close/>
                  <a:moveTo>
                    <a:pt x="104" y="161"/>
                  </a:moveTo>
                  <a:cubicBezTo>
                    <a:pt x="105" y="161"/>
                    <a:pt x="106" y="161"/>
                    <a:pt x="106" y="161"/>
                  </a:cubicBezTo>
                  <a:cubicBezTo>
                    <a:pt x="106" y="161"/>
                    <a:pt x="105" y="161"/>
                    <a:pt x="104" y="161"/>
                  </a:cubicBezTo>
                  <a:close/>
                  <a:moveTo>
                    <a:pt x="310" y="32"/>
                  </a:moveTo>
                  <a:cubicBezTo>
                    <a:pt x="310" y="32"/>
                    <a:pt x="310" y="32"/>
                    <a:pt x="310" y="32"/>
                  </a:cubicBezTo>
                  <a:cubicBezTo>
                    <a:pt x="310" y="32"/>
                    <a:pt x="310" y="32"/>
                    <a:pt x="310" y="32"/>
                  </a:cubicBezTo>
                  <a:close/>
                  <a:moveTo>
                    <a:pt x="310" y="32"/>
                  </a:moveTo>
                  <a:cubicBezTo>
                    <a:pt x="312" y="33"/>
                    <a:pt x="314" y="35"/>
                    <a:pt x="314" y="35"/>
                  </a:cubicBezTo>
                  <a:cubicBezTo>
                    <a:pt x="314" y="35"/>
                    <a:pt x="314" y="35"/>
                    <a:pt x="313" y="35"/>
                  </a:cubicBezTo>
                  <a:cubicBezTo>
                    <a:pt x="312" y="34"/>
                    <a:pt x="311" y="33"/>
                    <a:pt x="310" y="32"/>
                  </a:cubicBezTo>
                  <a:cubicBezTo>
                    <a:pt x="310" y="32"/>
                    <a:pt x="310" y="32"/>
                    <a:pt x="310" y="32"/>
                  </a:cubicBezTo>
                  <a:cubicBezTo>
                    <a:pt x="310" y="32"/>
                    <a:pt x="310" y="32"/>
                    <a:pt x="310" y="32"/>
                  </a:cubicBezTo>
                  <a:cubicBezTo>
                    <a:pt x="312" y="33"/>
                    <a:pt x="314" y="35"/>
                    <a:pt x="315" y="37"/>
                  </a:cubicBezTo>
                  <a:cubicBezTo>
                    <a:pt x="317" y="38"/>
                    <a:pt x="319" y="39"/>
                    <a:pt x="319" y="39"/>
                  </a:cubicBezTo>
                  <a:cubicBezTo>
                    <a:pt x="316" y="37"/>
                    <a:pt x="316" y="37"/>
                    <a:pt x="315" y="36"/>
                  </a:cubicBezTo>
                  <a:cubicBezTo>
                    <a:pt x="315" y="36"/>
                    <a:pt x="315" y="35"/>
                    <a:pt x="314" y="35"/>
                  </a:cubicBezTo>
                  <a:cubicBezTo>
                    <a:pt x="313" y="34"/>
                    <a:pt x="312" y="33"/>
                    <a:pt x="310" y="32"/>
                  </a:cubicBezTo>
                  <a:close/>
                  <a:moveTo>
                    <a:pt x="283" y="25"/>
                  </a:moveTo>
                  <a:cubicBezTo>
                    <a:pt x="281" y="24"/>
                    <a:pt x="280" y="23"/>
                    <a:pt x="278" y="22"/>
                  </a:cubicBezTo>
                  <a:cubicBezTo>
                    <a:pt x="277" y="22"/>
                    <a:pt x="275" y="21"/>
                    <a:pt x="274" y="21"/>
                  </a:cubicBezTo>
                  <a:cubicBezTo>
                    <a:pt x="273" y="20"/>
                    <a:pt x="273" y="20"/>
                    <a:pt x="272" y="20"/>
                  </a:cubicBezTo>
                  <a:cubicBezTo>
                    <a:pt x="272" y="20"/>
                    <a:pt x="274" y="20"/>
                    <a:pt x="276" y="21"/>
                  </a:cubicBezTo>
                  <a:cubicBezTo>
                    <a:pt x="276" y="21"/>
                    <a:pt x="276" y="21"/>
                    <a:pt x="275" y="21"/>
                  </a:cubicBezTo>
                  <a:cubicBezTo>
                    <a:pt x="275" y="20"/>
                    <a:pt x="274" y="20"/>
                    <a:pt x="273" y="20"/>
                  </a:cubicBezTo>
                  <a:cubicBezTo>
                    <a:pt x="273" y="20"/>
                    <a:pt x="270" y="19"/>
                    <a:pt x="268" y="18"/>
                  </a:cubicBezTo>
                  <a:cubicBezTo>
                    <a:pt x="268" y="19"/>
                    <a:pt x="270" y="19"/>
                    <a:pt x="271" y="19"/>
                  </a:cubicBezTo>
                  <a:cubicBezTo>
                    <a:pt x="270" y="19"/>
                    <a:pt x="268" y="19"/>
                    <a:pt x="266" y="18"/>
                  </a:cubicBezTo>
                  <a:cubicBezTo>
                    <a:pt x="263" y="17"/>
                    <a:pt x="261" y="16"/>
                    <a:pt x="258" y="16"/>
                  </a:cubicBezTo>
                  <a:cubicBezTo>
                    <a:pt x="260" y="16"/>
                    <a:pt x="263" y="17"/>
                    <a:pt x="266" y="18"/>
                  </a:cubicBezTo>
                  <a:cubicBezTo>
                    <a:pt x="265" y="18"/>
                    <a:pt x="264" y="18"/>
                    <a:pt x="262" y="17"/>
                  </a:cubicBezTo>
                  <a:cubicBezTo>
                    <a:pt x="261" y="17"/>
                    <a:pt x="260" y="17"/>
                    <a:pt x="259" y="16"/>
                  </a:cubicBezTo>
                  <a:cubicBezTo>
                    <a:pt x="258" y="16"/>
                    <a:pt x="258" y="16"/>
                    <a:pt x="257" y="16"/>
                  </a:cubicBezTo>
                  <a:cubicBezTo>
                    <a:pt x="256" y="16"/>
                    <a:pt x="256" y="16"/>
                    <a:pt x="255" y="15"/>
                  </a:cubicBezTo>
                  <a:cubicBezTo>
                    <a:pt x="255" y="15"/>
                    <a:pt x="256" y="15"/>
                    <a:pt x="257" y="16"/>
                  </a:cubicBezTo>
                  <a:cubicBezTo>
                    <a:pt x="255" y="15"/>
                    <a:pt x="251" y="14"/>
                    <a:pt x="248" y="14"/>
                  </a:cubicBezTo>
                  <a:cubicBezTo>
                    <a:pt x="245" y="13"/>
                    <a:pt x="242" y="13"/>
                    <a:pt x="241" y="13"/>
                  </a:cubicBezTo>
                  <a:cubicBezTo>
                    <a:pt x="243" y="13"/>
                    <a:pt x="244" y="13"/>
                    <a:pt x="245" y="13"/>
                  </a:cubicBezTo>
                  <a:cubicBezTo>
                    <a:pt x="246" y="13"/>
                    <a:pt x="242" y="12"/>
                    <a:pt x="238" y="12"/>
                  </a:cubicBezTo>
                  <a:cubicBezTo>
                    <a:pt x="237" y="12"/>
                    <a:pt x="241" y="12"/>
                    <a:pt x="242" y="12"/>
                  </a:cubicBezTo>
                  <a:cubicBezTo>
                    <a:pt x="241" y="12"/>
                    <a:pt x="240" y="12"/>
                    <a:pt x="240" y="13"/>
                  </a:cubicBezTo>
                  <a:cubicBezTo>
                    <a:pt x="238" y="13"/>
                    <a:pt x="236" y="13"/>
                    <a:pt x="234" y="12"/>
                  </a:cubicBezTo>
                  <a:cubicBezTo>
                    <a:pt x="232" y="12"/>
                    <a:pt x="230" y="12"/>
                    <a:pt x="228" y="12"/>
                  </a:cubicBezTo>
                  <a:cubicBezTo>
                    <a:pt x="230" y="12"/>
                    <a:pt x="229" y="13"/>
                    <a:pt x="230" y="13"/>
                  </a:cubicBezTo>
                  <a:cubicBezTo>
                    <a:pt x="229" y="13"/>
                    <a:pt x="228" y="13"/>
                    <a:pt x="227" y="13"/>
                  </a:cubicBezTo>
                  <a:cubicBezTo>
                    <a:pt x="226" y="13"/>
                    <a:pt x="225" y="13"/>
                    <a:pt x="223" y="13"/>
                  </a:cubicBezTo>
                  <a:cubicBezTo>
                    <a:pt x="225" y="13"/>
                    <a:pt x="227" y="13"/>
                    <a:pt x="222" y="13"/>
                  </a:cubicBezTo>
                  <a:cubicBezTo>
                    <a:pt x="219" y="13"/>
                    <a:pt x="225" y="13"/>
                    <a:pt x="227" y="12"/>
                  </a:cubicBezTo>
                  <a:cubicBezTo>
                    <a:pt x="227" y="12"/>
                    <a:pt x="223" y="13"/>
                    <a:pt x="224" y="12"/>
                  </a:cubicBezTo>
                  <a:cubicBezTo>
                    <a:pt x="226" y="12"/>
                    <a:pt x="229" y="12"/>
                    <a:pt x="231" y="12"/>
                  </a:cubicBezTo>
                  <a:cubicBezTo>
                    <a:pt x="229" y="11"/>
                    <a:pt x="225" y="12"/>
                    <a:pt x="220" y="12"/>
                  </a:cubicBezTo>
                  <a:cubicBezTo>
                    <a:pt x="220" y="12"/>
                    <a:pt x="221" y="12"/>
                    <a:pt x="221" y="12"/>
                  </a:cubicBezTo>
                  <a:cubicBezTo>
                    <a:pt x="224" y="12"/>
                    <a:pt x="220" y="12"/>
                    <a:pt x="224" y="12"/>
                  </a:cubicBezTo>
                  <a:cubicBezTo>
                    <a:pt x="224" y="11"/>
                    <a:pt x="223" y="11"/>
                    <a:pt x="219" y="11"/>
                  </a:cubicBezTo>
                  <a:cubicBezTo>
                    <a:pt x="219" y="11"/>
                    <a:pt x="221" y="11"/>
                    <a:pt x="222" y="11"/>
                  </a:cubicBezTo>
                  <a:cubicBezTo>
                    <a:pt x="222" y="11"/>
                    <a:pt x="219" y="11"/>
                    <a:pt x="217" y="11"/>
                  </a:cubicBezTo>
                  <a:cubicBezTo>
                    <a:pt x="217" y="11"/>
                    <a:pt x="216" y="11"/>
                    <a:pt x="216" y="11"/>
                  </a:cubicBezTo>
                  <a:cubicBezTo>
                    <a:pt x="217" y="11"/>
                    <a:pt x="217" y="11"/>
                    <a:pt x="217" y="11"/>
                  </a:cubicBezTo>
                  <a:cubicBezTo>
                    <a:pt x="218" y="11"/>
                    <a:pt x="218" y="11"/>
                    <a:pt x="219" y="11"/>
                  </a:cubicBezTo>
                  <a:cubicBezTo>
                    <a:pt x="220" y="11"/>
                    <a:pt x="220" y="11"/>
                    <a:pt x="221" y="11"/>
                  </a:cubicBezTo>
                  <a:cubicBezTo>
                    <a:pt x="223" y="11"/>
                    <a:pt x="224" y="10"/>
                    <a:pt x="224" y="10"/>
                  </a:cubicBezTo>
                  <a:cubicBezTo>
                    <a:pt x="220" y="10"/>
                    <a:pt x="223" y="11"/>
                    <a:pt x="218" y="11"/>
                  </a:cubicBezTo>
                  <a:cubicBezTo>
                    <a:pt x="218" y="11"/>
                    <a:pt x="219" y="11"/>
                    <a:pt x="220" y="11"/>
                  </a:cubicBezTo>
                  <a:cubicBezTo>
                    <a:pt x="220" y="10"/>
                    <a:pt x="219" y="10"/>
                    <a:pt x="218" y="10"/>
                  </a:cubicBezTo>
                  <a:cubicBezTo>
                    <a:pt x="216" y="10"/>
                    <a:pt x="215" y="10"/>
                    <a:pt x="216" y="10"/>
                  </a:cubicBezTo>
                  <a:cubicBezTo>
                    <a:pt x="212" y="11"/>
                    <a:pt x="212" y="11"/>
                    <a:pt x="212" y="11"/>
                  </a:cubicBezTo>
                  <a:cubicBezTo>
                    <a:pt x="217" y="10"/>
                    <a:pt x="220" y="11"/>
                    <a:pt x="212" y="12"/>
                  </a:cubicBezTo>
                  <a:cubicBezTo>
                    <a:pt x="212" y="12"/>
                    <a:pt x="212" y="12"/>
                    <a:pt x="212" y="12"/>
                  </a:cubicBezTo>
                  <a:cubicBezTo>
                    <a:pt x="213" y="12"/>
                    <a:pt x="215" y="12"/>
                    <a:pt x="217" y="11"/>
                  </a:cubicBezTo>
                  <a:cubicBezTo>
                    <a:pt x="217" y="11"/>
                    <a:pt x="217" y="11"/>
                    <a:pt x="217" y="11"/>
                  </a:cubicBezTo>
                  <a:cubicBezTo>
                    <a:pt x="217" y="12"/>
                    <a:pt x="217" y="12"/>
                    <a:pt x="218" y="12"/>
                  </a:cubicBezTo>
                  <a:cubicBezTo>
                    <a:pt x="219" y="12"/>
                    <a:pt x="220" y="12"/>
                    <a:pt x="221" y="12"/>
                  </a:cubicBezTo>
                  <a:cubicBezTo>
                    <a:pt x="221" y="12"/>
                    <a:pt x="220" y="12"/>
                    <a:pt x="219" y="12"/>
                  </a:cubicBezTo>
                  <a:cubicBezTo>
                    <a:pt x="218" y="12"/>
                    <a:pt x="217" y="12"/>
                    <a:pt x="216" y="12"/>
                  </a:cubicBezTo>
                  <a:cubicBezTo>
                    <a:pt x="214" y="13"/>
                    <a:pt x="217" y="12"/>
                    <a:pt x="215" y="13"/>
                  </a:cubicBezTo>
                  <a:cubicBezTo>
                    <a:pt x="216" y="13"/>
                    <a:pt x="217" y="12"/>
                    <a:pt x="218" y="12"/>
                  </a:cubicBezTo>
                  <a:cubicBezTo>
                    <a:pt x="220" y="12"/>
                    <a:pt x="221" y="12"/>
                    <a:pt x="221" y="13"/>
                  </a:cubicBezTo>
                  <a:cubicBezTo>
                    <a:pt x="217" y="13"/>
                    <a:pt x="214" y="13"/>
                    <a:pt x="212" y="14"/>
                  </a:cubicBezTo>
                  <a:cubicBezTo>
                    <a:pt x="210" y="14"/>
                    <a:pt x="213" y="13"/>
                    <a:pt x="214" y="13"/>
                  </a:cubicBezTo>
                  <a:cubicBezTo>
                    <a:pt x="211" y="13"/>
                    <a:pt x="209" y="13"/>
                    <a:pt x="207" y="14"/>
                  </a:cubicBezTo>
                  <a:cubicBezTo>
                    <a:pt x="204" y="14"/>
                    <a:pt x="202" y="15"/>
                    <a:pt x="199" y="15"/>
                  </a:cubicBezTo>
                  <a:cubicBezTo>
                    <a:pt x="199" y="15"/>
                    <a:pt x="199" y="15"/>
                    <a:pt x="199" y="15"/>
                  </a:cubicBezTo>
                  <a:cubicBezTo>
                    <a:pt x="199" y="15"/>
                    <a:pt x="199" y="15"/>
                    <a:pt x="198" y="16"/>
                  </a:cubicBezTo>
                  <a:cubicBezTo>
                    <a:pt x="196" y="16"/>
                    <a:pt x="197" y="16"/>
                    <a:pt x="197" y="16"/>
                  </a:cubicBezTo>
                  <a:cubicBezTo>
                    <a:pt x="198" y="16"/>
                    <a:pt x="198" y="16"/>
                    <a:pt x="197" y="17"/>
                  </a:cubicBezTo>
                  <a:cubicBezTo>
                    <a:pt x="197" y="17"/>
                    <a:pt x="196" y="17"/>
                    <a:pt x="194" y="18"/>
                  </a:cubicBezTo>
                  <a:cubicBezTo>
                    <a:pt x="195" y="17"/>
                    <a:pt x="190" y="19"/>
                    <a:pt x="188" y="19"/>
                  </a:cubicBezTo>
                  <a:cubicBezTo>
                    <a:pt x="190" y="18"/>
                    <a:pt x="191" y="18"/>
                    <a:pt x="192" y="17"/>
                  </a:cubicBezTo>
                  <a:cubicBezTo>
                    <a:pt x="193" y="17"/>
                    <a:pt x="194" y="17"/>
                    <a:pt x="196" y="16"/>
                  </a:cubicBezTo>
                  <a:cubicBezTo>
                    <a:pt x="196" y="16"/>
                    <a:pt x="193" y="17"/>
                    <a:pt x="194" y="16"/>
                  </a:cubicBezTo>
                  <a:cubicBezTo>
                    <a:pt x="192" y="17"/>
                    <a:pt x="190" y="18"/>
                    <a:pt x="187" y="19"/>
                  </a:cubicBezTo>
                  <a:cubicBezTo>
                    <a:pt x="188" y="19"/>
                    <a:pt x="189" y="18"/>
                    <a:pt x="189" y="18"/>
                  </a:cubicBezTo>
                  <a:cubicBezTo>
                    <a:pt x="188" y="19"/>
                    <a:pt x="187" y="19"/>
                    <a:pt x="186" y="19"/>
                  </a:cubicBezTo>
                  <a:cubicBezTo>
                    <a:pt x="185" y="20"/>
                    <a:pt x="185" y="20"/>
                    <a:pt x="184" y="20"/>
                  </a:cubicBezTo>
                  <a:cubicBezTo>
                    <a:pt x="183" y="20"/>
                    <a:pt x="182" y="21"/>
                    <a:pt x="179" y="22"/>
                  </a:cubicBezTo>
                  <a:cubicBezTo>
                    <a:pt x="178" y="22"/>
                    <a:pt x="182" y="20"/>
                    <a:pt x="183" y="20"/>
                  </a:cubicBezTo>
                  <a:cubicBezTo>
                    <a:pt x="183" y="19"/>
                    <a:pt x="178" y="22"/>
                    <a:pt x="178" y="21"/>
                  </a:cubicBezTo>
                  <a:cubicBezTo>
                    <a:pt x="177" y="22"/>
                    <a:pt x="178" y="22"/>
                    <a:pt x="177" y="22"/>
                  </a:cubicBezTo>
                  <a:cubicBezTo>
                    <a:pt x="176" y="23"/>
                    <a:pt x="177" y="22"/>
                    <a:pt x="178" y="22"/>
                  </a:cubicBezTo>
                  <a:cubicBezTo>
                    <a:pt x="179" y="22"/>
                    <a:pt x="178" y="22"/>
                    <a:pt x="177" y="23"/>
                  </a:cubicBezTo>
                  <a:cubicBezTo>
                    <a:pt x="176" y="23"/>
                    <a:pt x="175" y="24"/>
                    <a:pt x="177" y="23"/>
                  </a:cubicBezTo>
                  <a:cubicBezTo>
                    <a:pt x="175" y="24"/>
                    <a:pt x="173" y="24"/>
                    <a:pt x="173" y="25"/>
                  </a:cubicBezTo>
                  <a:cubicBezTo>
                    <a:pt x="171" y="26"/>
                    <a:pt x="169" y="27"/>
                    <a:pt x="168" y="28"/>
                  </a:cubicBezTo>
                  <a:cubicBezTo>
                    <a:pt x="170" y="26"/>
                    <a:pt x="164" y="30"/>
                    <a:pt x="169" y="28"/>
                  </a:cubicBezTo>
                  <a:cubicBezTo>
                    <a:pt x="168" y="28"/>
                    <a:pt x="164" y="30"/>
                    <a:pt x="163" y="31"/>
                  </a:cubicBezTo>
                  <a:cubicBezTo>
                    <a:pt x="160" y="33"/>
                    <a:pt x="165" y="30"/>
                    <a:pt x="164" y="30"/>
                  </a:cubicBezTo>
                  <a:cubicBezTo>
                    <a:pt x="161" y="31"/>
                    <a:pt x="163" y="30"/>
                    <a:pt x="161" y="32"/>
                  </a:cubicBezTo>
                  <a:cubicBezTo>
                    <a:pt x="161" y="31"/>
                    <a:pt x="159" y="32"/>
                    <a:pt x="157" y="34"/>
                  </a:cubicBezTo>
                  <a:cubicBezTo>
                    <a:pt x="158" y="33"/>
                    <a:pt x="156" y="34"/>
                    <a:pt x="154" y="36"/>
                  </a:cubicBezTo>
                  <a:cubicBezTo>
                    <a:pt x="153" y="37"/>
                    <a:pt x="152" y="37"/>
                    <a:pt x="151" y="38"/>
                  </a:cubicBezTo>
                  <a:cubicBezTo>
                    <a:pt x="150" y="39"/>
                    <a:pt x="150" y="39"/>
                    <a:pt x="149" y="40"/>
                  </a:cubicBezTo>
                  <a:cubicBezTo>
                    <a:pt x="149" y="40"/>
                    <a:pt x="149" y="40"/>
                    <a:pt x="148" y="41"/>
                  </a:cubicBezTo>
                  <a:cubicBezTo>
                    <a:pt x="148" y="41"/>
                    <a:pt x="148" y="41"/>
                    <a:pt x="149" y="40"/>
                  </a:cubicBezTo>
                  <a:cubicBezTo>
                    <a:pt x="150" y="39"/>
                    <a:pt x="151" y="38"/>
                    <a:pt x="152" y="38"/>
                  </a:cubicBezTo>
                  <a:cubicBezTo>
                    <a:pt x="152" y="38"/>
                    <a:pt x="151" y="39"/>
                    <a:pt x="149" y="40"/>
                  </a:cubicBezTo>
                  <a:cubicBezTo>
                    <a:pt x="148" y="41"/>
                    <a:pt x="146" y="42"/>
                    <a:pt x="145" y="44"/>
                  </a:cubicBezTo>
                  <a:cubicBezTo>
                    <a:pt x="146" y="42"/>
                    <a:pt x="147" y="41"/>
                    <a:pt x="148" y="40"/>
                  </a:cubicBezTo>
                  <a:cubicBezTo>
                    <a:pt x="148" y="41"/>
                    <a:pt x="147" y="42"/>
                    <a:pt x="146" y="42"/>
                  </a:cubicBezTo>
                  <a:cubicBezTo>
                    <a:pt x="146" y="43"/>
                    <a:pt x="144" y="44"/>
                    <a:pt x="143" y="46"/>
                  </a:cubicBezTo>
                  <a:cubicBezTo>
                    <a:pt x="143" y="46"/>
                    <a:pt x="142" y="46"/>
                    <a:pt x="142" y="47"/>
                  </a:cubicBezTo>
                  <a:cubicBezTo>
                    <a:pt x="141" y="47"/>
                    <a:pt x="141" y="48"/>
                    <a:pt x="141" y="48"/>
                  </a:cubicBezTo>
                  <a:cubicBezTo>
                    <a:pt x="140" y="49"/>
                    <a:pt x="139" y="50"/>
                    <a:pt x="138" y="51"/>
                  </a:cubicBezTo>
                  <a:cubicBezTo>
                    <a:pt x="140" y="48"/>
                    <a:pt x="137" y="51"/>
                    <a:pt x="135" y="52"/>
                  </a:cubicBezTo>
                  <a:cubicBezTo>
                    <a:pt x="137" y="50"/>
                    <a:pt x="137" y="50"/>
                    <a:pt x="139" y="49"/>
                  </a:cubicBezTo>
                  <a:cubicBezTo>
                    <a:pt x="137" y="50"/>
                    <a:pt x="135" y="53"/>
                    <a:pt x="134" y="54"/>
                  </a:cubicBezTo>
                  <a:cubicBezTo>
                    <a:pt x="134" y="54"/>
                    <a:pt x="135" y="52"/>
                    <a:pt x="136" y="53"/>
                  </a:cubicBezTo>
                  <a:cubicBezTo>
                    <a:pt x="136" y="52"/>
                    <a:pt x="136" y="52"/>
                    <a:pt x="136" y="52"/>
                  </a:cubicBezTo>
                  <a:cubicBezTo>
                    <a:pt x="136" y="52"/>
                    <a:pt x="135" y="53"/>
                    <a:pt x="135" y="54"/>
                  </a:cubicBezTo>
                  <a:cubicBezTo>
                    <a:pt x="133" y="55"/>
                    <a:pt x="133" y="56"/>
                    <a:pt x="134" y="54"/>
                  </a:cubicBezTo>
                  <a:cubicBezTo>
                    <a:pt x="134" y="55"/>
                    <a:pt x="132" y="57"/>
                    <a:pt x="133" y="56"/>
                  </a:cubicBezTo>
                  <a:cubicBezTo>
                    <a:pt x="131" y="58"/>
                    <a:pt x="131" y="58"/>
                    <a:pt x="129" y="60"/>
                  </a:cubicBezTo>
                  <a:cubicBezTo>
                    <a:pt x="129" y="61"/>
                    <a:pt x="132" y="57"/>
                    <a:pt x="131" y="58"/>
                  </a:cubicBezTo>
                  <a:cubicBezTo>
                    <a:pt x="130" y="59"/>
                    <a:pt x="128" y="62"/>
                    <a:pt x="126" y="65"/>
                  </a:cubicBezTo>
                  <a:cubicBezTo>
                    <a:pt x="127" y="64"/>
                    <a:pt x="127" y="63"/>
                    <a:pt x="128" y="63"/>
                  </a:cubicBezTo>
                  <a:cubicBezTo>
                    <a:pt x="128" y="62"/>
                    <a:pt x="129" y="62"/>
                    <a:pt x="129" y="62"/>
                  </a:cubicBezTo>
                  <a:cubicBezTo>
                    <a:pt x="127" y="63"/>
                    <a:pt x="126" y="65"/>
                    <a:pt x="124" y="68"/>
                  </a:cubicBezTo>
                  <a:cubicBezTo>
                    <a:pt x="124" y="68"/>
                    <a:pt x="124" y="68"/>
                    <a:pt x="123" y="69"/>
                  </a:cubicBezTo>
                  <a:cubicBezTo>
                    <a:pt x="123" y="69"/>
                    <a:pt x="122" y="70"/>
                    <a:pt x="121" y="72"/>
                  </a:cubicBezTo>
                  <a:cubicBezTo>
                    <a:pt x="121" y="71"/>
                    <a:pt x="121" y="71"/>
                    <a:pt x="121" y="71"/>
                  </a:cubicBezTo>
                  <a:cubicBezTo>
                    <a:pt x="121" y="71"/>
                    <a:pt x="122" y="71"/>
                    <a:pt x="122" y="70"/>
                  </a:cubicBezTo>
                  <a:cubicBezTo>
                    <a:pt x="120" y="73"/>
                    <a:pt x="122" y="67"/>
                    <a:pt x="119" y="74"/>
                  </a:cubicBezTo>
                  <a:cubicBezTo>
                    <a:pt x="119" y="73"/>
                    <a:pt x="120" y="73"/>
                    <a:pt x="119" y="74"/>
                  </a:cubicBezTo>
                  <a:cubicBezTo>
                    <a:pt x="119" y="74"/>
                    <a:pt x="117" y="78"/>
                    <a:pt x="116" y="79"/>
                  </a:cubicBezTo>
                  <a:cubicBezTo>
                    <a:pt x="117" y="78"/>
                    <a:pt x="117" y="78"/>
                    <a:pt x="116" y="78"/>
                  </a:cubicBezTo>
                  <a:cubicBezTo>
                    <a:pt x="116" y="79"/>
                    <a:pt x="116" y="79"/>
                    <a:pt x="115" y="80"/>
                  </a:cubicBezTo>
                  <a:cubicBezTo>
                    <a:pt x="116" y="79"/>
                    <a:pt x="115" y="81"/>
                    <a:pt x="115" y="82"/>
                  </a:cubicBezTo>
                  <a:cubicBezTo>
                    <a:pt x="115" y="81"/>
                    <a:pt x="112" y="86"/>
                    <a:pt x="112" y="87"/>
                  </a:cubicBezTo>
                  <a:cubicBezTo>
                    <a:pt x="112" y="87"/>
                    <a:pt x="112" y="87"/>
                    <a:pt x="112" y="87"/>
                  </a:cubicBezTo>
                  <a:cubicBezTo>
                    <a:pt x="112" y="89"/>
                    <a:pt x="111" y="91"/>
                    <a:pt x="110" y="92"/>
                  </a:cubicBezTo>
                  <a:cubicBezTo>
                    <a:pt x="110" y="94"/>
                    <a:pt x="109" y="95"/>
                    <a:pt x="109" y="94"/>
                  </a:cubicBezTo>
                  <a:cubicBezTo>
                    <a:pt x="108" y="96"/>
                    <a:pt x="107" y="100"/>
                    <a:pt x="109" y="97"/>
                  </a:cubicBezTo>
                  <a:cubicBezTo>
                    <a:pt x="109" y="95"/>
                    <a:pt x="111" y="93"/>
                    <a:pt x="112" y="90"/>
                  </a:cubicBezTo>
                  <a:cubicBezTo>
                    <a:pt x="112" y="90"/>
                    <a:pt x="112" y="90"/>
                    <a:pt x="112" y="90"/>
                  </a:cubicBezTo>
                  <a:cubicBezTo>
                    <a:pt x="112" y="90"/>
                    <a:pt x="112" y="90"/>
                    <a:pt x="112" y="90"/>
                  </a:cubicBezTo>
                  <a:cubicBezTo>
                    <a:pt x="111" y="92"/>
                    <a:pt x="110" y="94"/>
                    <a:pt x="110" y="94"/>
                  </a:cubicBezTo>
                  <a:cubicBezTo>
                    <a:pt x="110" y="94"/>
                    <a:pt x="110" y="95"/>
                    <a:pt x="109" y="96"/>
                  </a:cubicBezTo>
                  <a:cubicBezTo>
                    <a:pt x="109" y="96"/>
                    <a:pt x="109" y="97"/>
                    <a:pt x="109" y="98"/>
                  </a:cubicBezTo>
                  <a:cubicBezTo>
                    <a:pt x="108" y="98"/>
                    <a:pt x="108" y="99"/>
                    <a:pt x="108" y="99"/>
                  </a:cubicBezTo>
                  <a:cubicBezTo>
                    <a:pt x="108" y="100"/>
                    <a:pt x="108" y="101"/>
                    <a:pt x="108" y="101"/>
                  </a:cubicBezTo>
                  <a:cubicBezTo>
                    <a:pt x="108" y="100"/>
                    <a:pt x="108" y="100"/>
                    <a:pt x="108" y="99"/>
                  </a:cubicBezTo>
                  <a:cubicBezTo>
                    <a:pt x="109" y="99"/>
                    <a:pt x="109" y="98"/>
                    <a:pt x="109" y="97"/>
                  </a:cubicBezTo>
                  <a:cubicBezTo>
                    <a:pt x="109" y="99"/>
                    <a:pt x="109" y="100"/>
                    <a:pt x="110" y="97"/>
                  </a:cubicBezTo>
                  <a:cubicBezTo>
                    <a:pt x="110" y="97"/>
                    <a:pt x="108" y="101"/>
                    <a:pt x="110" y="98"/>
                  </a:cubicBezTo>
                  <a:cubicBezTo>
                    <a:pt x="109" y="99"/>
                    <a:pt x="109" y="99"/>
                    <a:pt x="109" y="100"/>
                  </a:cubicBezTo>
                  <a:cubicBezTo>
                    <a:pt x="109" y="101"/>
                    <a:pt x="109" y="102"/>
                    <a:pt x="108" y="104"/>
                  </a:cubicBezTo>
                  <a:cubicBezTo>
                    <a:pt x="108" y="104"/>
                    <a:pt x="109" y="102"/>
                    <a:pt x="109" y="102"/>
                  </a:cubicBezTo>
                  <a:cubicBezTo>
                    <a:pt x="108" y="105"/>
                    <a:pt x="108" y="104"/>
                    <a:pt x="108" y="103"/>
                  </a:cubicBezTo>
                  <a:cubicBezTo>
                    <a:pt x="108" y="103"/>
                    <a:pt x="108" y="102"/>
                    <a:pt x="108" y="103"/>
                  </a:cubicBezTo>
                  <a:cubicBezTo>
                    <a:pt x="107" y="106"/>
                    <a:pt x="108" y="105"/>
                    <a:pt x="107" y="107"/>
                  </a:cubicBezTo>
                  <a:cubicBezTo>
                    <a:pt x="107" y="109"/>
                    <a:pt x="107" y="108"/>
                    <a:pt x="107" y="107"/>
                  </a:cubicBezTo>
                  <a:cubicBezTo>
                    <a:pt x="107" y="107"/>
                    <a:pt x="107" y="107"/>
                    <a:pt x="106" y="109"/>
                  </a:cubicBezTo>
                  <a:cubicBezTo>
                    <a:pt x="106" y="110"/>
                    <a:pt x="106" y="110"/>
                    <a:pt x="106" y="111"/>
                  </a:cubicBezTo>
                  <a:cubicBezTo>
                    <a:pt x="106" y="111"/>
                    <a:pt x="106" y="112"/>
                    <a:pt x="106" y="112"/>
                  </a:cubicBezTo>
                  <a:cubicBezTo>
                    <a:pt x="105" y="112"/>
                    <a:pt x="105" y="113"/>
                    <a:pt x="105" y="113"/>
                  </a:cubicBezTo>
                  <a:cubicBezTo>
                    <a:pt x="105" y="113"/>
                    <a:pt x="105" y="114"/>
                    <a:pt x="105" y="114"/>
                  </a:cubicBezTo>
                  <a:cubicBezTo>
                    <a:pt x="103" y="113"/>
                    <a:pt x="102" y="112"/>
                    <a:pt x="99" y="111"/>
                  </a:cubicBezTo>
                  <a:cubicBezTo>
                    <a:pt x="97" y="111"/>
                    <a:pt x="94" y="110"/>
                    <a:pt x="93" y="109"/>
                  </a:cubicBezTo>
                  <a:cubicBezTo>
                    <a:pt x="93" y="109"/>
                    <a:pt x="93" y="109"/>
                    <a:pt x="93" y="109"/>
                  </a:cubicBezTo>
                  <a:cubicBezTo>
                    <a:pt x="94" y="110"/>
                    <a:pt x="95" y="110"/>
                    <a:pt x="96" y="110"/>
                  </a:cubicBezTo>
                  <a:cubicBezTo>
                    <a:pt x="98" y="111"/>
                    <a:pt x="100" y="112"/>
                    <a:pt x="102" y="113"/>
                  </a:cubicBezTo>
                  <a:cubicBezTo>
                    <a:pt x="100" y="112"/>
                    <a:pt x="98" y="111"/>
                    <a:pt x="95" y="110"/>
                  </a:cubicBezTo>
                  <a:cubicBezTo>
                    <a:pt x="95" y="110"/>
                    <a:pt x="94" y="110"/>
                    <a:pt x="94" y="110"/>
                  </a:cubicBezTo>
                  <a:cubicBezTo>
                    <a:pt x="93" y="110"/>
                    <a:pt x="93" y="109"/>
                    <a:pt x="93" y="109"/>
                  </a:cubicBezTo>
                  <a:cubicBezTo>
                    <a:pt x="92" y="109"/>
                    <a:pt x="92" y="109"/>
                    <a:pt x="91" y="109"/>
                  </a:cubicBezTo>
                  <a:cubicBezTo>
                    <a:pt x="89" y="108"/>
                    <a:pt x="87" y="108"/>
                    <a:pt x="84" y="107"/>
                  </a:cubicBezTo>
                  <a:cubicBezTo>
                    <a:pt x="84" y="107"/>
                    <a:pt x="85" y="107"/>
                    <a:pt x="85" y="107"/>
                  </a:cubicBezTo>
                  <a:cubicBezTo>
                    <a:pt x="82" y="107"/>
                    <a:pt x="83" y="107"/>
                    <a:pt x="82" y="107"/>
                  </a:cubicBezTo>
                  <a:cubicBezTo>
                    <a:pt x="81" y="107"/>
                    <a:pt x="81" y="107"/>
                    <a:pt x="80" y="107"/>
                  </a:cubicBezTo>
                  <a:cubicBezTo>
                    <a:pt x="81" y="107"/>
                    <a:pt x="83" y="107"/>
                    <a:pt x="83" y="107"/>
                  </a:cubicBezTo>
                  <a:cubicBezTo>
                    <a:pt x="81" y="106"/>
                    <a:pt x="79" y="106"/>
                    <a:pt x="77" y="106"/>
                  </a:cubicBezTo>
                  <a:cubicBezTo>
                    <a:pt x="75" y="106"/>
                    <a:pt x="73" y="106"/>
                    <a:pt x="71" y="106"/>
                  </a:cubicBezTo>
                  <a:cubicBezTo>
                    <a:pt x="71" y="107"/>
                    <a:pt x="75" y="106"/>
                    <a:pt x="76" y="106"/>
                  </a:cubicBezTo>
                  <a:cubicBezTo>
                    <a:pt x="74" y="107"/>
                    <a:pt x="74" y="106"/>
                    <a:pt x="68" y="108"/>
                  </a:cubicBezTo>
                  <a:cubicBezTo>
                    <a:pt x="66" y="108"/>
                    <a:pt x="68" y="107"/>
                    <a:pt x="69" y="107"/>
                  </a:cubicBezTo>
                  <a:cubicBezTo>
                    <a:pt x="69" y="107"/>
                    <a:pt x="65" y="108"/>
                    <a:pt x="66" y="107"/>
                  </a:cubicBezTo>
                  <a:cubicBezTo>
                    <a:pt x="66" y="107"/>
                    <a:pt x="66" y="107"/>
                    <a:pt x="66" y="107"/>
                  </a:cubicBezTo>
                  <a:cubicBezTo>
                    <a:pt x="66" y="107"/>
                    <a:pt x="66" y="107"/>
                    <a:pt x="66" y="107"/>
                  </a:cubicBezTo>
                  <a:cubicBezTo>
                    <a:pt x="65" y="108"/>
                    <a:pt x="64" y="108"/>
                    <a:pt x="62" y="108"/>
                  </a:cubicBezTo>
                  <a:cubicBezTo>
                    <a:pt x="60" y="109"/>
                    <a:pt x="59" y="109"/>
                    <a:pt x="58" y="109"/>
                  </a:cubicBezTo>
                  <a:cubicBezTo>
                    <a:pt x="56" y="109"/>
                    <a:pt x="48" y="112"/>
                    <a:pt x="48" y="113"/>
                  </a:cubicBezTo>
                  <a:cubicBezTo>
                    <a:pt x="48" y="113"/>
                    <a:pt x="49" y="113"/>
                    <a:pt x="50" y="112"/>
                  </a:cubicBezTo>
                  <a:cubicBezTo>
                    <a:pt x="52" y="112"/>
                    <a:pt x="53" y="111"/>
                    <a:pt x="54" y="111"/>
                  </a:cubicBezTo>
                  <a:cubicBezTo>
                    <a:pt x="53" y="111"/>
                    <a:pt x="52" y="112"/>
                    <a:pt x="51" y="112"/>
                  </a:cubicBezTo>
                  <a:cubicBezTo>
                    <a:pt x="51" y="113"/>
                    <a:pt x="50" y="113"/>
                    <a:pt x="48" y="114"/>
                  </a:cubicBezTo>
                  <a:cubicBezTo>
                    <a:pt x="51" y="112"/>
                    <a:pt x="45" y="115"/>
                    <a:pt x="44" y="116"/>
                  </a:cubicBezTo>
                  <a:cubicBezTo>
                    <a:pt x="43" y="116"/>
                    <a:pt x="44" y="116"/>
                    <a:pt x="41" y="118"/>
                  </a:cubicBezTo>
                  <a:cubicBezTo>
                    <a:pt x="41" y="117"/>
                    <a:pt x="42" y="116"/>
                    <a:pt x="42" y="116"/>
                  </a:cubicBezTo>
                  <a:cubicBezTo>
                    <a:pt x="42" y="116"/>
                    <a:pt x="41" y="117"/>
                    <a:pt x="40" y="117"/>
                  </a:cubicBezTo>
                  <a:cubicBezTo>
                    <a:pt x="39" y="118"/>
                    <a:pt x="38" y="118"/>
                    <a:pt x="38" y="119"/>
                  </a:cubicBezTo>
                  <a:cubicBezTo>
                    <a:pt x="37" y="120"/>
                    <a:pt x="41" y="117"/>
                    <a:pt x="40" y="118"/>
                  </a:cubicBezTo>
                  <a:cubicBezTo>
                    <a:pt x="39" y="118"/>
                    <a:pt x="39" y="119"/>
                    <a:pt x="38" y="119"/>
                  </a:cubicBezTo>
                  <a:cubicBezTo>
                    <a:pt x="37" y="119"/>
                    <a:pt x="37" y="119"/>
                    <a:pt x="36" y="120"/>
                  </a:cubicBezTo>
                  <a:cubicBezTo>
                    <a:pt x="36" y="120"/>
                    <a:pt x="35" y="121"/>
                    <a:pt x="34" y="122"/>
                  </a:cubicBezTo>
                  <a:cubicBezTo>
                    <a:pt x="34" y="122"/>
                    <a:pt x="33" y="123"/>
                    <a:pt x="34" y="123"/>
                  </a:cubicBezTo>
                  <a:cubicBezTo>
                    <a:pt x="36" y="120"/>
                    <a:pt x="36" y="121"/>
                    <a:pt x="38" y="119"/>
                  </a:cubicBezTo>
                  <a:cubicBezTo>
                    <a:pt x="38" y="119"/>
                    <a:pt x="37" y="120"/>
                    <a:pt x="36" y="121"/>
                  </a:cubicBezTo>
                  <a:cubicBezTo>
                    <a:pt x="35" y="122"/>
                    <a:pt x="34" y="122"/>
                    <a:pt x="33" y="124"/>
                  </a:cubicBezTo>
                  <a:cubicBezTo>
                    <a:pt x="33" y="123"/>
                    <a:pt x="34" y="123"/>
                    <a:pt x="35" y="122"/>
                  </a:cubicBezTo>
                  <a:cubicBezTo>
                    <a:pt x="33" y="124"/>
                    <a:pt x="32" y="125"/>
                    <a:pt x="33" y="124"/>
                  </a:cubicBezTo>
                  <a:cubicBezTo>
                    <a:pt x="33" y="124"/>
                    <a:pt x="32" y="125"/>
                    <a:pt x="32" y="125"/>
                  </a:cubicBezTo>
                  <a:cubicBezTo>
                    <a:pt x="31" y="126"/>
                    <a:pt x="31" y="126"/>
                    <a:pt x="31" y="126"/>
                  </a:cubicBezTo>
                  <a:cubicBezTo>
                    <a:pt x="30" y="127"/>
                    <a:pt x="29" y="128"/>
                    <a:pt x="29" y="128"/>
                  </a:cubicBezTo>
                  <a:cubicBezTo>
                    <a:pt x="28" y="129"/>
                    <a:pt x="27" y="130"/>
                    <a:pt x="26" y="131"/>
                  </a:cubicBezTo>
                  <a:cubicBezTo>
                    <a:pt x="25" y="133"/>
                    <a:pt x="24" y="133"/>
                    <a:pt x="23" y="135"/>
                  </a:cubicBezTo>
                  <a:cubicBezTo>
                    <a:pt x="23" y="135"/>
                    <a:pt x="24" y="135"/>
                    <a:pt x="24" y="134"/>
                  </a:cubicBezTo>
                  <a:cubicBezTo>
                    <a:pt x="24" y="135"/>
                    <a:pt x="23" y="136"/>
                    <a:pt x="22" y="137"/>
                  </a:cubicBezTo>
                  <a:cubicBezTo>
                    <a:pt x="22" y="138"/>
                    <a:pt x="22" y="138"/>
                    <a:pt x="21" y="139"/>
                  </a:cubicBezTo>
                  <a:cubicBezTo>
                    <a:pt x="21" y="140"/>
                    <a:pt x="20" y="141"/>
                    <a:pt x="20" y="142"/>
                  </a:cubicBezTo>
                  <a:cubicBezTo>
                    <a:pt x="19" y="142"/>
                    <a:pt x="19" y="143"/>
                    <a:pt x="18" y="144"/>
                  </a:cubicBezTo>
                  <a:cubicBezTo>
                    <a:pt x="18" y="145"/>
                    <a:pt x="17" y="146"/>
                    <a:pt x="17" y="147"/>
                  </a:cubicBezTo>
                  <a:cubicBezTo>
                    <a:pt x="16" y="149"/>
                    <a:pt x="16" y="151"/>
                    <a:pt x="15" y="153"/>
                  </a:cubicBezTo>
                  <a:cubicBezTo>
                    <a:pt x="15" y="154"/>
                    <a:pt x="15" y="154"/>
                    <a:pt x="14" y="157"/>
                  </a:cubicBezTo>
                  <a:cubicBezTo>
                    <a:pt x="14" y="158"/>
                    <a:pt x="14" y="156"/>
                    <a:pt x="14" y="157"/>
                  </a:cubicBezTo>
                  <a:cubicBezTo>
                    <a:pt x="14" y="158"/>
                    <a:pt x="14" y="158"/>
                    <a:pt x="14" y="158"/>
                  </a:cubicBezTo>
                  <a:cubicBezTo>
                    <a:pt x="14" y="158"/>
                    <a:pt x="14" y="159"/>
                    <a:pt x="14" y="159"/>
                  </a:cubicBezTo>
                  <a:cubicBezTo>
                    <a:pt x="13" y="159"/>
                    <a:pt x="14" y="159"/>
                    <a:pt x="14" y="158"/>
                  </a:cubicBezTo>
                  <a:cubicBezTo>
                    <a:pt x="14" y="158"/>
                    <a:pt x="14" y="158"/>
                    <a:pt x="14" y="158"/>
                  </a:cubicBezTo>
                  <a:cubicBezTo>
                    <a:pt x="14" y="157"/>
                    <a:pt x="14" y="157"/>
                    <a:pt x="14" y="157"/>
                  </a:cubicBezTo>
                  <a:cubicBezTo>
                    <a:pt x="14" y="156"/>
                    <a:pt x="14" y="155"/>
                    <a:pt x="14" y="155"/>
                  </a:cubicBezTo>
                  <a:cubicBezTo>
                    <a:pt x="14" y="155"/>
                    <a:pt x="14" y="155"/>
                    <a:pt x="14" y="156"/>
                  </a:cubicBezTo>
                  <a:cubicBezTo>
                    <a:pt x="14" y="157"/>
                    <a:pt x="14" y="157"/>
                    <a:pt x="14" y="158"/>
                  </a:cubicBezTo>
                  <a:cubicBezTo>
                    <a:pt x="13" y="159"/>
                    <a:pt x="13" y="159"/>
                    <a:pt x="13" y="160"/>
                  </a:cubicBezTo>
                  <a:cubicBezTo>
                    <a:pt x="14" y="160"/>
                    <a:pt x="14" y="160"/>
                    <a:pt x="14" y="159"/>
                  </a:cubicBezTo>
                  <a:cubicBezTo>
                    <a:pt x="14" y="159"/>
                    <a:pt x="14" y="159"/>
                    <a:pt x="14" y="160"/>
                  </a:cubicBezTo>
                  <a:cubicBezTo>
                    <a:pt x="14" y="160"/>
                    <a:pt x="14" y="160"/>
                    <a:pt x="14" y="161"/>
                  </a:cubicBezTo>
                  <a:cubicBezTo>
                    <a:pt x="14" y="161"/>
                    <a:pt x="14" y="161"/>
                    <a:pt x="14" y="161"/>
                  </a:cubicBezTo>
                  <a:cubicBezTo>
                    <a:pt x="14" y="161"/>
                    <a:pt x="14" y="161"/>
                    <a:pt x="14" y="161"/>
                  </a:cubicBezTo>
                  <a:cubicBezTo>
                    <a:pt x="13" y="161"/>
                    <a:pt x="14" y="161"/>
                    <a:pt x="15" y="161"/>
                  </a:cubicBezTo>
                  <a:cubicBezTo>
                    <a:pt x="14" y="161"/>
                    <a:pt x="15" y="161"/>
                    <a:pt x="16" y="161"/>
                  </a:cubicBezTo>
                  <a:cubicBezTo>
                    <a:pt x="16" y="161"/>
                    <a:pt x="18" y="161"/>
                    <a:pt x="23" y="161"/>
                  </a:cubicBezTo>
                  <a:cubicBezTo>
                    <a:pt x="22" y="161"/>
                    <a:pt x="21" y="161"/>
                    <a:pt x="19" y="161"/>
                  </a:cubicBezTo>
                  <a:cubicBezTo>
                    <a:pt x="19" y="161"/>
                    <a:pt x="21" y="161"/>
                    <a:pt x="21" y="161"/>
                  </a:cubicBezTo>
                  <a:cubicBezTo>
                    <a:pt x="22" y="161"/>
                    <a:pt x="23" y="161"/>
                    <a:pt x="26" y="161"/>
                  </a:cubicBezTo>
                  <a:cubicBezTo>
                    <a:pt x="25" y="161"/>
                    <a:pt x="24" y="161"/>
                    <a:pt x="23" y="161"/>
                  </a:cubicBezTo>
                  <a:cubicBezTo>
                    <a:pt x="23" y="161"/>
                    <a:pt x="26" y="161"/>
                    <a:pt x="28" y="161"/>
                  </a:cubicBezTo>
                  <a:cubicBezTo>
                    <a:pt x="28" y="161"/>
                    <a:pt x="28" y="161"/>
                    <a:pt x="28" y="161"/>
                  </a:cubicBezTo>
                  <a:cubicBezTo>
                    <a:pt x="27" y="161"/>
                    <a:pt x="25" y="161"/>
                    <a:pt x="24" y="161"/>
                  </a:cubicBezTo>
                  <a:cubicBezTo>
                    <a:pt x="24" y="161"/>
                    <a:pt x="25" y="162"/>
                    <a:pt x="24" y="162"/>
                  </a:cubicBezTo>
                  <a:cubicBezTo>
                    <a:pt x="27" y="162"/>
                    <a:pt x="27" y="161"/>
                    <a:pt x="32" y="162"/>
                  </a:cubicBezTo>
                  <a:cubicBezTo>
                    <a:pt x="34" y="161"/>
                    <a:pt x="33" y="161"/>
                    <a:pt x="36" y="162"/>
                  </a:cubicBezTo>
                  <a:cubicBezTo>
                    <a:pt x="36" y="161"/>
                    <a:pt x="36" y="161"/>
                    <a:pt x="35" y="161"/>
                  </a:cubicBezTo>
                  <a:cubicBezTo>
                    <a:pt x="35" y="161"/>
                    <a:pt x="44" y="161"/>
                    <a:pt x="40" y="160"/>
                  </a:cubicBezTo>
                  <a:cubicBezTo>
                    <a:pt x="52" y="160"/>
                    <a:pt x="57" y="161"/>
                    <a:pt x="70" y="160"/>
                  </a:cubicBezTo>
                  <a:cubicBezTo>
                    <a:pt x="70" y="160"/>
                    <a:pt x="69" y="161"/>
                    <a:pt x="68" y="161"/>
                  </a:cubicBezTo>
                  <a:cubicBezTo>
                    <a:pt x="66" y="161"/>
                    <a:pt x="63" y="161"/>
                    <a:pt x="61" y="161"/>
                  </a:cubicBezTo>
                  <a:cubicBezTo>
                    <a:pt x="62" y="161"/>
                    <a:pt x="62" y="161"/>
                    <a:pt x="62" y="161"/>
                  </a:cubicBezTo>
                  <a:cubicBezTo>
                    <a:pt x="63" y="161"/>
                    <a:pt x="65" y="161"/>
                    <a:pt x="67" y="161"/>
                  </a:cubicBezTo>
                  <a:cubicBezTo>
                    <a:pt x="64" y="161"/>
                    <a:pt x="67" y="161"/>
                    <a:pt x="65" y="162"/>
                  </a:cubicBezTo>
                  <a:cubicBezTo>
                    <a:pt x="67" y="162"/>
                    <a:pt x="68" y="162"/>
                    <a:pt x="70" y="162"/>
                  </a:cubicBezTo>
                  <a:cubicBezTo>
                    <a:pt x="66" y="161"/>
                    <a:pt x="72" y="161"/>
                    <a:pt x="68" y="161"/>
                  </a:cubicBezTo>
                  <a:cubicBezTo>
                    <a:pt x="68" y="161"/>
                    <a:pt x="68" y="161"/>
                    <a:pt x="68" y="161"/>
                  </a:cubicBezTo>
                  <a:cubicBezTo>
                    <a:pt x="70" y="161"/>
                    <a:pt x="76" y="161"/>
                    <a:pt x="75" y="161"/>
                  </a:cubicBezTo>
                  <a:cubicBezTo>
                    <a:pt x="83" y="161"/>
                    <a:pt x="89" y="161"/>
                    <a:pt x="94" y="160"/>
                  </a:cubicBezTo>
                  <a:cubicBezTo>
                    <a:pt x="92" y="161"/>
                    <a:pt x="100" y="161"/>
                    <a:pt x="104" y="161"/>
                  </a:cubicBezTo>
                  <a:cubicBezTo>
                    <a:pt x="101" y="161"/>
                    <a:pt x="107" y="161"/>
                    <a:pt x="107" y="160"/>
                  </a:cubicBezTo>
                  <a:cubicBezTo>
                    <a:pt x="107" y="161"/>
                    <a:pt x="115" y="161"/>
                    <a:pt x="114" y="160"/>
                  </a:cubicBezTo>
                  <a:cubicBezTo>
                    <a:pt x="117" y="160"/>
                    <a:pt x="119" y="160"/>
                    <a:pt x="122" y="160"/>
                  </a:cubicBezTo>
                  <a:cubicBezTo>
                    <a:pt x="121" y="161"/>
                    <a:pt x="126" y="161"/>
                    <a:pt x="131" y="161"/>
                  </a:cubicBezTo>
                  <a:cubicBezTo>
                    <a:pt x="130" y="161"/>
                    <a:pt x="127" y="161"/>
                    <a:pt x="127" y="160"/>
                  </a:cubicBezTo>
                  <a:cubicBezTo>
                    <a:pt x="140" y="160"/>
                    <a:pt x="143" y="160"/>
                    <a:pt x="155" y="160"/>
                  </a:cubicBezTo>
                  <a:cubicBezTo>
                    <a:pt x="158" y="160"/>
                    <a:pt x="152" y="160"/>
                    <a:pt x="157" y="160"/>
                  </a:cubicBezTo>
                  <a:cubicBezTo>
                    <a:pt x="157" y="160"/>
                    <a:pt x="153" y="160"/>
                    <a:pt x="151" y="160"/>
                  </a:cubicBezTo>
                  <a:cubicBezTo>
                    <a:pt x="150" y="159"/>
                    <a:pt x="156" y="159"/>
                    <a:pt x="153" y="159"/>
                  </a:cubicBezTo>
                  <a:cubicBezTo>
                    <a:pt x="155" y="159"/>
                    <a:pt x="161" y="160"/>
                    <a:pt x="161" y="159"/>
                  </a:cubicBezTo>
                  <a:cubicBezTo>
                    <a:pt x="164" y="159"/>
                    <a:pt x="162" y="160"/>
                    <a:pt x="164" y="160"/>
                  </a:cubicBezTo>
                  <a:cubicBezTo>
                    <a:pt x="164" y="160"/>
                    <a:pt x="161" y="160"/>
                    <a:pt x="161" y="160"/>
                  </a:cubicBezTo>
                  <a:cubicBezTo>
                    <a:pt x="164" y="160"/>
                    <a:pt x="166" y="160"/>
                    <a:pt x="171" y="160"/>
                  </a:cubicBezTo>
                  <a:cubicBezTo>
                    <a:pt x="170" y="159"/>
                    <a:pt x="188" y="159"/>
                    <a:pt x="195" y="159"/>
                  </a:cubicBezTo>
                  <a:cubicBezTo>
                    <a:pt x="197" y="159"/>
                    <a:pt x="196" y="159"/>
                    <a:pt x="199" y="159"/>
                  </a:cubicBezTo>
                  <a:cubicBezTo>
                    <a:pt x="194" y="159"/>
                    <a:pt x="187" y="159"/>
                    <a:pt x="179" y="159"/>
                  </a:cubicBezTo>
                  <a:cubicBezTo>
                    <a:pt x="179" y="159"/>
                    <a:pt x="187" y="159"/>
                    <a:pt x="180" y="159"/>
                  </a:cubicBezTo>
                  <a:cubicBezTo>
                    <a:pt x="211" y="158"/>
                    <a:pt x="262" y="158"/>
                    <a:pt x="275" y="159"/>
                  </a:cubicBezTo>
                  <a:cubicBezTo>
                    <a:pt x="275" y="158"/>
                    <a:pt x="281" y="158"/>
                    <a:pt x="285" y="158"/>
                  </a:cubicBezTo>
                  <a:cubicBezTo>
                    <a:pt x="283" y="159"/>
                    <a:pt x="275" y="158"/>
                    <a:pt x="276" y="159"/>
                  </a:cubicBezTo>
                  <a:cubicBezTo>
                    <a:pt x="272" y="159"/>
                    <a:pt x="270" y="159"/>
                    <a:pt x="269" y="159"/>
                  </a:cubicBezTo>
                  <a:cubicBezTo>
                    <a:pt x="271" y="159"/>
                    <a:pt x="279" y="159"/>
                    <a:pt x="278" y="159"/>
                  </a:cubicBezTo>
                  <a:cubicBezTo>
                    <a:pt x="288" y="159"/>
                    <a:pt x="298" y="159"/>
                    <a:pt x="311" y="159"/>
                  </a:cubicBezTo>
                  <a:cubicBezTo>
                    <a:pt x="307" y="159"/>
                    <a:pt x="313" y="159"/>
                    <a:pt x="314" y="159"/>
                  </a:cubicBezTo>
                  <a:cubicBezTo>
                    <a:pt x="313" y="159"/>
                    <a:pt x="310" y="159"/>
                    <a:pt x="308" y="159"/>
                  </a:cubicBezTo>
                  <a:cubicBezTo>
                    <a:pt x="317" y="159"/>
                    <a:pt x="331" y="158"/>
                    <a:pt x="340" y="159"/>
                  </a:cubicBezTo>
                  <a:cubicBezTo>
                    <a:pt x="341" y="159"/>
                    <a:pt x="345" y="159"/>
                    <a:pt x="344" y="158"/>
                  </a:cubicBezTo>
                  <a:cubicBezTo>
                    <a:pt x="347" y="158"/>
                    <a:pt x="349" y="158"/>
                    <a:pt x="351" y="158"/>
                  </a:cubicBezTo>
                  <a:cubicBezTo>
                    <a:pt x="350" y="159"/>
                    <a:pt x="346" y="158"/>
                    <a:pt x="346" y="159"/>
                  </a:cubicBezTo>
                  <a:cubicBezTo>
                    <a:pt x="347" y="159"/>
                    <a:pt x="358" y="159"/>
                    <a:pt x="360" y="159"/>
                  </a:cubicBezTo>
                  <a:cubicBezTo>
                    <a:pt x="355" y="159"/>
                    <a:pt x="354" y="159"/>
                    <a:pt x="351" y="160"/>
                  </a:cubicBezTo>
                  <a:cubicBezTo>
                    <a:pt x="347" y="159"/>
                    <a:pt x="341" y="160"/>
                    <a:pt x="338" y="160"/>
                  </a:cubicBezTo>
                  <a:cubicBezTo>
                    <a:pt x="337" y="160"/>
                    <a:pt x="333" y="160"/>
                    <a:pt x="336" y="160"/>
                  </a:cubicBezTo>
                  <a:cubicBezTo>
                    <a:pt x="337" y="160"/>
                    <a:pt x="336" y="160"/>
                    <a:pt x="336" y="160"/>
                  </a:cubicBezTo>
                  <a:cubicBezTo>
                    <a:pt x="340" y="160"/>
                    <a:pt x="343" y="160"/>
                    <a:pt x="348" y="160"/>
                  </a:cubicBezTo>
                  <a:cubicBezTo>
                    <a:pt x="345" y="160"/>
                    <a:pt x="352" y="159"/>
                    <a:pt x="352" y="160"/>
                  </a:cubicBezTo>
                  <a:cubicBezTo>
                    <a:pt x="360" y="160"/>
                    <a:pt x="360" y="160"/>
                    <a:pt x="366" y="160"/>
                  </a:cubicBezTo>
                  <a:cubicBezTo>
                    <a:pt x="368" y="160"/>
                    <a:pt x="366" y="160"/>
                    <a:pt x="365" y="160"/>
                  </a:cubicBezTo>
                  <a:cubicBezTo>
                    <a:pt x="367" y="160"/>
                    <a:pt x="368" y="160"/>
                    <a:pt x="369" y="160"/>
                  </a:cubicBezTo>
                  <a:cubicBezTo>
                    <a:pt x="373" y="160"/>
                    <a:pt x="379" y="160"/>
                    <a:pt x="384" y="160"/>
                  </a:cubicBezTo>
                  <a:cubicBezTo>
                    <a:pt x="385" y="160"/>
                    <a:pt x="378" y="160"/>
                    <a:pt x="379" y="160"/>
                  </a:cubicBezTo>
                  <a:cubicBezTo>
                    <a:pt x="383" y="160"/>
                    <a:pt x="391" y="160"/>
                    <a:pt x="392" y="160"/>
                  </a:cubicBezTo>
                  <a:cubicBezTo>
                    <a:pt x="391" y="160"/>
                    <a:pt x="391" y="160"/>
                    <a:pt x="388" y="160"/>
                  </a:cubicBezTo>
                  <a:cubicBezTo>
                    <a:pt x="387" y="160"/>
                    <a:pt x="387" y="160"/>
                    <a:pt x="386" y="160"/>
                  </a:cubicBezTo>
                  <a:cubicBezTo>
                    <a:pt x="384" y="160"/>
                    <a:pt x="387" y="160"/>
                    <a:pt x="385" y="160"/>
                  </a:cubicBezTo>
                  <a:cubicBezTo>
                    <a:pt x="386" y="160"/>
                    <a:pt x="389" y="160"/>
                    <a:pt x="391" y="160"/>
                  </a:cubicBezTo>
                  <a:cubicBezTo>
                    <a:pt x="388" y="160"/>
                    <a:pt x="385" y="160"/>
                    <a:pt x="382" y="160"/>
                  </a:cubicBezTo>
                  <a:cubicBezTo>
                    <a:pt x="381" y="161"/>
                    <a:pt x="385" y="160"/>
                    <a:pt x="382" y="161"/>
                  </a:cubicBezTo>
                  <a:cubicBezTo>
                    <a:pt x="387" y="160"/>
                    <a:pt x="393" y="160"/>
                    <a:pt x="396" y="160"/>
                  </a:cubicBezTo>
                  <a:cubicBezTo>
                    <a:pt x="397" y="160"/>
                    <a:pt x="395" y="160"/>
                    <a:pt x="393" y="160"/>
                  </a:cubicBezTo>
                  <a:cubicBezTo>
                    <a:pt x="395" y="160"/>
                    <a:pt x="398" y="160"/>
                    <a:pt x="400" y="160"/>
                  </a:cubicBezTo>
                  <a:cubicBezTo>
                    <a:pt x="394" y="160"/>
                    <a:pt x="402" y="161"/>
                    <a:pt x="396" y="161"/>
                  </a:cubicBezTo>
                  <a:cubicBezTo>
                    <a:pt x="396" y="161"/>
                    <a:pt x="402" y="161"/>
                    <a:pt x="403" y="161"/>
                  </a:cubicBezTo>
                  <a:cubicBezTo>
                    <a:pt x="403" y="161"/>
                    <a:pt x="401" y="161"/>
                    <a:pt x="399" y="161"/>
                  </a:cubicBezTo>
                  <a:cubicBezTo>
                    <a:pt x="399" y="161"/>
                    <a:pt x="402" y="161"/>
                    <a:pt x="404" y="161"/>
                  </a:cubicBezTo>
                  <a:cubicBezTo>
                    <a:pt x="404" y="161"/>
                    <a:pt x="403" y="161"/>
                    <a:pt x="402" y="161"/>
                  </a:cubicBezTo>
                  <a:cubicBezTo>
                    <a:pt x="403" y="160"/>
                    <a:pt x="406" y="160"/>
                    <a:pt x="408" y="160"/>
                  </a:cubicBezTo>
                  <a:cubicBezTo>
                    <a:pt x="408" y="160"/>
                    <a:pt x="403" y="160"/>
                    <a:pt x="405" y="160"/>
                  </a:cubicBezTo>
                  <a:cubicBezTo>
                    <a:pt x="409" y="160"/>
                    <a:pt x="411" y="160"/>
                    <a:pt x="414" y="160"/>
                  </a:cubicBezTo>
                  <a:cubicBezTo>
                    <a:pt x="414" y="161"/>
                    <a:pt x="414" y="161"/>
                    <a:pt x="414" y="161"/>
                  </a:cubicBezTo>
                  <a:cubicBezTo>
                    <a:pt x="411" y="160"/>
                    <a:pt x="414" y="161"/>
                    <a:pt x="408" y="161"/>
                  </a:cubicBezTo>
                  <a:cubicBezTo>
                    <a:pt x="408" y="161"/>
                    <a:pt x="409" y="161"/>
                    <a:pt x="409" y="161"/>
                  </a:cubicBezTo>
                  <a:cubicBezTo>
                    <a:pt x="413" y="161"/>
                    <a:pt x="420" y="161"/>
                    <a:pt x="421" y="161"/>
                  </a:cubicBezTo>
                  <a:cubicBezTo>
                    <a:pt x="421" y="161"/>
                    <a:pt x="418" y="161"/>
                    <a:pt x="419" y="160"/>
                  </a:cubicBezTo>
                  <a:cubicBezTo>
                    <a:pt x="417" y="160"/>
                    <a:pt x="418" y="161"/>
                    <a:pt x="416" y="160"/>
                  </a:cubicBezTo>
                  <a:cubicBezTo>
                    <a:pt x="422" y="160"/>
                    <a:pt x="422" y="161"/>
                    <a:pt x="428" y="161"/>
                  </a:cubicBezTo>
                  <a:cubicBezTo>
                    <a:pt x="431" y="161"/>
                    <a:pt x="428" y="161"/>
                    <a:pt x="426" y="161"/>
                  </a:cubicBezTo>
                  <a:cubicBezTo>
                    <a:pt x="427" y="161"/>
                    <a:pt x="428" y="161"/>
                    <a:pt x="429" y="160"/>
                  </a:cubicBezTo>
                  <a:cubicBezTo>
                    <a:pt x="433" y="161"/>
                    <a:pt x="444" y="161"/>
                    <a:pt x="452" y="162"/>
                  </a:cubicBezTo>
                  <a:cubicBezTo>
                    <a:pt x="452" y="162"/>
                    <a:pt x="450" y="162"/>
                    <a:pt x="450" y="162"/>
                  </a:cubicBezTo>
                  <a:cubicBezTo>
                    <a:pt x="441" y="162"/>
                    <a:pt x="438" y="161"/>
                    <a:pt x="430" y="161"/>
                  </a:cubicBezTo>
                  <a:cubicBezTo>
                    <a:pt x="432" y="161"/>
                    <a:pt x="434" y="161"/>
                    <a:pt x="437" y="161"/>
                  </a:cubicBezTo>
                  <a:cubicBezTo>
                    <a:pt x="437" y="162"/>
                    <a:pt x="437" y="162"/>
                    <a:pt x="437" y="162"/>
                  </a:cubicBezTo>
                  <a:cubicBezTo>
                    <a:pt x="437" y="162"/>
                    <a:pt x="438" y="162"/>
                    <a:pt x="439" y="162"/>
                  </a:cubicBezTo>
                  <a:cubicBezTo>
                    <a:pt x="441" y="162"/>
                    <a:pt x="435" y="162"/>
                    <a:pt x="439" y="162"/>
                  </a:cubicBezTo>
                  <a:cubicBezTo>
                    <a:pt x="443" y="162"/>
                    <a:pt x="443" y="162"/>
                    <a:pt x="443" y="162"/>
                  </a:cubicBezTo>
                  <a:cubicBezTo>
                    <a:pt x="440" y="162"/>
                    <a:pt x="442" y="162"/>
                    <a:pt x="446" y="162"/>
                  </a:cubicBezTo>
                  <a:cubicBezTo>
                    <a:pt x="443" y="163"/>
                    <a:pt x="435" y="163"/>
                    <a:pt x="439" y="162"/>
                  </a:cubicBezTo>
                  <a:cubicBezTo>
                    <a:pt x="438" y="162"/>
                    <a:pt x="437" y="162"/>
                    <a:pt x="435" y="162"/>
                  </a:cubicBezTo>
                  <a:cubicBezTo>
                    <a:pt x="437" y="163"/>
                    <a:pt x="436" y="163"/>
                    <a:pt x="433" y="162"/>
                  </a:cubicBezTo>
                  <a:cubicBezTo>
                    <a:pt x="437" y="163"/>
                    <a:pt x="440" y="163"/>
                    <a:pt x="447" y="163"/>
                  </a:cubicBezTo>
                  <a:cubicBezTo>
                    <a:pt x="447" y="163"/>
                    <a:pt x="442" y="163"/>
                    <a:pt x="444" y="163"/>
                  </a:cubicBezTo>
                  <a:cubicBezTo>
                    <a:pt x="440" y="163"/>
                    <a:pt x="436" y="163"/>
                    <a:pt x="431" y="163"/>
                  </a:cubicBezTo>
                  <a:cubicBezTo>
                    <a:pt x="428" y="163"/>
                    <a:pt x="434" y="163"/>
                    <a:pt x="431" y="163"/>
                  </a:cubicBezTo>
                  <a:cubicBezTo>
                    <a:pt x="432" y="163"/>
                    <a:pt x="434" y="163"/>
                    <a:pt x="435" y="163"/>
                  </a:cubicBezTo>
                  <a:cubicBezTo>
                    <a:pt x="435" y="163"/>
                    <a:pt x="435" y="163"/>
                    <a:pt x="435" y="163"/>
                  </a:cubicBezTo>
                  <a:cubicBezTo>
                    <a:pt x="433" y="163"/>
                    <a:pt x="431" y="163"/>
                    <a:pt x="428" y="163"/>
                  </a:cubicBezTo>
                  <a:cubicBezTo>
                    <a:pt x="430" y="163"/>
                    <a:pt x="440" y="164"/>
                    <a:pt x="437" y="163"/>
                  </a:cubicBezTo>
                  <a:cubicBezTo>
                    <a:pt x="441" y="163"/>
                    <a:pt x="440" y="163"/>
                    <a:pt x="441" y="163"/>
                  </a:cubicBezTo>
                  <a:cubicBezTo>
                    <a:pt x="442" y="163"/>
                    <a:pt x="442" y="163"/>
                    <a:pt x="442" y="163"/>
                  </a:cubicBezTo>
                  <a:cubicBezTo>
                    <a:pt x="445" y="163"/>
                    <a:pt x="441" y="163"/>
                    <a:pt x="439" y="163"/>
                  </a:cubicBezTo>
                  <a:cubicBezTo>
                    <a:pt x="439" y="164"/>
                    <a:pt x="441" y="164"/>
                    <a:pt x="442" y="164"/>
                  </a:cubicBezTo>
                  <a:cubicBezTo>
                    <a:pt x="444" y="164"/>
                    <a:pt x="442" y="164"/>
                    <a:pt x="441" y="164"/>
                  </a:cubicBezTo>
                  <a:cubicBezTo>
                    <a:pt x="442" y="163"/>
                    <a:pt x="446" y="164"/>
                    <a:pt x="444" y="164"/>
                  </a:cubicBezTo>
                  <a:cubicBezTo>
                    <a:pt x="447" y="164"/>
                    <a:pt x="446" y="164"/>
                    <a:pt x="449" y="164"/>
                  </a:cubicBezTo>
                  <a:cubicBezTo>
                    <a:pt x="450" y="164"/>
                    <a:pt x="455" y="164"/>
                    <a:pt x="458" y="164"/>
                  </a:cubicBezTo>
                  <a:cubicBezTo>
                    <a:pt x="457" y="163"/>
                    <a:pt x="451" y="164"/>
                    <a:pt x="450" y="164"/>
                  </a:cubicBezTo>
                  <a:cubicBezTo>
                    <a:pt x="451" y="163"/>
                    <a:pt x="458" y="163"/>
                    <a:pt x="459" y="164"/>
                  </a:cubicBezTo>
                  <a:cubicBezTo>
                    <a:pt x="460" y="163"/>
                    <a:pt x="456" y="163"/>
                    <a:pt x="456" y="163"/>
                  </a:cubicBezTo>
                  <a:cubicBezTo>
                    <a:pt x="455" y="163"/>
                    <a:pt x="456" y="163"/>
                    <a:pt x="450" y="163"/>
                  </a:cubicBezTo>
                  <a:cubicBezTo>
                    <a:pt x="450" y="163"/>
                    <a:pt x="453" y="163"/>
                    <a:pt x="454" y="163"/>
                  </a:cubicBezTo>
                  <a:cubicBezTo>
                    <a:pt x="453" y="163"/>
                    <a:pt x="450" y="163"/>
                    <a:pt x="450" y="162"/>
                  </a:cubicBezTo>
                  <a:cubicBezTo>
                    <a:pt x="451" y="162"/>
                    <a:pt x="451" y="163"/>
                    <a:pt x="451" y="163"/>
                  </a:cubicBezTo>
                  <a:cubicBezTo>
                    <a:pt x="453" y="163"/>
                    <a:pt x="453" y="163"/>
                    <a:pt x="455" y="163"/>
                  </a:cubicBezTo>
                  <a:cubicBezTo>
                    <a:pt x="453" y="163"/>
                    <a:pt x="460" y="163"/>
                    <a:pt x="462" y="163"/>
                  </a:cubicBezTo>
                  <a:cubicBezTo>
                    <a:pt x="462" y="163"/>
                    <a:pt x="461" y="163"/>
                    <a:pt x="460" y="163"/>
                  </a:cubicBezTo>
                  <a:cubicBezTo>
                    <a:pt x="460" y="164"/>
                    <a:pt x="465" y="164"/>
                    <a:pt x="466" y="164"/>
                  </a:cubicBezTo>
                  <a:cubicBezTo>
                    <a:pt x="461" y="164"/>
                    <a:pt x="452" y="164"/>
                    <a:pt x="448" y="164"/>
                  </a:cubicBezTo>
                  <a:cubicBezTo>
                    <a:pt x="449" y="164"/>
                    <a:pt x="449" y="164"/>
                    <a:pt x="449" y="164"/>
                  </a:cubicBezTo>
                  <a:cubicBezTo>
                    <a:pt x="451" y="164"/>
                    <a:pt x="454" y="164"/>
                    <a:pt x="455" y="164"/>
                  </a:cubicBezTo>
                  <a:cubicBezTo>
                    <a:pt x="456" y="164"/>
                    <a:pt x="455" y="164"/>
                    <a:pt x="458" y="165"/>
                  </a:cubicBezTo>
                  <a:cubicBezTo>
                    <a:pt x="460" y="165"/>
                    <a:pt x="464" y="164"/>
                    <a:pt x="463" y="165"/>
                  </a:cubicBezTo>
                  <a:cubicBezTo>
                    <a:pt x="465" y="165"/>
                    <a:pt x="469" y="165"/>
                    <a:pt x="469" y="165"/>
                  </a:cubicBezTo>
                  <a:cubicBezTo>
                    <a:pt x="471" y="165"/>
                    <a:pt x="471" y="165"/>
                    <a:pt x="471" y="164"/>
                  </a:cubicBezTo>
                  <a:cubicBezTo>
                    <a:pt x="472" y="165"/>
                    <a:pt x="475" y="165"/>
                    <a:pt x="474" y="165"/>
                  </a:cubicBezTo>
                  <a:cubicBezTo>
                    <a:pt x="473" y="165"/>
                    <a:pt x="472" y="165"/>
                    <a:pt x="471" y="165"/>
                  </a:cubicBezTo>
                  <a:cubicBezTo>
                    <a:pt x="472" y="165"/>
                    <a:pt x="474" y="165"/>
                    <a:pt x="476" y="165"/>
                  </a:cubicBezTo>
                  <a:cubicBezTo>
                    <a:pt x="476" y="165"/>
                    <a:pt x="476" y="165"/>
                    <a:pt x="476" y="165"/>
                  </a:cubicBezTo>
                  <a:cubicBezTo>
                    <a:pt x="476" y="165"/>
                    <a:pt x="475" y="165"/>
                    <a:pt x="473" y="165"/>
                  </a:cubicBezTo>
                  <a:cubicBezTo>
                    <a:pt x="469" y="165"/>
                    <a:pt x="469" y="165"/>
                    <a:pt x="464" y="165"/>
                  </a:cubicBezTo>
                  <a:cubicBezTo>
                    <a:pt x="464" y="165"/>
                    <a:pt x="464" y="165"/>
                    <a:pt x="464" y="165"/>
                  </a:cubicBezTo>
                  <a:cubicBezTo>
                    <a:pt x="466" y="165"/>
                    <a:pt x="466" y="165"/>
                    <a:pt x="469" y="165"/>
                  </a:cubicBezTo>
                  <a:cubicBezTo>
                    <a:pt x="469" y="165"/>
                    <a:pt x="466" y="165"/>
                    <a:pt x="466" y="165"/>
                  </a:cubicBezTo>
                  <a:cubicBezTo>
                    <a:pt x="469" y="165"/>
                    <a:pt x="468" y="166"/>
                    <a:pt x="465" y="166"/>
                  </a:cubicBezTo>
                  <a:cubicBezTo>
                    <a:pt x="466" y="166"/>
                    <a:pt x="473" y="165"/>
                    <a:pt x="472" y="166"/>
                  </a:cubicBezTo>
                  <a:cubicBezTo>
                    <a:pt x="464" y="166"/>
                    <a:pt x="460" y="167"/>
                    <a:pt x="453" y="166"/>
                  </a:cubicBezTo>
                  <a:cubicBezTo>
                    <a:pt x="452" y="166"/>
                    <a:pt x="452" y="166"/>
                    <a:pt x="450" y="166"/>
                  </a:cubicBezTo>
                  <a:cubicBezTo>
                    <a:pt x="454" y="166"/>
                    <a:pt x="462" y="166"/>
                    <a:pt x="462" y="167"/>
                  </a:cubicBezTo>
                  <a:cubicBezTo>
                    <a:pt x="461" y="167"/>
                    <a:pt x="462" y="167"/>
                    <a:pt x="461" y="167"/>
                  </a:cubicBezTo>
                  <a:cubicBezTo>
                    <a:pt x="460" y="167"/>
                    <a:pt x="459" y="167"/>
                    <a:pt x="458" y="167"/>
                  </a:cubicBezTo>
                  <a:cubicBezTo>
                    <a:pt x="454" y="167"/>
                    <a:pt x="452" y="167"/>
                    <a:pt x="447" y="167"/>
                  </a:cubicBezTo>
                  <a:cubicBezTo>
                    <a:pt x="450" y="167"/>
                    <a:pt x="453" y="168"/>
                    <a:pt x="457" y="167"/>
                  </a:cubicBezTo>
                  <a:cubicBezTo>
                    <a:pt x="456" y="167"/>
                    <a:pt x="457" y="168"/>
                    <a:pt x="454" y="168"/>
                  </a:cubicBezTo>
                  <a:cubicBezTo>
                    <a:pt x="455" y="168"/>
                    <a:pt x="459" y="168"/>
                    <a:pt x="458" y="167"/>
                  </a:cubicBezTo>
                  <a:cubicBezTo>
                    <a:pt x="461" y="168"/>
                    <a:pt x="464" y="167"/>
                    <a:pt x="467" y="167"/>
                  </a:cubicBezTo>
                  <a:cubicBezTo>
                    <a:pt x="462" y="168"/>
                    <a:pt x="470" y="168"/>
                    <a:pt x="471" y="168"/>
                  </a:cubicBezTo>
                  <a:cubicBezTo>
                    <a:pt x="467" y="168"/>
                    <a:pt x="467" y="167"/>
                    <a:pt x="461" y="168"/>
                  </a:cubicBezTo>
                  <a:cubicBezTo>
                    <a:pt x="454" y="168"/>
                    <a:pt x="438" y="168"/>
                    <a:pt x="432" y="168"/>
                  </a:cubicBezTo>
                  <a:cubicBezTo>
                    <a:pt x="430" y="168"/>
                    <a:pt x="431" y="168"/>
                    <a:pt x="431" y="168"/>
                  </a:cubicBezTo>
                  <a:cubicBezTo>
                    <a:pt x="429" y="168"/>
                    <a:pt x="427" y="168"/>
                    <a:pt x="425" y="168"/>
                  </a:cubicBezTo>
                  <a:cubicBezTo>
                    <a:pt x="425" y="168"/>
                    <a:pt x="427" y="168"/>
                    <a:pt x="424" y="168"/>
                  </a:cubicBezTo>
                  <a:cubicBezTo>
                    <a:pt x="424" y="168"/>
                    <a:pt x="424" y="167"/>
                    <a:pt x="428" y="168"/>
                  </a:cubicBezTo>
                  <a:cubicBezTo>
                    <a:pt x="426" y="167"/>
                    <a:pt x="424" y="167"/>
                    <a:pt x="420" y="167"/>
                  </a:cubicBezTo>
                  <a:cubicBezTo>
                    <a:pt x="419" y="168"/>
                    <a:pt x="423" y="168"/>
                    <a:pt x="422" y="168"/>
                  </a:cubicBezTo>
                  <a:cubicBezTo>
                    <a:pt x="420" y="168"/>
                    <a:pt x="419" y="168"/>
                    <a:pt x="417" y="168"/>
                  </a:cubicBezTo>
                  <a:cubicBezTo>
                    <a:pt x="415" y="168"/>
                    <a:pt x="416" y="168"/>
                    <a:pt x="415" y="168"/>
                  </a:cubicBezTo>
                  <a:cubicBezTo>
                    <a:pt x="418" y="168"/>
                    <a:pt x="420" y="168"/>
                    <a:pt x="423" y="168"/>
                  </a:cubicBezTo>
                  <a:cubicBezTo>
                    <a:pt x="423" y="168"/>
                    <a:pt x="419" y="168"/>
                    <a:pt x="418" y="168"/>
                  </a:cubicBezTo>
                  <a:cubicBezTo>
                    <a:pt x="421" y="169"/>
                    <a:pt x="427" y="168"/>
                    <a:pt x="429" y="169"/>
                  </a:cubicBezTo>
                  <a:cubicBezTo>
                    <a:pt x="432" y="169"/>
                    <a:pt x="430" y="168"/>
                    <a:pt x="434" y="168"/>
                  </a:cubicBezTo>
                  <a:cubicBezTo>
                    <a:pt x="430" y="169"/>
                    <a:pt x="436" y="168"/>
                    <a:pt x="438" y="169"/>
                  </a:cubicBezTo>
                  <a:cubicBezTo>
                    <a:pt x="434" y="169"/>
                    <a:pt x="429" y="169"/>
                    <a:pt x="427" y="169"/>
                  </a:cubicBezTo>
                  <a:cubicBezTo>
                    <a:pt x="423" y="169"/>
                    <a:pt x="422" y="169"/>
                    <a:pt x="420" y="169"/>
                  </a:cubicBezTo>
                  <a:cubicBezTo>
                    <a:pt x="418" y="169"/>
                    <a:pt x="419" y="170"/>
                    <a:pt x="418" y="170"/>
                  </a:cubicBezTo>
                  <a:cubicBezTo>
                    <a:pt x="418" y="170"/>
                    <a:pt x="422" y="170"/>
                    <a:pt x="424" y="170"/>
                  </a:cubicBezTo>
                  <a:cubicBezTo>
                    <a:pt x="422" y="170"/>
                    <a:pt x="415" y="170"/>
                    <a:pt x="412" y="170"/>
                  </a:cubicBezTo>
                  <a:cubicBezTo>
                    <a:pt x="413" y="170"/>
                    <a:pt x="415" y="171"/>
                    <a:pt x="420" y="171"/>
                  </a:cubicBezTo>
                  <a:cubicBezTo>
                    <a:pt x="413" y="171"/>
                    <a:pt x="404" y="170"/>
                    <a:pt x="395" y="170"/>
                  </a:cubicBezTo>
                  <a:cubicBezTo>
                    <a:pt x="393" y="170"/>
                    <a:pt x="397" y="171"/>
                    <a:pt x="393" y="171"/>
                  </a:cubicBezTo>
                  <a:cubicBezTo>
                    <a:pt x="395" y="171"/>
                    <a:pt x="397" y="171"/>
                    <a:pt x="401" y="171"/>
                  </a:cubicBezTo>
                  <a:cubicBezTo>
                    <a:pt x="404" y="171"/>
                    <a:pt x="391" y="171"/>
                    <a:pt x="390" y="171"/>
                  </a:cubicBezTo>
                  <a:cubicBezTo>
                    <a:pt x="390" y="171"/>
                    <a:pt x="391" y="171"/>
                    <a:pt x="391" y="171"/>
                  </a:cubicBezTo>
                  <a:cubicBezTo>
                    <a:pt x="395" y="171"/>
                    <a:pt x="388" y="172"/>
                    <a:pt x="393" y="171"/>
                  </a:cubicBezTo>
                  <a:cubicBezTo>
                    <a:pt x="387" y="172"/>
                    <a:pt x="378" y="171"/>
                    <a:pt x="371" y="171"/>
                  </a:cubicBezTo>
                  <a:cubicBezTo>
                    <a:pt x="375" y="171"/>
                    <a:pt x="380" y="171"/>
                    <a:pt x="386" y="171"/>
                  </a:cubicBezTo>
                  <a:cubicBezTo>
                    <a:pt x="379" y="171"/>
                    <a:pt x="368" y="171"/>
                    <a:pt x="362" y="171"/>
                  </a:cubicBezTo>
                  <a:cubicBezTo>
                    <a:pt x="360" y="171"/>
                    <a:pt x="360" y="171"/>
                    <a:pt x="361" y="171"/>
                  </a:cubicBezTo>
                  <a:cubicBezTo>
                    <a:pt x="354" y="170"/>
                    <a:pt x="352" y="171"/>
                    <a:pt x="348" y="171"/>
                  </a:cubicBezTo>
                  <a:cubicBezTo>
                    <a:pt x="347" y="171"/>
                    <a:pt x="349" y="171"/>
                    <a:pt x="346" y="171"/>
                  </a:cubicBezTo>
                  <a:cubicBezTo>
                    <a:pt x="344" y="171"/>
                    <a:pt x="347" y="171"/>
                    <a:pt x="345" y="171"/>
                  </a:cubicBezTo>
                  <a:cubicBezTo>
                    <a:pt x="338" y="171"/>
                    <a:pt x="336" y="170"/>
                    <a:pt x="329" y="171"/>
                  </a:cubicBezTo>
                  <a:cubicBezTo>
                    <a:pt x="327" y="171"/>
                    <a:pt x="325" y="171"/>
                    <a:pt x="319" y="171"/>
                  </a:cubicBezTo>
                  <a:cubicBezTo>
                    <a:pt x="323" y="171"/>
                    <a:pt x="318" y="171"/>
                    <a:pt x="315" y="171"/>
                  </a:cubicBezTo>
                  <a:cubicBezTo>
                    <a:pt x="318" y="171"/>
                    <a:pt x="316" y="171"/>
                    <a:pt x="319" y="171"/>
                  </a:cubicBezTo>
                  <a:cubicBezTo>
                    <a:pt x="320" y="171"/>
                    <a:pt x="320" y="171"/>
                    <a:pt x="320" y="171"/>
                  </a:cubicBezTo>
                  <a:cubicBezTo>
                    <a:pt x="323" y="171"/>
                    <a:pt x="323" y="171"/>
                    <a:pt x="326" y="171"/>
                  </a:cubicBezTo>
                  <a:cubicBezTo>
                    <a:pt x="326" y="171"/>
                    <a:pt x="324" y="171"/>
                    <a:pt x="323" y="171"/>
                  </a:cubicBezTo>
                  <a:cubicBezTo>
                    <a:pt x="329" y="171"/>
                    <a:pt x="331" y="172"/>
                    <a:pt x="335" y="172"/>
                  </a:cubicBezTo>
                  <a:cubicBezTo>
                    <a:pt x="337" y="172"/>
                    <a:pt x="336" y="171"/>
                    <a:pt x="337" y="171"/>
                  </a:cubicBezTo>
                  <a:cubicBezTo>
                    <a:pt x="338" y="171"/>
                    <a:pt x="342" y="172"/>
                    <a:pt x="343" y="171"/>
                  </a:cubicBezTo>
                  <a:cubicBezTo>
                    <a:pt x="345" y="171"/>
                    <a:pt x="346" y="172"/>
                    <a:pt x="347" y="172"/>
                  </a:cubicBezTo>
                  <a:cubicBezTo>
                    <a:pt x="354" y="172"/>
                    <a:pt x="366" y="172"/>
                    <a:pt x="372" y="172"/>
                  </a:cubicBezTo>
                  <a:cubicBezTo>
                    <a:pt x="374" y="172"/>
                    <a:pt x="361" y="172"/>
                    <a:pt x="360" y="172"/>
                  </a:cubicBezTo>
                  <a:cubicBezTo>
                    <a:pt x="358" y="172"/>
                    <a:pt x="358" y="172"/>
                    <a:pt x="358" y="172"/>
                  </a:cubicBezTo>
                  <a:cubicBezTo>
                    <a:pt x="360" y="172"/>
                    <a:pt x="365" y="172"/>
                    <a:pt x="369" y="172"/>
                  </a:cubicBezTo>
                  <a:cubicBezTo>
                    <a:pt x="365" y="173"/>
                    <a:pt x="352" y="172"/>
                    <a:pt x="349" y="173"/>
                  </a:cubicBezTo>
                  <a:cubicBezTo>
                    <a:pt x="346" y="172"/>
                    <a:pt x="351" y="172"/>
                    <a:pt x="354" y="172"/>
                  </a:cubicBezTo>
                  <a:cubicBezTo>
                    <a:pt x="353" y="172"/>
                    <a:pt x="352" y="172"/>
                    <a:pt x="351" y="172"/>
                  </a:cubicBezTo>
                  <a:cubicBezTo>
                    <a:pt x="348" y="172"/>
                    <a:pt x="348" y="172"/>
                    <a:pt x="347" y="172"/>
                  </a:cubicBezTo>
                  <a:cubicBezTo>
                    <a:pt x="345" y="172"/>
                    <a:pt x="347" y="172"/>
                    <a:pt x="347" y="172"/>
                  </a:cubicBezTo>
                  <a:cubicBezTo>
                    <a:pt x="345" y="172"/>
                    <a:pt x="345" y="172"/>
                    <a:pt x="345" y="172"/>
                  </a:cubicBezTo>
                  <a:cubicBezTo>
                    <a:pt x="338" y="172"/>
                    <a:pt x="338" y="172"/>
                    <a:pt x="329" y="172"/>
                  </a:cubicBezTo>
                  <a:cubicBezTo>
                    <a:pt x="330" y="172"/>
                    <a:pt x="330" y="172"/>
                    <a:pt x="330" y="172"/>
                  </a:cubicBezTo>
                  <a:cubicBezTo>
                    <a:pt x="327" y="172"/>
                    <a:pt x="324" y="172"/>
                    <a:pt x="321" y="172"/>
                  </a:cubicBezTo>
                  <a:cubicBezTo>
                    <a:pt x="322" y="172"/>
                    <a:pt x="323" y="172"/>
                    <a:pt x="320" y="172"/>
                  </a:cubicBezTo>
                  <a:cubicBezTo>
                    <a:pt x="323" y="172"/>
                    <a:pt x="327" y="172"/>
                    <a:pt x="331" y="172"/>
                  </a:cubicBezTo>
                  <a:cubicBezTo>
                    <a:pt x="330" y="173"/>
                    <a:pt x="320" y="172"/>
                    <a:pt x="316" y="172"/>
                  </a:cubicBezTo>
                  <a:cubicBezTo>
                    <a:pt x="316" y="172"/>
                    <a:pt x="315" y="172"/>
                    <a:pt x="315" y="172"/>
                  </a:cubicBezTo>
                  <a:cubicBezTo>
                    <a:pt x="308" y="172"/>
                    <a:pt x="305" y="172"/>
                    <a:pt x="300" y="172"/>
                  </a:cubicBezTo>
                  <a:cubicBezTo>
                    <a:pt x="302" y="172"/>
                    <a:pt x="304" y="172"/>
                    <a:pt x="308" y="172"/>
                  </a:cubicBezTo>
                  <a:cubicBezTo>
                    <a:pt x="308" y="172"/>
                    <a:pt x="306" y="172"/>
                    <a:pt x="305" y="172"/>
                  </a:cubicBezTo>
                  <a:cubicBezTo>
                    <a:pt x="307" y="173"/>
                    <a:pt x="312" y="172"/>
                    <a:pt x="310" y="173"/>
                  </a:cubicBezTo>
                  <a:cubicBezTo>
                    <a:pt x="313" y="172"/>
                    <a:pt x="317" y="173"/>
                    <a:pt x="323" y="172"/>
                  </a:cubicBezTo>
                  <a:cubicBezTo>
                    <a:pt x="322" y="173"/>
                    <a:pt x="319" y="173"/>
                    <a:pt x="316" y="173"/>
                  </a:cubicBezTo>
                  <a:cubicBezTo>
                    <a:pt x="316" y="173"/>
                    <a:pt x="318" y="173"/>
                    <a:pt x="318" y="173"/>
                  </a:cubicBezTo>
                  <a:cubicBezTo>
                    <a:pt x="315" y="173"/>
                    <a:pt x="310" y="173"/>
                    <a:pt x="303" y="173"/>
                  </a:cubicBezTo>
                  <a:cubicBezTo>
                    <a:pt x="307" y="173"/>
                    <a:pt x="297" y="173"/>
                    <a:pt x="292" y="173"/>
                  </a:cubicBezTo>
                  <a:cubicBezTo>
                    <a:pt x="292" y="173"/>
                    <a:pt x="291" y="173"/>
                    <a:pt x="291" y="173"/>
                  </a:cubicBezTo>
                  <a:cubicBezTo>
                    <a:pt x="293" y="173"/>
                    <a:pt x="293" y="173"/>
                    <a:pt x="293" y="173"/>
                  </a:cubicBezTo>
                  <a:cubicBezTo>
                    <a:pt x="295" y="173"/>
                    <a:pt x="297" y="173"/>
                    <a:pt x="298" y="173"/>
                  </a:cubicBezTo>
                  <a:cubicBezTo>
                    <a:pt x="296" y="173"/>
                    <a:pt x="294" y="173"/>
                    <a:pt x="291" y="172"/>
                  </a:cubicBezTo>
                  <a:cubicBezTo>
                    <a:pt x="287" y="172"/>
                    <a:pt x="289" y="173"/>
                    <a:pt x="286" y="173"/>
                  </a:cubicBezTo>
                  <a:cubicBezTo>
                    <a:pt x="288" y="172"/>
                    <a:pt x="283" y="172"/>
                    <a:pt x="278" y="172"/>
                  </a:cubicBezTo>
                  <a:cubicBezTo>
                    <a:pt x="277" y="172"/>
                    <a:pt x="279" y="172"/>
                    <a:pt x="281" y="172"/>
                  </a:cubicBezTo>
                  <a:cubicBezTo>
                    <a:pt x="278" y="173"/>
                    <a:pt x="272" y="172"/>
                    <a:pt x="279" y="172"/>
                  </a:cubicBezTo>
                  <a:cubicBezTo>
                    <a:pt x="279" y="172"/>
                    <a:pt x="277" y="172"/>
                    <a:pt x="277" y="172"/>
                  </a:cubicBezTo>
                  <a:cubicBezTo>
                    <a:pt x="271" y="172"/>
                    <a:pt x="269" y="172"/>
                    <a:pt x="263" y="172"/>
                  </a:cubicBezTo>
                  <a:cubicBezTo>
                    <a:pt x="261" y="172"/>
                    <a:pt x="264" y="172"/>
                    <a:pt x="262" y="171"/>
                  </a:cubicBezTo>
                  <a:cubicBezTo>
                    <a:pt x="262" y="172"/>
                    <a:pt x="261" y="172"/>
                    <a:pt x="256" y="172"/>
                  </a:cubicBezTo>
                  <a:cubicBezTo>
                    <a:pt x="257" y="172"/>
                    <a:pt x="263" y="172"/>
                    <a:pt x="262" y="172"/>
                  </a:cubicBezTo>
                  <a:cubicBezTo>
                    <a:pt x="255" y="173"/>
                    <a:pt x="250" y="172"/>
                    <a:pt x="243" y="173"/>
                  </a:cubicBezTo>
                  <a:cubicBezTo>
                    <a:pt x="244" y="172"/>
                    <a:pt x="240" y="172"/>
                    <a:pt x="241" y="172"/>
                  </a:cubicBezTo>
                  <a:cubicBezTo>
                    <a:pt x="240" y="172"/>
                    <a:pt x="240" y="172"/>
                    <a:pt x="239" y="172"/>
                  </a:cubicBezTo>
                  <a:cubicBezTo>
                    <a:pt x="238" y="172"/>
                    <a:pt x="242" y="172"/>
                    <a:pt x="241" y="173"/>
                  </a:cubicBezTo>
                  <a:cubicBezTo>
                    <a:pt x="239" y="172"/>
                    <a:pt x="233" y="172"/>
                    <a:pt x="234" y="173"/>
                  </a:cubicBezTo>
                  <a:cubicBezTo>
                    <a:pt x="231" y="173"/>
                    <a:pt x="231" y="172"/>
                    <a:pt x="229" y="172"/>
                  </a:cubicBezTo>
                  <a:cubicBezTo>
                    <a:pt x="228" y="172"/>
                    <a:pt x="234" y="172"/>
                    <a:pt x="233" y="172"/>
                  </a:cubicBezTo>
                  <a:cubicBezTo>
                    <a:pt x="228" y="172"/>
                    <a:pt x="226" y="172"/>
                    <a:pt x="223" y="172"/>
                  </a:cubicBezTo>
                  <a:cubicBezTo>
                    <a:pt x="221" y="172"/>
                    <a:pt x="223" y="172"/>
                    <a:pt x="222" y="172"/>
                  </a:cubicBezTo>
                  <a:cubicBezTo>
                    <a:pt x="226" y="172"/>
                    <a:pt x="225" y="172"/>
                    <a:pt x="225" y="171"/>
                  </a:cubicBezTo>
                  <a:cubicBezTo>
                    <a:pt x="227" y="172"/>
                    <a:pt x="225" y="171"/>
                    <a:pt x="229" y="171"/>
                  </a:cubicBezTo>
                  <a:cubicBezTo>
                    <a:pt x="229" y="171"/>
                    <a:pt x="228" y="171"/>
                    <a:pt x="228" y="171"/>
                  </a:cubicBezTo>
                  <a:cubicBezTo>
                    <a:pt x="220" y="171"/>
                    <a:pt x="215" y="171"/>
                    <a:pt x="212" y="172"/>
                  </a:cubicBezTo>
                  <a:cubicBezTo>
                    <a:pt x="207" y="171"/>
                    <a:pt x="212" y="172"/>
                    <a:pt x="207" y="172"/>
                  </a:cubicBezTo>
                  <a:cubicBezTo>
                    <a:pt x="207" y="171"/>
                    <a:pt x="207" y="171"/>
                    <a:pt x="207" y="171"/>
                  </a:cubicBezTo>
                  <a:cubicBezTo>
                    <a:pt x="202" y="172"/>
                    <a:pt x="201" y="172"/>
                    <a:pt x="193" y="172"/>
                  </a:cubicBezTo>
                  <a:cubicBezTo>
                    <a:pt x="193" y="171"/>
                    <a:pt x="191" y="171"/>
                    <a:pt x="188" y="171"/>
                  </a:cubicBezTo>
                  <a:cubicBezTo>
                    <a:pt x="186" y="172"/>
                    <a:pt x="188" y="172"/>
                    <a:pt x="184" y="171"/>
                  </a:cubicBezTo>
                  <a:cubicBezTo>
                    <a:pt x="182" y="171"/>
                    <a:pt x="184" y="172"/>
                    <a:pt x="185" y="172"/>
                  </a:cubicBezTo>
                  <a:cubicBezTo>
                    <a:pt x="183" y="172"/>
                    <a:pt x="181" y="171"/>
                    <a:pt x="179" y="172"/>
                  </a:cubicBezTo>
                  <a:cubicBezTo>
                    <a:pt x="179" y="172"/>
                    <a:pt x="180" y="172"/>
                    <a:pt x="181" y="171"/>
                  </a:cubicBezTo>
                  <a:cubicBezTo>
                    <a:pt x="176" y="172"/>
                    <a:pt x="170" y="171"/>
                    <a:pt x="167" y="172"/>
                  </a:cubicBezTo>
                  <a:cubicBezTo>
                    <a:pt x="165" y="171"/>
                    <a:pt x="156" y="171"/>
                    <a:pt x="154" y="172"/>
                  </a:cubicBezTo>
                  <a:cubicBezTo>
                    <a:pt x="152" y="172"/>
                    <a:pt x="151" y="172"/>
                    <a:pt x="150" y="172"/>
                  </a:cubicBezTo>
                  <a:cubicBezTo>
                    <a:pt x="148" y="172"/>
                    <a:pt x="141" y="172"/>
                    <a:pt x="138" y="172"/>
                  </a:cubicBezTo>
                  <a:cubicBezTo>
                    <a:pt x="138" y="172"/>
                    <a:pt x="141" y="172"/>
                    <a:pt x="142" y="172"/>
                  </a:cubicBezTo>
                  <a:cubicBezTo>
                    <a:pt x="143" y="172"/>
                    <a:pt x="137" y="172"/>
                    <a:pt x="138" y="172"/>
                  </a:cubicBezTo>
                  <a:cubicBezTo>
                    <a:pt x="135" y="172"/>
                    <a:pt x="136" y="172"/>
                    <a:pt x="137" y="172"/>
                  </a:cubicBezTo>
                  <a:cubicBezTo>
                    <a:pt x="136" y="172"/>
                    <a:pt x="135" y="172"/>
                    <a:pt x="135" y="172"/>
                  </a:cubicBezTo>
                  <a:cubicBezTo>
                    <a:pt x="131" y="172"/>
                    <a:pt x="136" y="172"/>
                    <a:pt x="134" y="172"/>
                  </a:cubicBezTo>
                  <a:cubicBezTo>
                    <a:pt x="131" y="172"/>
                    <a:pt x="128" y="172"/>
                    <a:pt x="126" y="172"/>
                  </a:cubicBezTo>
                  <a:cubicBezTo>
                    <a:pt x="124" y="172"/>
                    <a:pt x="124" y="172"/>
                    <a:pt x="125" y="172"/>
                  </a:cubicBezTo>
                  <a:cubicBezTo>
                    <a:pt x="123" y="172"/>
                    <a:pt x="122" y="172"/>
                    <a:pt x="122" y="172"/>
                  </a:cubicBezTo>
                  <a:cubicBezTo>
                    <a:pt x="120" y="172"/>
                    <a:pt x="119" y="172"/>
                    <a:pt x="119" y="172"/>
                  </a:cubicBezTo>
                  <a:cubicBezTo>
                    <a:pt x="116" y="172"/>
                    <a:pt x="118" y="172"/>
                    <a:pt x="119" y="172"/>
                  </a:cubicBezTo>
                  <a:cubicBezTo>
                    <a:pt x="117" y="172"/>
                    <a:pt x="116" y="172"/>
                    <a:pt x="116" y="172"/>
                  </a:cubicBezTo>
                  <a:cubicBezTo>
                    <a:pt x="114" y="172"/>
                    <a:pt x="116" y="172"/>
                    <a:pt x="116" y="172"/>
                  </a:cubicBezTo>
                  <a:cubicBezTo>
                    <a:pt x="114" y="172"/>
                    <a:pt x="111" y="172"/>
                    <a:pt x="111" y="172"/>
                  </a:cubicBezTo>
                  <a:cubicBezTo>
                    <a:pt x="111" y="172"/>
                    <a:pt x="111" y="172"/>
                    <a:pt x="111" y="172"/>
                  </a:cubicBezTo>
                  <a:cubicBezTo>
                    <a:pt x="111" y="172"/>
                    <a:pt x="111" y="172"/>
                    <a:pt x="111" y="172"/>
                  </a:cubicBezTo>
                  <a:cubicBezTo>
                    <a:pt x="109" y="172"/>
                    <a:pt x="105" y="172"/>
                    <a:pt x="105" y="172"/>
                  </a:cubicBezTo>
                  <a:cubicBezTo>
                    <a:pt x="102" y="172"/>
                    <a:pt x="103" y="172"/>
                    <a:pt x="101" y="172"/>
                  </a:cubicBezTo>
                  <a:cubicBezTo>
                    <a:pt x="99" y="172"/>
                    <a:pt x="97" y="172"/>
                    <a:pt x="99" y="173"/>
                  </a:cubicBezTo>
                  <a:cubicBezTo>
                    <a:pt x="96" y="173"/>
                    <a:pt x="96" y="173"/>
                    <a:pt x="94" y="173"/>
                  </a:cubicBezTo>
                  <a:cubicBezTo>
                    <a:pt x="92" y="173"/>
                    <a:pt x="88" y="173"/>
                    <a:pt x="88" y="173"/>
                  </a:cubicBezTo>
                  <a:cubicBezTo>
                    <a:pt x="87" y="173"/>
                    <a:pt x="87" y="173"/>
                    <a:pt x="87" y="173"/>
                  </a:cubicBezTo>
                  <a:cubicBezTo>
                    <a:pt x="84" y="173"/>
                    <a:pt x="85" y="173"/>
                    <a:pt x="82" y="173"/>
                  </a:cubicBezTo>
                  <a:cubicBezTo>
                    <a:pt x="82" y="173"/>
                    <a:pt x="82" y="173"/>
                    <a:pt x="82" y="173"/>
                  </a:cubicBezTo>
                  <a:cubicBezTo>
                    <a:pt x="83" y="173"/>
                    <a:pt x="82" y="172"/>
                    <a:pt x="76" y="172"/>
                  </a:cubicBezTo>
                  <a:cubicBezTo>
                    <a:pt x="73" y="172"/>
                    <a:pt x="76" y="172"/>
                    <a:pt x="73" y="172"/>
                  </a:cubicBezTo>
                  <a:cubicBezTo>
                    <a:pt x="73" y="172"/>
                    <a:pt x="69" y="171"/>
                    <a:pt x="69" y="172"/>
                  </a:cubicBezTo>
                  <a:cubicBezTo>
                    <a:pt x="65" y="172"/>
                    <a:pt x="69" y="171"/>
                    <a:pt x="71" y="171"/>
                  </a:cubicBezTo>
                  <a:cubicBezTo>
                    <a:pt x="69" y="171"/>
                    <a:pt x="67" y="171"/>
                    <a:pt x="66" y="172"/>
                  </a:cubicBezTo>
                  <a:cubicBezTo>
                    <a:pt x="64" y="172"/>
                    <a:pt x="63" y="171"/>
                    <a:pt x="64" y="171"/>
                  </a:cubicBezTo>
                  <a:cubicBezTo>
                    <a:pt x="58" y="172"/>
                    <a:pt x="53" y="172"/>
                    <a:pt x="49" y="172"/>
                  </a:cubicBezTo>
                  <a:cubicBezTo>
                    <a:pt x="50" y="172"/>
                    <a:pt x="48" y="172"/>
                    <a:pt x="48" y="172"/>
                  </a:cubicBezTo>
                  <a:cubicBezTo>
                    <a:pt x="46" y="172"/>
                    <a:pt x="49" y="172"/>
                    <a:pt x="45" y="172"/>
                  </a:cubicBezTo>
                  <a:cubicBezTo>
                    <a:pt x="48" y="171"/>
                    <a:pt x="40" y="172"/>
                    <a:pt x="40" y="172"/>
                  </a:cubicBezTo>
                  <a:cubicBezTo>
                    <a:pt x="39" y="172"/>
                    <a:pt x="37" y="172"/>
                    <a:pt x="37" y="172"/>
                  </a:cubicBezTo>
                  <a:cubicBezTo>
                    <a:pt x="36" y="172"/>
                    <a:pt x="35" y="172"/>
                    <a:pt x="31" y="172"/>
                  </a:cubicBezTo>
                  <a:cubicBezTo>
                    <a:pt x="31" y="172"/>
                    <a:pt x="32" y="172"/>
                    <a:pt x="33" y="172"/>
                  </a:cubicBezTo>
                  <a:cubicBezTo>
                    <a:pt x="32" y="172"/>
                    <a:pt x="21" y="172"/>
                    <a:pt x="18" y="172"/>
                  </a:cubicBezTo>
                  <a:cubicBezTo>
                    <a:pt x="22" y="172"/>
                    <a:pt x="24" y="172"/>
                    <a:pt x="30" y="172"/>
                  </a:cubicBezTo>
                  <a:cubicBezTo>
                    <a:pt x="32" y="172"/>
                    <a:pt x="20" y="172"/>
                    <a:pt x="23" y="173"/>
                  </a:cubicBezTo>
                  <a:cubicBezTo>
                    <a:pt x="22" y="173"/>
                    <a:pt x="21" y="173"/>
                    <a:pt x="19" y="173"/>
                  </a:cubicBezTo>
                  <a:cubicBezTo>
                    <a:pt x="18" y="173"/>
                    <a:pt x="17" y="173"/>
                    <a:pt x="16" y="173"/>
                  </a:cubicBezTo>
                  <a:cubicBezTo>
                    <a:pt x="14" y="173"/>
                    <a:pt x="12" y="173"/>
                    <a:pt x="10" y="173"/>
                  </a:cubicBezTo>
                  <a:cubicBezTo>
                    <a:pt x="8" y="173"/>
                    <a:pt x="7" y="173"/>
                    <a:pt x="5" y="173"/>
                  </a:cubicBezTo>
                  <a:cubicBezTo>
                    <a:pt x="4" y="173"/>
                    <a:pt x="2" y="173"/>
                    <a:pt x="1" y="173"/>
                  </a:cubicBezTo>
                  <a:cubicBezTo>
                    <a:pt x="0" y="173"/>
                    <a:pt x="0" y="172"/>
                    <a:pt x="0" y="171"/>
                  </a:cubicBezTo>
                  <a:cubicBezTo>
                    <a:pt x="0" y="170"/>
                    <a:pt x="0" y="169"/>
                    <a:pt x="1" y="168"/>
                  </a:cubicBezTo>
                  <a:cubicBezTo>
                    <a:pt x="0" y="167"/>
                    <a:pt x="0" y="169"/>
                    <a:pt x="0" y="171"/>
                  </a:cubicBezTo>
                  <a:cubicBezTo>
                    <a:pt x="0" y="172"/>
                    <a:pt x="0" y="172"/>
                    <a:pt x="0" y="173"/>
                  </a:cubicBezTo>
                  <a:cubicBezTo>
                    <a:pt x="0" y="171"/>
                    <a:pt x="0" y="169"/>
                    <a:pt x="0" y="168"/>
                  </a:cubicBezTo>
                  <a:cubicBezTo>
                    <a:pt x="0" y="165"/>
                    <a:pt x="1" y="162"/>
                    <a:pt x="1" y="159"/>
                  </a:cubicBezTo>
                  <a:cubicBezTo>
                    <a:pt x="1" y="158"/>
                    <a:pt x="2" y="157"/>
                    <a:pt x="2" y="156"/>
                  </a:cubicBezTo>
                  <a:cubicBezTo>
                    <a:pt x="2" y="155"/>
                    <a:pt x="2" y="154"/>
                    <a:pt x="2" y="154"/>
                  </a:cubicBezTo>
                  <a:cubicBezTo>
                    <a:pt x="2" y="152"/>
                    <a:pt x="3" y="152"/>
                    <a:pt x="3" y="151"/>
                  </a:cubicBezTo>
                  <a:cubicBezTo>
                    <a:pt x="3" y="150"/>
                    <a:pt x="4" y="150"/>
                    <a:pt x="5" y="146"/>
                  </a:cubicBezTo>
                  <a:cubicBezTo>
                    <a:pt x="5" y="146"/>
                    <a:pt x="5" y="146"/>
                    <a:pt x="5" y="145"/>
                  </a:cubicBezTo>
                  <a:cubicBezTo>
                    <a:pt x="6" y="144"/>
                    <a:pt x="7" y="142"/>
                    <a:pt x="7" y="141"/>
                  </a:cubicBezTo>
                  <a:cubicBezTo>
                    <a:pt x="7" y="140"/>
                    <a:pt x="8" y="139"/>
                    <a:pt x="8" y="139"/>
                  </a:cubicBezTo>
                  <a:cubicBezTo>
                    <a:pt x="9" y="136"/>
                    <a:pt x="8" y="139"/>
                    <a:pt x="8" y="139"/>
                  </a:cubicBezTo>
                  <a:cubicBezTo>
                    <a:pt x="11" y="135"/>
                    <a:pt x="10" y="135"/>
                    <a:pt x="11" y="133"/>
                  </a:cubicBezTo>
                  <a:cubicBezTo>
                    <a:pt x="12" y="131"/>
                    <a:pt x="9" y="137"/>
                    <a:pt x="9" y="136"/>
                  </a:cubicBezTo>
                  <a:cubicBezTo>
                    <a:pt x="10" y="135"/>
                    <a:pt x="11" y="134"/>
                    <a:pt x="11" y="133"/>
                  </a:cubicBezTo>
                  <a:cubicBezTo>
                    <a:pt x="12" y="132"/>
                    <a:pt x="12" y="131"/>
                    <a:pt x="13" y="131"/>
                  </a:cubicBezTo>
                  <a:cubicBezTo>
                    <a:pt x="14" y="130"/>
                    <a:pt x="14" y="129"/>
                    <a:pt x="15" y="129"/>
                  </a:cubicBezTo>
                  <a:cubicBezTo>
                    <a:pt x="15" y="127"/>
                    <a:pt x="16" y="127"/>
                    <a:pt x="16" y="127"/>
                  </a:cubicBezTo>
                  <a:cubicBezTo>
                    <a:pt x="16" y="127"/>
                    <a:pt x="16" y="127"/>
                    <a:pt x="15" y="127"/>
                  </a:cubicBezTo>
                  <a:cubicBezTo>
                    <a:pt x="15" y="128"/>
                    <a:pt x="14" y="129"/>
                    <a:pt x="14" y="129"/>
                  </a:cubicBezTo>
                  <a:cubicBezTo>
                    <a:pt x="14" y="128"/>
                    <a:pt x="15" y="128"/>
                    <a:pt x="15" y="127"/>
                  </a:cubicBezTo>
                  <a:cubicBezTo>
                    <a:pt x="15" y="127"/>
                    <a:pt x="16" y="126"/>
                    <a:pt x="16" y="126"/>
                  </a:cubicBezTo>
                  <a:cubicBezTo>
                    <a:pt x="17" y="125"/>
                    <a:pt x="16" y="127"/>
                    <a:pt x="19" y="123"/>
                  </a:cubicBezTo>
                  <a:cubicBezTo>
                    <a:pt x="19" y="123"/>
                    <a:pt x="18" y="124"/>
                    <a:pt x="17" y="126"/>
                  </a:cubicBezTo>
                  <a:cubicBezTo>
                    <a:pt x="17" y="125"/>
                    <a:pt x="18" y="124"/>
                    <a:pt x="20" y="122"/>
                  </a:cubicBezTo>
                  <a:cubicBezTo>
                    <a:pt x="20" y="123"/>
                    <a:pt x="17" y="125"/>
                    <a:pt x="18" y="125"/>
                  </a:cubicBezTo>
                  <a:cubicBezTo>
                    <a:pt x="18" y="125"/>
                    <a:pt x="18" y="125"/>
                    <a:pt x="19" y="124"/>
                  </a:cubicBezTo>
                  <a:cubicBezTo>
                    <a:pt x="20" y="123"/>
                    <a:pt x="20" y="122"/>
                    <a:pt x="21" y="121"/>
                  </a:cubicBezTo>
                  <a:cubicBezTo>
                    <a:pt x="23" y="120"/>
                    <a:pt x="24" y="119"/>
                    <a:pt x="21" y="121"/>
                  </a:cubicBezTo>
                  <a:cubicBezTo>
                    <a:pt x="22" y="120"/>
                    <a:pt x="23" y="119"/>
                    <a:pt x="24" y="118"/>
                  </a:cubicBezTo>
                  <a:cubicBezTo>
                    <a:pt x="25" y="117"/>
                    <a:pt x="27" y="116"/>
                    <a:pt x="28" y="115"/>
                  </a:cubicBezTo>
                  <a:cubicBezTo>
                    <a:pt x="29" y="113"/>
                    <a:pt x="29" y="114"/>
                    <a:pt x="28" y="115"/>
                  </a:cubicBezTo>
                  <a:cubicBezTo>
                    <a:pt x="27" y="115"/>
                    <a:pt x="26" y="116"/>
                    <a:pt x="26" y="116"/>
                  </a:cubicBezTo>
                  <a:cubicBezTo>
                    <a:pt x="25" y="117"/>
                    <a:pt x="25" y="117"/>
                    <a:pt x="25" y="117"/>
                  </a:cubicBezTo>
                  <a:cubicBezTo>
                    <a:pt x="24" y="118"/>
                    <a:pt x="24" y="118"/>
                    <a:pt x="24" y="118"/>
                  </a:cubicBezTo>
                  <a:cubicBezTo>
                    <a:pt x="25" y="117"/>
                    <a:pt x="26" y="116"/>
                    <a:pt x="27" y="115"/>
                  </a:cubicBezTo>
                  <a:cubicBezTo>
                    <a:pt x="28" y="114"/>
                    <a:pt x="29" y="113"/>
                    <a:pt x="30" y="113"/>
                  </a:cubicBezTo>
                  <a:cubicBezTo>
                    <a:pt x="30" y="112"/>
                    <a:pt x="31" y="111"/>
                    <a:pt x="32" y="111"/>
                  </a:cubicBezTo>
                  <a:cubicBezTo>
                    <a:pt x="32" y="111"/>
                    <a:pt x="32" y="111"/>
                    <a:pt x="31" y="112"/>
                  </a:cubicBezTo>
                  <a:cubicBezTo>
                    <a:pt x="32" y="111"/>
                    <a:pt x="33" y="111"/>
                    <a:pt x="34" y="110"/>
                  </a:cubicBezTo>
                  <a:cubicBezTo>
                    <a:pt x="35" y="110"/>
                    <a:pt x="35" y="109"/>
                    <a:pt x="35" y="109"/>
                  </a:cubicBezTo>
                  <a:cubicBezTo>
                    <a:pt x="36" y="109"/>
                    <a:pt x="36" y="109"/>
                    <a:pt x="37" y="108"/>
                  </a:cubicBezTo>
                  <a:cubicBezTo>
                    <a:pt x="37" y="108"/>
                    <a:pt x="38" y="107"/>
                    <a:pt x="39" y="107"/>
                  </a:cubicBezTo>
                  <a:cubicBezTo>
                    <a:pt x="40" y="106"/>
                    <a:pt x="40" y="106"/>
                    <a:pt x="41" y="106"/>
                  </a:cubicBezTo>
                  <a:cubicBezTo>
                    <a:pt x="42" y="106"/>
                    <a:pt x="42" y="105"/>
                    <a:pt x="43" y="105"/>
                  </a:cubicBezTo>
                  <a:cubicBezTo>
                    <a:pt x="43" y="105"/>
                    <a:pt x="42" y="105"/>
                    <a:pt x="42" y="105"/>
                  </a:cubicBezTo>
                  <a:cubicBezTo>
                    <a:pt x="41" y="106"/>
                    <a:pt x="40" y="106"/>
                    <a:pt x="41" y="106"/>
                  </a:cubicBezTo>
                  <a:cubicBezTo>
                    <a:pt x="45" y="104"/>
                    <a:pt x="43" y="105"/>
                    <a:pt x="46" y="104"/>
                  </a:cubicBezTo>
                  <a:cubicBezTo>
                    <a:pt x="48" y="103"/>
                    <a:pt x="47" y="104"/>
                    <a:pt x="45" y="104"/>
                  </a:cubicBezTo>
                  <a:cubicBezTo>
                    <a:pt x="45" y="105"/>
                    <a:pt x="46" y="104"/>
                    <a:pt x="47" y="104"/>
                  </a:cubicBezTo>
                  <a:cubicBezTo>
                    <a:pt x="48" y="103"/>
                    <a:pt x="49" y="103"/>
                    <a:pt x="50" y="103"/>
                  </a:cubicBezTo>
                  <a:cubicBezTo>
                    <a:pt x="52" y="102"/>
                    <a:pt x="53" y="101"/>
                    <a:pt x="51" y="102"/>
                  </a:cubicBezTo>
                  <a:cubicBezTo>
                    <a:pt x="50" y="102"/>
                    <a:pt x="50" y="102"/>
                    <a:pt x="50" y="103"/>
                  </a:cubicBezTo>
                  <a:cubicBezTo>
                    <a:pt x="49" y="103"/>
                    <a:pt x="48" y="103"/>
                    <a:pt x="48" y="103"/>
                  </a:cubicBezTo>
                  <a:cubicBezTo>
                    <a:pt x="52" y="101"/>
                    <a:pt x="47" y="103"/>
                    <a:pt x="50" y="102"/>
                  </a:cubicBezTo>
                  <a:cubicBezTo>
                    <a:pt x="52" y="102"/>
                    <a:pt x="53" y="100"/>
                    <a:pt x="56" y="100"/>
                  </a:cubicBezTo>
                  <a:cubicBezTo>
                    <a:pt x="58" y="100"/>
                    <a:pt x="57" y="99"/>
                    <a:pt x="54" y="100"/>
                  </a:cubicBezTo>
                  <a:cubicBezTo>
                    <a:pt x="56" y="99"/>
                    <a:pt x="58" y="99"/>
                    <a:pt x="59" y="98"/>
                  </a:cubicBezTo>
                  <a:cubicBezTo>
                    <a:pt x="61" y="98"/>
                    <a:pt x="58" y="99"/>
                    <a:pt x="57" y="99"/>
                  </a:cubicBezTo>
                  <a:cubicBezTo>
                    <a:pt x="57" y="99"/>
                    <a:pt x="58" y="99"/>
                    <a:pt x="60" y="99"/>
                  </a:cubicBezTo>
                  <a:cubicBezTo>
                    <a:pt x="61" y="98"/>
                    <a:pt x="62" y="98"/>
                    <a:pt x="63" y="98"/>
                  </a:cubicBezTo>
                  <a:cubicBezTo>
                    <a:pt x="65" y="98"/>
                    <a:pt x="64" y="98"/>
                    <a:pt x="62" y="98"/>
                  </a:cubicBezTo>
                  <a:cubicBezTo>
                    <a:pt x="62" y="98"/>
                    <a:pt x="61" y="99"/>
                    <a:pt x="60" y="99"/>
                  </a:cubicBezTo>
                  <a:cubicBezTo>
                    <a:pt x="59" y="99"/>
                    <a:pt x="58" y="99"/>
                    <a:pt x="58" y="99"/>
                  </a:cubicBezTo>
                  <a:cubicBezTo>
                    <a:pt x="58" y="100"/>
                    <a:pt x="58" y="100"/>
                    <a:pt x="59" y="99"/>
                  </a:cubicBezTo>
                  <a:cubicBezTo>
                    <a:pt x="59" y="99"/>
                    <a:pt x="60" y="99"/>
                    <a:pt x="60" y="99"/>
                  </a:cubicBezTo>
                  <a:cubicBezTo>
                    <a:pt x="61" y="99"/>
                    <a:pt x="61" y="99"/>
                    <a:pt x="62" y="99"/>
                  </a:cubicBezTo>
                  <a:cubicBezTo>
                    <a:pt x="64" y="98"/>
                    <a:pt x="67" y="98"/>
                    <a:pt x="66" y="98"/>
                  </a:cubicBezTo>
                  <a:cubicBezTo>
                    <a:pt x="67" y="98"/>
                    <a:pt x="68" y="97"/>
                    <a:pt x="68" y="98"/>
                  </a:cubicBezTo>
                  <a:cubicBezTo>
                    <a:pt x="69" y="98"/>
                    <a:pt x="69" y="98"/>
                    <a:pt x="69" y="98"/>
                  </a:cubicBezTo>
                  <a:cubicBezTo>
                    <a:pt x="72" y="98"/>
                    <a:pt x="72" y="98"/>
                    <a:pt x="74" y="98"/>
                  </a:cubicBezTo>
                  <a:cubicBezTo>
                    <a:pt x="74" y="97"/>
                    <a:pt x="75" y="97"/>
                    <a:pt x="76" y="97"/>
                  </a:cubicBezTo>
                  <a:cubicBezTo>
                    <a:pt x="77" y="97"/>
                    <a:pt x="80" y="97"/>
                    <a:pt x="83" y="98"/>
                  </a:cubicBezTo>
                  <a:cubicBezTo>
                    <a:pt x="86" y="98"/>
                    <a:pt x="89" y="99"/>
                    <a:pt x="91" y="99"/>
                  </a:cubicBezTo>
                  <a:cubicBezTo>
                    <a:pt x="92" y="99"/>
                    <a:pt x="92" y="99"/>
                    <a:pt x="93" y="100"/>
                  </a:cubicBezTo>
                  <a:cubicBezTo>
                    <a:pt x="94" y="100"/>
                    <a:pt x="95" y="100"/>
                    <a:pt x="95" y="100"/>
                  </a:cubicBezTo>
                  <a:cubicBezTo>
                    <a:pt x="96" y="100"/>
                    <a:pt x="96" y="100"/>
                    <a:pt x="97" y="101"/>
                  </a:cubicBezTo>
                  <a:cubicBezTo>
                    <a:pt x="97" y="101"/>
                    <a:pt x="97" y="101"/>
                    <a:pt x="97" y="101"/>
                  </a:cubicBezTo>
                  <a:cubicBezTo>
                    <a:pt x="98" y="101"/>
                    <a:pt x="98" y="101"/>
                    <a:pt x="98" y="101"/>
                  </a:cubicBezTo>
                  <a:cubicBezTo>
                    <a:pt x="98" y="101"/>
                    <a:pt x="99" y="101"/>
                    <a:pt x="99" y="102"/>
                  </a:cubicBezTo>
                  <a:cubicBezTo>
                    <a:pt x="99" y="102"/>
                    <a:pt x="99" y="102"/>
                    <a:pt x="99" y="102"/>
                  </a:cubicBezTo>
                  <a:cubicBezTo>
                    <a:pt x="99" y="102"/>
                    <a:pt x="99" y="102"/>
                    <a:pt x="99" y="101"/>
                  </a:cubicBezTo>
                  <a:cubicBezTo>
                    <a:pt x="99" y="101"/>
                    <a:pt x="99" y="101"/>
                    <a:pt x="99" y="101"/>
                  </a:cubicBezTo>
                  <a:cubicBezTo>
                    <a:pt x="99" y="101"/>
                    <a:pt x="99" y="101"/>
                    <a:pt x="99" y="101"/>
                  </a:cubicBezTo>
                  <a:cubicBezTo>
                    <a:pt x="99" y="100"/>
                    <a:pt x="99" y="100"/>
                    <a:pt x="99" y="100"/>
                  </a:cubicBezTo>
                  <a:cubicBezTo>
                    <a:pt x="100" y="99"/>
                    <a:pt x="100" y="97"/>
                    <a:pt x="100" y="97"/>
                  </a:cubicBezTo>
                  <a:cubicBezTo>
                    <a:pt x="101" y="97"/>
                    <a:pt x="100" y="98"/>
                    <a:pt x="100" y="99"/>
                  </a:cubicBezTo>
                  <a:cubicBezTo>
                    <a:pt x="100" y="99"/>
                    <a:pt x="100" y="99"/>
                    <a:pt x="100" y="99"/>
                  </a:cubicBezTo>
                  <a:cubicBezTo>
                    <a:pt x="100" y="99"/>
                    <a:pt x="100" y="98"/>
                    <a:pt x="101" y="98"/>
                  </a:cubicBezTo>
                  <a:cubicBezTo>
                    <a:pt x="101" y="97"/>
                    <a:pt x="101" y="95"/>
                    <a:pt x="102" y="94"/>
                  </a:cubicBezTo>
                  <a:cubicBezTo>
                    <a:pt x="103" y="90"/>
                    <a:pt x="104" y="86"/>
                    <a:pt x="107" y="82"/>
                  </a:cubicBezTo>
                  <a:cubicBezTo>
                    <a:pt x="107" y="80"/>
                    <a:pt x="106" y="81"/>
                    <a:pt x="108" y="77"/>
                  </a:cubicBezTo>
                  <a:cubicBezTo>
                    <a:pt x="108" y="78"/>
                    <a:pt x="109" y="78"/>
                    <a:pt x="109" y="76"/>
                  </a:cubicBezTo>
                  <a:cubicBezTo>
                    <a:pt x="110" y="75"/>
                    <a:pt x="112" y="72"/>
                    <a:pt x="113" y="70"/>
                  </a:cubicBezTo>
                  <a:cubicBezTo>
                    <a:pt x="115" y="67"/>
                    <a:pt x="113" y="71"/>
                    <a:pt x="113" y="70"/>
                  </a:cubicBezTo>
                  <a:cubicBezTo>
                    <a:pt x="114" y="68"/>
                    <a:pt x="115" y="67"/>
                    <a:pt x="115" y="66"/>
                  </a:cubicBezTo>
                  <a:cubicBezTo>
                    <a:pt x="115" y="66"/>
                    <a:pt x="115" y="65"/>
                    <a:pt x="115" y="66"/>
                  </a:cubicBezTo>
                  <a:cubicBezTo>
                    <a:pt x="116" y="64"/>
                    <a:pt x="118" y="61"/>
                    <a:pt x="120" y="59"/>
                  </a:cubicBezTo>
                  <a:cubicBezTo>
                    <a:pt x="121" y="57"/>
                    <a:pt x="123" y="55"/>
                    <a:pt x="123" y="56"/>
                  </a:cubicBezTo>
                  <a:cubicBezTo>
                    <a:pt x="125" y="53"/>
                    <a:pt x="126" y="52"/>
                    <a:pt x="129" y="49"/>
                  </a:cubicBezTo>
                  <a:cubicBezTo>
                    <a:pt x="128" y="49"/>
                    <a:pt x="128" y="49"/>
                    <a:pt x="128" y="49"/>
                  </a:cubicBezTo>
                  <a:cubicBezTo>
                    <a:pt x="127" y="50"/>
                    <a:pt x="127" y="51"/>
                    <a:pt x="126" y="52"/>
                  </a:cubicBezTo>
                  <a:cubicBezTo>
                    <a:pt x="127" y="50"/>
                    <a:pt x="125" y="53"/>
                    <a:pt x="125" y="53"/>
                  </a:cubicBezTo>
                  <a:cubicBezTo>
                    <a:pt x="126" y="51"/>
                    <a:pt x="127" y="49"/>
                    <a:pt x="128" y="48"/>
                  </a:cubicBezTo>
                  <a:cubicBezTo>
                    <a:pt x="129" y="47"/>
                    <a:pt x="130" y="47"/>
                    <a:pt x="130" y="46"/>
                  </a:cubicBezTo>
                  <a:cubicBezTo>
                    <a:pt x="133" y="43"/>
                    <a:pt x="136" y="40"/>
                    <a:pt x="138" y="38"/>
                  </a:cubicBezTo>
                  <a:cubicBezTo>
                    <a:pt x="137" y="39"/>
                    <a:pt x="138" y="39"/>
                    <a:pt x="139" y="38"/>
                  </a:cubicBezTo>
                  <a:cubicBezTo>
                    <a:pt x="141" y="36"/>
                    <a:pt x="137" y="39"/>
                    <a:pt x="140" y="37"/>
                  </a:cubicBezTo>
                  <a:cubicBezTo>
                    <a:pt x="141" y="36"/>
                    <a:pt x="142" y="35"/>
                    <a:pt x="143" y="34"/>
                  </a:cubicBezTo>
                  <a:cubicBezTo>
                    <a:pt x="143" y="34"/>
                    <a:pt x="144" y="33"/>
                    <a:pt x="144" y="33"/>
                  </a:cubicBezTo>
                  <a:cubicBezTo>
                    <a:pt x="144" y="33"/>
                    <a:pt x="145" y="32"/>
                    <a:pt x="146" y="32"/>
                  </a:cubicBezTo>
                  <a:cubicBezTo>
                    <a:pt x="147" y="31"/>
                    <a:pt x="147" y="31"/>
                    <a:pt x="149" y="29"/>
                  </a:cubicBezTo>
                  <a:cubicBezTo>
                    <a:pt x="150" y="29"/>
                    <a:pt x="151" y="28"/>
                    <a:pt x="152" y="27"/>
                  </a:cubicBezTo>
                  <a:cubicBezTo>
                    <a:pt x="152" y="27"/>
                    <a:pt x="154" y="26"/>
                    <a:pt x="153" y="26"/>
                  </a:cubicBezTo>
                  <a:cubicBezTo>
                    <a:pt x="157" y="24"/>
                    <a:pt x="160" y="21"/>
                    <a:pt x="160" y="22"/>
                  </a:cubicBezTo>
                  <a:cubicBezTo>
                    <a:pt x="163" y="20"/>
                    <a:pt x="165" y="19"/>
                    <a:pt x="166" y="18"/>
                  </a:cubicBezTo>
                  <a:cubicBezTo>
                    <a:pt x="168" y="17"/>
                    <a:pt x="170" y="16"/>
                    <a:pt x="172" y="15"/>
                  </a:cubicBezTo>
                  <a:cubicBezTo>
                    <a:pt x="173" y="15"/>
                    <a:pt x="174" y="15"/>
                    <a:pt x="175" y="15"/>
                  </a:cubicBezTo>
                  <a:cubicBezTo>
                    <a:pt x="176" y="14"/>
                    <a:pt x="177" y="13"/>
                    <a:pt x="181" y="12"/>
                  </a:cubicBezTo>
                  <a:cubicBezTo>
                    <a:pt x="179" y="13"/>
                    <a:pt x="180" y="12"/>
                    <a:pt x="181" y="13"/>
                  </a:cubicBezTo>
                  <a:cubicBezTo>
                    <a:pt x="184" y="12"/>
                    <a:pt x="178" y="14"/>
                    <a:pt x="180" y="13"/>
                  </a:cubicBezTo>
                  <a:cubicBezTo>
                    <a:pt x="177" y="14"/>
                    <a:pt x="180" y="13"/>
                    <a:pt x="180" y="13"/>
                  </a:cubicBezTo>
                  <a:cubicBezTo>
                    <a:pt x="177" y="14"/>
                    <a:pt x="178" y="14"/>
                    <a:pt x="178" y="14"/>
                  </a:cubicBezTo>
                  <a:cubicBezTo>
                    <a:pt x="176" y="15"/>
                    <a:pt x="174" y="15"/>
                    <a:pt x="173" y="16"/>
                  </a:cubicBezTo>
                  <a:cubicBezTo>
                    <a:pt x="173" y="16"/>
                    <a:pt x="174" y="15"/>
                    <a:pt x="176" y="15"/>
                  </a:cubicBezTo>
                  <a:cubicBezTo>
                    <a:pt x="176" y="15"/>
                    <a:pt x="173" y="16"/>
                    <a:pt x="173" y="17"/>
                  </a:cubicBezTo>
                  <a:cubicBezTo>
                    <a:pt x="173" y="16"/>
                    <a:pt x="174" y="16"/>
                    <a:pt x="175" y="16"/>
                  </a:cubicBezTo>
                  <a:cubicBezTo>
                    <a:pt x="177" y="15"/>
                    <a:pt x="173" y="16"/>
                    <a:pt x="175" y="15"/>
                  </a:cubicBezTo>
                  <a:cubicBezTo>
                    <a:pt x="181" y="13"/>
                    <a:pt x="180" y="13"/>
                    <a:pt x="183" y="12"/>
                  </a:cubicBezTo>
                  <a:cubicBezTo>
                    <a:pt x="182" y="13"/>
                    <a:pt x="184" y="12"/>
                    <a:pt x="183" y="13"/>
                  </a:cubicBezTo>
                  <a:cubicBezTo>
                    <a:pt x="181" y="13"/>
                    <a:pt x="180" y="13"/>
                    <a:pt x="178" y="14"/>
                  </a:cubicBezTo>
                  <a:cubicBezTo>
                    <a:pt x="177" y="15"/>
                    <a:pt x="177" y="15"/>
                    <a:pt x="177" y="15"/>
                  </a:cubicBezTo>
                  <a:cubicBezTo>
                    <a:pt x="178" y="14"/>
                    <a:pt x="180" y="14"/>
                    <a:pt x="181" y="13"/>
                  </a:cubicBezTo>
                  <a:cubicBezTo>
                    <a:pt x="182" y="13"/>
                    <a:pt x="184" y="12"/>
                    <a:pt x="186" y="12"/>
                  </a:cubicBezTo>
                  <a:cubicBezTo>
                    <a:pt x="188" y="11"/>
                    <a:pt x="187" y="11"/>
                    <a:pt x="187" y="11"/>
                  </a:cubicBezTo>
                  <a:cubicBezTo>
                    <a:pt x="189" y="10"/>
                    <a:pt x="190" y="10"/>
                    <a:pt x="189" y="10"/>
                  </a:cubicBezTo>
                  <a:cubicBezTo>
                    <a:pt x="189" y="10"/>
                    <a:pt x="194" y="8"/>
                    <a:pt x="194" y="8"/>
                  </a:cubicBezTo>
                  <a:cubicBezTo>
                    <a:pt x="196" y="8"/>
                    <a:pt x="195" y="8"/>
                    <a:pt x="198" y="7"/>
                  </a:cubicBezTo>
                  <a:cubicBezTo>
                    <a:pt x="198" y="8"/>
                    <a:pt x="196" y="8"/>
                    <a:pt x="198" y="8"/>
                  </a:cubicBezTo>
                  <a:cubicBezTo>
                    <a:pt x="201" y="7"/>
                    <a:pt x="203" y="7"/>
                    <a:pt x="203" y="6"/>
                  </a:cubicBezTo>
                  <a:cubicBezTo>
                    <a:pt x="203" y="6"/>
                    <a:pt x="204" y="6"/>
                    <a:pt x="205" y="6"/>
                  </a:cubicBezTo>
                  <a:cubicBezTo>
                    <a:pt x="206" y="6"/>
                    <a:pt x="208" y="6"/>
                    <a:pt x="211" y="5"/>
                  </a:cubicBezTo>
                  <a:cubicBezTo>
                    <a:pt x="210" y="6"/>
                    <a:pt x="206" y="6"/>
                    <a:pt x="204" y="7"/>
                  </a:cubicBezTo>
                  <a:cubicBezTo>
                    <a:pt x="209" y="6"/>
                    <a:pt x="209" y="6"/>
                    <a:pt x="212" y="6"/>
                  </a:cubicBezTo>
                  <a:cubicBezTo>
                    <a:pt x="215" y="5"/>
                    <a:pt x="212" y="5"/>
                    <a:pt x="212" y="5"/>
                  </a:cubicBezTo>
                  <a:cubicBezTo>
                    <a:pt x="215" y="5"/>
                    <a:pt x="216" y="5"/>
                    <a:pt x="216" y="4"/>
                  </a:cubicBezTo>
                  <a:cubicBezTo>
                    <a:pt x="217" y="4"/>
                    <a:pt x="217" y="4"/>
                    <a:pt x="219" y="4"/>
                  </a:cubicBezTo>
                  <a:cubicBezTo>
                    <a:pt x="218" y="4"/>
                    <a:pt x="213" y="4"/>
                    <a:pt x="210" y="5"/>
                  </a:cubicBezTo>
                  <a:cubicBezTo>
                    <a:pt x="212" y="4"/>
                    <a:pt x="216" y="4"/>
                    <a:pt x="218" y="3"/>
                  </a:cubicBezTo>
                  <a:cubicBezTo>
                    <a:pt x="217" y="3"/>
                    <a:pt x="223" y="3"/>
                    <a:pt x="225" y="4"/>
                  </a:cubicBezTo>
                  <a:cubicBezTo>
                    <a:pt x="223" y="4"/>
                    <a:pt x="223" y="4"/>
                    <a:pt x="221" y="4"/>
                  </a:cubicBezTo>
                  <a:cubicBezTo>
                    <a:pt x="225" y="4"/>
                    <a:pt x="221" y="4"/>
                    <a:pt x="223" y="4"/>
                  </a:cubicBezTo>
                  <a:cubicBezTo>
                    <a:pt x="225" y="4"/>
                    <a:pt x="225" y="4"/>
                    <a:pt x="227" y="4"/>
                  </a:cubicBezTo>
                  <a:cubicBezTo>
                    <a:pt x="225" y="3"/>
                    <a:pt x="224" y="3"/>
                    <a:pt x="230" y="3"/>
                  </a:cubicBezTo>
                  <a:cubicBezTo>
                    <a:pt x="230" y="3"/>
                    <a:pt x="233" y="4"/>
                    <a:pt x="229" y="4"/>
                  </a:cubicBezTo>
                  <a:cubicBezTo>
                    <a:pt x="232" y="4"/>
                    <a:pt x="233" y="4"/>
                    <a:pt x="236" y="4"/>
                  </a:cubicBezTo>
                  <a:cubicBezTo>
                    <a:pt x="235" y="4"/>
                    <a:pt x="234" y="4"/>
                    <a:pt x="236" y="4"/>
                  </a:cubicBezTo>
                  <a:cubicBezTo>
                    <a:pt x="235" y="4"/>
                    <a:pt x="234" y="4"/>
                    <a:pt x="232" y="4"/>
                  </a:cubicBezTo>
                  <a:cubicBezTo>
                    <a:pt x="234" y="4"/>
                    <a:pt x="234" y="5"/>
                    <a:pt x="232" y="5"/>
                  </a:cubicBezTo>
                  <a:cubicBezTo>
                    <a:pt x="234" y="5"/>
                    <a:pt x="235" y="5"/>
                    <a:pt x="236" y="5"/>
                  </a:cubicBezTo>
                  <a:cubicBezTo>
                    <a:pt x="237" y="5"/>
                    <a:pt x="238" y="5"/>
                    <a:pt x="238" y="5"/>
                  </a:cubicBezTo>
                  <a:cubicBezTo>
                    <a:pt x="239" y="5"/>
                    <a:pt x="241" y="5"/>
                    <a:pt x="242" y="5"/>
                  </a:cubicBezTo>
                  <a:cubicBezTo>
                    <a:pt x="243" y="5"/>
                    <a:pt x="240" y="4"/>
                    <a:pt x="243" y="5"/>
                  </a:cubicBezTo>
                  <a:cubicBezTo>
                    <a:pt x="245" y="5"/>
                    <a:pt x="244" y="5"/>
                    <a:pt x="246" y="5"/>
                  </a:cubicBezTo>
                  <a:cubicBezTo>
                    <a:pt x="245" y="5"/>
                    <a:pt x="242" y="4"/>
                    <a:pt x="244" y="4"/>
                  </a:cubicBezTo>
                  <a:cubicBezTo>
                    <a:pt x="242" y="4"/>
                    <a:pt x="240" y="4"/>
                    <a:pt x="238" y="4"/>
                  </a:cubicBezTo>
                  <a:cubicBezTo>
                    <a:pt x="237" y="3"/>
                    <a:pt x="235" y="3"/>
                    <a:pt x="234" y="3"/>
                  </a:cubicBezTo>
                  <a:cubicBezTo>
                    <a:pt x="234" y="3"/>
                    <a:pt x="233" y="3"/>
                    <a:pt x="234" y="3"/>
                  </a:cubicBezTo>
                  <a:cubicBezTo>
                    <a:pt x="234" y="2"/>
                    <a:pt x="230" y="2"/>
                    <a:pt x="230" y="2"/>
                  </a:cubicBezTo>
                  <a:cubicBezTo>
                    <a:pt x="229" y="2"/>
                    <a:pt x="222" y="3"/>
                    <a:pt x="221" y="2"/>
                  </a:cubicBezTo>
                  <a:cubicBezTo>
                    <a:pt x="226" y="2"/>
                    <a:pt x="224" y="2"/>
                    <a:pt x="228" y="2"/>
                  </a:cubicBezTo>
                  <a:cubicBezTo>
                    <a:pt x="228" y="2"/>
                    <a:pt x="227" y="2"/>
                    <a:pt x="227" y="2"/>
                  </a:cubicBezTo>
                  <a:cubicBezTo>
                    <a:pt x="224" y="2"/>
                    <a:pt x="224" y="2"/>
                    <a:pt x="223" y="2"/>
                  </a:cubicBezTo>
                  <a:cubicBezTo>
                    <a:pt x="222" y="2"/>
                    <a:pt x="222" y="2"/>
                    <a:pt x="221" y="2"/>
                  </a:cubicBezTo>
                  <a:cubicBezTo>
                    <a:pt x="226" y="1"/>
                    <a:pt x="220" y="1"/>
                    <a:pt x="226" y="1"/>
                  </a:cubicBezTo>
                  <a:cubicBezTo>
                    <a:pt x="226" y="1"/>
                    <a:pt x="222" y="1"/>
                    <a:pt x="220" y="1"/>
                  </a:cubicBezTo>
                  <a:cubicBezTo>
                    <a:pt x="220" y="1"/>
                    <a:pt x="223" y="1"/>
                    <a:pt x="224" y="1"/>
                  </a:cubicBezTo>
                  <a:cubicBezTo>
                    <a:pt x="225" y="1"/>
                    <a:pt x="225" y="1"/>
                    <a:pt x="226" y="1"/>
                  </a:cubicBezTo>
                  <a:cubicBezTo>
                    <a:pt x="229" y="1"/>
                    <a:pt x="227" y="0"/>
                    <a:pt x="231" y="1"/>
                  </a:cubicBezTo>
                  <a:cubicBezTo>
                    <a:pt x="231" y="1"/>
                    <a:pt x="227" y="1"/>
                    <a:pt x="231" y="1"/>
                  </a:cubicBezTo>
                  <a:cubicBezTo>
                    <a:pt x="231" y="1"/>
                    <a:pt x="228" y="1"/>
                    <a:pt x="227" y="1"/>
                  </a:cubicBezTo>
                  <a:cubicBezTo>
                    <a:pt x="227" y="1"/>
                    <a:pt x="228" y="1"/>
                    <a:pt x="229" y="1"/>
                  </a:cubicBezTo>
                  <a:cubicBezTo>
                    <a:pt x="230" y="1"/>
                    <a:pt x="232" y="1"/>
                    <a:pt x="233" y="1"/>
                  </a:cubicBezTo>
                  <a:cubicBezTo>
                    <a:pt x="235" y="1"/>
                    <a:pt x="230" y="1"/>
                    <a:pt x="231" y="1"/>
                  </a:cubicBezTo>
                  <a:cubicBezTo>
                    <a:pt x="234" y="1"/>
                    <a:pt x="235" y="1"/>
                    <a:pt x="235" y="1"/>
                  </a:cubicBezTo>
                  <a:cubicBezTo>
                    <a:pt x="235" y="1"/>
                    <a:pt x="236" y="1"/>
                    <a:pt x="237" y="1"/>
                  </a:cubicBezTo>
                  <a:cubicBezTo>
                    <a:pt x="238" y="1"/>
                    <a:pt x="239" y="1"/>
                    <a:pt x="239" y="1"/>
                  </a:cubicBezTo>
                  <a:cubicBezTo>
                    <a:pt x="240" y="1"/>
                    <a:pt x="241" y="2"/>
                    <a:pt x="242" y="2"/>
                  </a:cubicBezTo>
                  <a:cubicBezTo>
                    <a:pt x="244" y="2"/>
                    <a:pt x="245" y="2"/>
                    <a:pt x="247" y="2"/>
                  </a:cubicBezTo>
                  <a:cubicBezTo>
                    <a:pt x="248" y="2"/>
                    <a:pt x="249" y="2"/>
                    <a:pt x="249" y="2"/>
                  </a:cubicBezTo>
                  <a:cubicBezTo>
                    <a:pt x="250" y="3"/>
                    <a:pt x="251" y="3"/>
                    <a:pt x="251" y="3"/>
                  </a:cubicBezTo>
                  <a:cubicBezTo>
                    <a:pt x="253" y="3"/>
                    <a:pt x="257" y="4"/>
                    <a:pt x="259" y="4"/>
                  </a:cubicBezTo>
                  <a:cubicBezTo>
                    <a:pt x="257" y="4"/>
                    <a:pt x="251" y="3"/>
                    <a:pt x="250" y="3"/>
                  </a:cubicBezTo>
                  <a:cubicBezTo>
                    <a:pt x="251" y="3"/>
                    <a:pt x="256" y="4"/>
                    <a:pt x="259" y="5"/>
                  </a:cubicBezTo>
                  <a:cubicBezTo>
                    <a:pt x="258" y="5"/>
                    <a:pt x="257" y="5"/>
                    <a:pt x="255" y="5"/>
                  </a:cubicBezTo>
                  <a:cubicBezTo>
                    <a:pt x="257" y="5"/>
                    <a:pt x="257" y="5"/>
                    <a:pt x="257" y="5"/>
                  </a:cubicBezTo>
                  <a:cubicBezTo>
                    <a:pt x="259" y="5"/>
                    <a:pt x="258" y="5"/>
                    <a:pt x="257" y="5"/>
                  </a:cubicBezTo>
                  <a:cubicBezTo>
                    <a:pt x="255" y="5"/>
                    <a:pt x="251" y="4"/>
                    <a:pt x="252" y="4"/>
                  </a:cubicBezTo>
                  <a:cubicBezTo>
                    <a:pt x="248" y="3"/>
                    <a:pt x="248" y="3"/>
                    <a:pt x="246" y="3"/>
                  </a:cubicBezTo>
                  <a:cubicBezTo>
                    <a:pt x="247" y="3"/>
                    <a:pt x="250" y="4"/>
                    <a:pt x="250" y="3"/>
                  </a:cubicBezTo>
                  <a:cubicBezTo>
                    <a:pt x="251" y="4"/>
                    <a:pt x="251" y="4"/>
                    <a:pt x="250" y="4"/>
                  </a:cubicBezTo>
                  <a:cubicBezTo>
                    <a:pt x="249" y="4"/>
                    <a:pt x="248" y="4"/>
                    <a:pt x="248" y="4"/>
                  </a:cubicBezTo>
                  <a:cubicBezTo>
                    <a:pt x="245" y="4"/>
                    <a:pt x="245" y="3"/>
                    <a:pt x="242" y="3"/>
                  </a:cubicBezTo>
                  <a:cubicBezTo>
                    <a:pt x="244" y="4"/>
                    <a:pt x="246" y="4"/>
                    <a:pt x="248" y="4"/>
                  </a:cubicBezTo>
                  <a:cubicBezTo>
                    <a:pt x="250" y="4"/>
                    <a:pt x="253" y="5"/>
                    <a:pt x="256" y="5"/>
                  </a:cubicBezTo>
                  <a:cubicBezTo>
                    <a:pt x="255" y="5"/>
                    <a:pt x="254" y="5"/>
                    <a:pt x="252" y="5"/>
                  </a:cubicBezTo>
                  <a:cubicBezTo>
                    <a:pt x="253" y="5"/>
                    <a:pt x="253" y="5"/>
                    <a:pt x="253" y="5"/>
                  </a:cubicBezTo>
                  <a:cubicBezTo>
                    <a:pt x="257" y="6"/>
                    <a:pt x="257" y="6"/>
                    <a:pt x="258" y="6"/>
                  </a:cubicBezTo>
                  <a:cubicBezTo>
                    <a:pt x="256" y="6"/>
                    <a:pt x="255" y="6"/>
                    <a:pt x="256" y="6"/>
                  </a:cubicBezTo>
                  <a:cubicBezTo>
                    <a:pt x="259" y="7"/>
                    <a:pt x="259" y="7"/>
                    <a:pt x="262" y="7"/>
                  </a:cubicBezTo>
                  <a:cubicBezTo>
                    <a:pt x="262" y="7"/>
                    <a:pt x="262" y="7"/>
                    <a:pt x="261" y="7"/>
                  </a:cubicBezTo>
                  <a:cubicBezTo>
                    <a:pt x="260" y="6"/>
                    <a:pt x="259" y="6"/>
                    <a:pt x="258" y="6"/>
                  </a:cubicBezTo>
                  <a:cubicBezTo>
                    <a:pt x="260" y="6"/>
                    <a:pt x="260" y="6"/>
                    <a:pt x="263" y="7"/>
                  </a:cubicBezTo>
                  <a:cubicBezTo>
                    <a:pt x="263" y="7"/>
                    <a:pt x="262" y="7"/>
                    <a:pt x="261" y="6"/>
                  </a:cubicBezTo>
                  <a:cubicBezTo>
                    <a:pt x="259" y="6"/>
                    <a:pt x="257" y="5"/>
                    <a:pt x="257" y="5"/>
                  </a:cubicBezTo>
                  <a:cubicBezTo>
                    <a:pt x="259" y="5"/>
                    <a:pt x="261" y="6"/>
                    <a:pt x="261" y="6"/>
                  </a:cubicBezTo>
                  <a:cubicBezTo>
                    <a:pt x="264" y="7"/>
                    <a:pt x="261" y="6"/>
                    <a:pt x="265" y="7"/>
                  </a:cubicBezTo>
                  <a:cubicBezTo>
                    <a:pt x="264" y="6"/>
                    <a:pt x="259" y="5"/>
                    <a:pt x="260" y="5"/>
                  </a:cubicBezTo>
                  <a:cubicBezTo>
                    <a:pt x="262" y="6"/>
                    <a:pt x="265" y="6"/>
                    <a:pt x="267" y="7"/>
                  </a:cubicBezTo>
                  <a:cubicBezTo>
                    <a:pt x="268" y="7"/>
                    <a:pt x="269" y="8"/>
                    <a:pt x="269" y="8"/>
                  </a:cubicBezTo>
                  <a:cubicBezTo>
                    <a:pt x="270" y="8"/>
                    <a:pt x="270" y="8"/>
                    <a:pt x="271" y="8"/>
                  </a:cubicBezTo>
                  <a:cubicBezTo>
                    <a:pt x="271" y="9"/>
                    <a:pt x="272" y="9"/>
                    <a:pt x="272" y="9"/>
                  </a:cubicBezTo>
                  <a:cubicBezTo>
                    <a:pt x="274" y="10"/>
                    <a:pt x="274" y="9"/>
                    <a:pt x="274" y="10"/>
                  </a:cubicBezTo>
                  <a:cubicBezTo>
                    <a:pt x="275" y="10"/>
                    <a:pt x="279" y="12"/>
                    <a:pt x="278" y="12"/>
                  </a:cubicBezTo>
                  <a:cubicBezTo>
                    <a:pt x="281" y="13"/>
                    <a:pt x="281" y="13"/>
                    <a:pt x="285" y="14"/>
                  </a:cubicBezTo>
                  <a:cubicBezTo>
                    <a:pt x="284" y="14"/>
                    <a:pt x="281" y="13"/>
                    <a:pt x="279" y="12"/>
                  </a:cubicBezTo>
                  <a:cubicBezTo>
                    <a:pt x="279" y="11"/>
                    <a:pt x="285" y="14"/>
                    <a:pt x="284" y="14"/>
                  </a:cubicBezTo>
                  <a:cubicBezTo>
                    <a:pt x="285" y="14"/>
                    <a:pt x="287" y="15"/>
                    <a:pt x="287" y="16"/>
                  </a:cubicBezTo>
                  <a:cubicBezTo>
                    <a:pt x="289" y="16"/>
                    <a:pt x="289" y="16"/>
                    <a:pt x="291" y="17"/>
                  </a:cubicBezTo>
                  <a:cubicBezTo>
                    <a:pt x="292" y="18"/>
                    <a:pt x="288" y="16"/>
                    <a:pt x="291" y="17"/>
                  </a:cubicBezTo>
                  <a:cubicBezTo>
                    <a:pt x="295" y="19"/>
                    <a:pt x="291" y="17"/>
                    <a:pt x="293" y="18"/>
                  </a:cubicBezTo>
                  <a:cubicBezTo>
                    <a:pt x="294" y="19"/>
                    <a:pt x="294" y="19"/>
                    <a:pt x="294" y="19"/>
                  </a:cubicBezTo>
                  <a:cubicBezTo>
                    <a:pt x="295" y="19"/>
                    <a:pt x="296" y="20"/>
                    <a:pt x="297" y="20"/>
                  </a:cubicBezTo>
                  <a:cubicBezTo>
                    <a:pt x="297" y="20"/>
                    <a:pt x="298" y="21"/>
                    <a:pt x="298" y="21"/>
                  </a:cubicBezTo>
                  <a:cubicBezTo>
                    <a:pt x="299" y="22"/>
                    <a:pt x="300" y="23"/>
                    <a:pt x="302" y="24"/>
                  </a:cubicBezTo>
                  <a:cubicBezTo>
                    <a:pt x="303" y="24"/>
                    <a:pt x="302" y="23"/>
                    <a:pt x="301" y="23"/>
                  </a:cubicBezTo>
                  <a:cubicBezTo>
                    <a:pt x="301" y="23"/>
                    <a:pt x="306" y="26"/>
                    <a:pt x="305" y="26"/>
                  </a:cubicBezTo>
                  <a:cubicBezTo>
                    <a:pt x="307" y="27"/>
                    <a:pt x="304" y="25"/>
                    <a:pt x="306" y="27"/>
                  </a:cubicBezTo>
                  <a:cubicBezTo>
                    <a:pt x="307" y="27"/>
                    <a:pt x="309" y="28"/>
                    <a:pt x="310" y="29"/>
                  </a:cubicBezTo>
                  <a:cubicBezTo>
                    <a:pt x="311" y="30"/>
                    <a:pt x="313" y="31"/>
                    <a:pt x="314" y="32"/>
                  </a:cubicBezTo>
                  <a:cubicBezTo>
                    <a:pt x="314" y="32"/>
                    <a:pt x="313" y="32"/>
                    <a:pt x="312" y="31"/>
                  </a:cubicBezTo>
                  <a:cubicBezTo>
                    <a:pt x="312" y="30"/>
                    <a:pt x="310" y="29"/>
                    <a:pt x="310" y="29"/>
                  </a:cubicBezTo>
                  <a:cubicBezTo>
                    <a:pt x="312" y="31"/>
                    <a:pt x="317" y="35"/>
                    <a:pt x="318" y="36"/>
                  </a:cubicBezTo>
                  <a:cubicBezTo>
                    <a:pt x="318" y="36"/>
                    <a:pt x="314" y="33"/>
                    <a:pt x="315" y="33"/>
                  </a:cubicBezTo>
                  <a:cubicBezTo>
                    <a:pt x="318" y="36"/>
                    <a:pt x="320" y="37"/>
                    <a:pt x="322" y="39"/>
                  </a:cubicBezTo>
                  <a:cubicBezTo>
                    <a:pt x="323" y="40"/>
                    <a:pt x="324" y="41"/>
                    <a:pt x="325" y="42"/>
                  </a:cubicBezTo>
                  <a:cubicBezTo>
                    <a:pt x="326" y="43"/>
                    <a:pt x="327" y="45"/>
                    <a:pt x="328" y="46"/>
                  </a:cubicBezTo>
                  <a:cubicBezTo>
                    <a:pt x="329" y="47"/>
                    <a:pt x="328" y="47"/>
                    <a:pt x="329" y="48"/>
                  </a:cubicBezTo>
                  <a:cubicBezTo>
                    <a:pt x="331" y="49"/>
                    <a:pt x="330" y="48"/>
                    <a:pt x="331" y="49"/>
                  </a:cubicBezTo>
                  <a:cubicBezTo>
                    <a:pt x="333" y="51"/>
                    <a:pt x="333" y="52"/>
                    <a:pt x="335" y="54"/>
                  </a:cubicBezTo>
                  <a:cubicBezTo>
                    <a:pt x="331" y="49"/>
                    <a:pt x="336" y="56"/>
                    <a:pt x="333" y="52"/>
                  </a:cubicBezTo>
                  <a:cubicBezTo>
                    <a:pt x="332" y="52"/>
                    <a:pt x="333" y="52"/>
                    <a:pt x="333" y="53"/>
                  </a:cubicBezTo>
                  <a:cubicBezTo>
                    <a:pt x="334" y="54"/>
                    <a:pt x="334" y="55"/>
                    <a:pt x="334" y="55"/>
                  </a:cubicBezTo>
                  <a:cubicBezTo>
                    <a:pt x="335" y="56"/>
                    <a:pt x="334" y="54"/>
                    <a:pt x="335" y="55"/>
                  </a:cubicBezTo>
                  <a:cubicBezTo>
                    <a:pt x="336" y="57"/>
                    <a:pt x="337" y="59"/>
                    <a:pt x="339" y="61"/>
                  </a:cubicBezTo>
                  <a:cubicBezTo>
                    <a:pt x="340" y="63"/>
                    <a:pt x="341" y="65"/>
                    <a:pt x="342" y="65"/>
                  </a:cubicBezTo>
                  <a:cubicBezTo>
                    <a:pt x="341" y="65"/>
                    <a:pt x="341" y="64"/>
                    <a:pt x="340" y="63"/>
                  </a:cubicBezTo>
                  <a:cubicBezTo>
                    <a:pt x="339" y="62"/>
                    <a:pt x="338" y="60"/>
                    <a:pt x="337" y="59"/>
                  </a:cubicBezTo>
                  <a:cubicBezTo>
                    <a:pt x="338" y="60"/>
                    <a:pt x="339" y="62"/>
                    <a:pt x="341" y="65"/>
                  </a:cubicBezTo>
                  <a:cubicBezTo>
                    <a:pt x="341" y="65"/>
                    <a:pt x="342" y="66"/>
                    <a:pt x="342" y="66"/>
                  </a:cubicBezTo>
                  <a:cubicBezTo>
                    <a:pt x="343" y="67"/>
                    <a:pt x="343" y="68"/>
                    <a:pt x="344" y="70"/>
                  </a:cubicBezTo>
                  <a:cubicBezTo>
                    <a:pt x="344" y="69"/>
                    <a:pt x="343" y="68"/>
                    <a:pt x="343" y="68"/>
                  </a:cubicBezTo>
                  <a:cubicBezTo>
                    <a:pt x="344" y="68"/>
                    <a:pt x="344" y="68"/>
                    <a:pt x="346" y="71"/>
                  </a:cubicBezTo>
                  <a:cubicBezTo>
                    <a:pt x="346" y="71"/>
                    <a:pt x="344" y="68"/>
                    <a:pt x="344" y="67"/>
                  </a:cubicBezTo>
                  <a:cubicBezTo>
                    <a:pt x="345" y="68"/>
                    <a:pt x="345" y="70"/>
                    <a:pt x="347" y="74"/>
                  </a:cubicBezTo>
                  <a:cubicBezTo>
                    <a:pt x="347" y="73"/>
                    <a:pt x="347" y="73"/>
                    <a:pt x="347" y="74"/>
                  </a:cubicBezTo>
                  <a:cubicBezTo>
                    <a:pt x="347" y="73"/>
                    <a:pt x="345" y="70"/>
                    <a:pt x="345" y="70"/>
                  </a:cubicBezTo>
                  <a:cubicBezTo>
                    <a:pt x="345" y="72"/>
                    <a:pt x="347" y="73"/>
                    <a:pt x="347" y="75"/>
                  </a:cubicBezTo>
                  <a:cubicBezTo>
                    <a:pt x="349" y="78"/>
                    <a:pt x="346" y="72"/>
                    <a:pt x="346" y="72"/>
                  </a:cubicBezTo>
                  <a:cubicBezTo>
                    <a:pt x="345" y="72"/>
                    <a:pt x="346" y="73"/>
                    <a:pt x="347" y="75"/>
                  </a:cubicBezTo>
                  <a:cubicBezTo>
                    <a:pt x="348" y="76"/>
                    <a:pt x="348" y="77"/>
                    <a:pt x="349" y="78"/>
                  </a:cubicBezTo>
                  <a:cubicBezTo>
                    <a:pt x="349" y="79"/>
                    <a:pt x="350" y="80"/>
                    <a:pt x="350" y="81"/>
                  </a:cubicBezTo>
                  <a:cubicBezTo>
                    <a:pt x="350" y="80"/>
                    <a:pt x="350" y="80"/>
                    <a:pt x="350" y="79"/>
                  </a:cubicBezTo>
                  <a:cubicBezTo>
                    <a:pt x="350" y="79"/>
                    <a:pt x="350" y="79"/>
                    <a:pt x="350" y="80"/>
                  </a:cubicBezTo>
                  <a:cubicBezTo>
                    <a:pt x="350" y="80"/>
                    <a:pt x="350" y="80"/>
                    <a:pt x="350" y="80"/>
                  </a:cubicBezTo>
                  <a:cubicBezTo>
                    <a:pt x="350" y="81"/>
                    <a:pt x="350" y="81"/>
                    <a:pt x="350" y="81"/>
                  </a:cubicBezTo>
                  <a:cubicBezTo>
                    <a:pt x="350" y="81"/>
                    <a:pt x="350" y="81"/>
                    <a:pt x="350" y="81"/>
                  </a:cubicBezTo>
                  <a:cubicBezTo>
                    <a:pt x="350" y="81"/>
                    <a:pt x="350" y="81"/>
                    <a:pt x="351" y="82"/>
                  </a:cubicBezTo>
                  <a:cubicBezTo>
                    <a:pt x="350" y="82"/>
                    <a:pt x="350" y="81"/>
                    <a:pt x="350" y="81"/>
                  </a:cubicBezTo>
                  <a:cubicBezTo>
                    <a:pt x="350" y="80"/>
                    <a:pt x="349" y="79"/>
                    <a:pt x="349" y="78"/>
                  </a:cubicBezTo>
                  <a:cubicBezTo>
                    <a:pt x="349" y="78"/>
                    <a:pt x="349" y="79"/>
                    <a:pt x="350" y="80"/>
                  </a:cubicBezTo>
                  <a:cubicBezTo>
                    <a:pt x="350" y="80"/>
                    <a:pt x="350" y="81"/>
                    <a:pt x="350" y="81"/>
                  </a:cubicBezTo>
                  <a:cubicBezTo>
                    <a:pt x="350" y="81"/>
                    <a:pt x="350" y="81"/>
                    <a:pt x="350" y="81"/>
                  </a:cubicBezTo>
                  <a:cubicBezTo>
                    <a:pt x="350" y="82"/>
                    <a:pt x="350" y="82"/>
                    <a:pt x="350" y="82"/>
                  </a:cubicBezTo>
                  <a:cubicBezTo>
                    <a:pt x="350" y="82"/>
                    <a:pt x="351" y="82"/>
                    <a:pt x="351" y="83"/>
                  </a:cubicBezTo>
                  <a:cubicBezTo>
                    <a:pt x="351" y="83"/>
                    <a:pt x="352" y="82"/>
                    <a:pt x="353" y="82"/>
                  </a:cubicBezTo>
                  <a:cubicBezTo>
                    <a:pt x="352" y="82"/>
                    <a:pt x="352" y="83"/>
                    <a:pt x="352" y="83"/>
                  </a:cubicBezTo>
                  <a:cubicBezTo>
                    <a:pt x="352" y="83"/>
                    <a:pt x="353" y="83"/>
                    <a:pt x="353" y="83"/>
                  </a:cubicBezTo>
                  <a:cubicBezTo>
                    <a:pt x="353" y="83"/>
                    <a:pt x="353" y="83"/>
                    <a:pt x="353" y="83"/>
                  </a:cubicBezTo>
                  <a:cubicBezTo>
                    <a:pt x="354" y="83"/>
                    <a:pt x="354" y="82"/>
                    <a:pt x="354" y="82"/>
                  </a:cubicBezTo>
                  <a:cubicBezTo>
                    <a:pt x="356" y="82"/>
                    <a:pt x="356" y="83"/>
                    <a:pt x="357" y="82"/>
                  </a:cubicBezTo>
                  <a:cubicBezTo>
                    <a:pt x="359" y="82"/>
                    <a:pt x="358" y="82"/>
                    <a:pt x="358" y="83"/>
                  </a:cubicBezTo>
                  <a:cubicBezTo>
                    <a:pt x="358" y="83"/>
                    <a:pt x="359" y="83"/>
                    <a:pt x="362" y="83"/>
                  </a:cubicBezTo>
                  <a:cubicBezTo>
                    <a:pt x="361" y="83"/>
                    <a:pt x="360" y="82"/>
                    <a:pt x="359" y="82"/>
                  </a:cubicBezTo>
                  <a:cubicBezTo>
                    <a:pt x="360" y="82"/>
                    <a:pt x="362" y="82"/>
                    <a:pt x="363" y="82"/>
                  </a:cubicBezTo>
                  <a:cubicBezTo>
                    <a:pt x="365" y="83"/>
                    <a:pt x="366" y="82"/>
                    <a:pt x="369" y="83"/>
                  </a:cubicBezTo>
                  <a:cubicBezTo>
                    <a:pt x="368" y="83"/>
                    <a:pt x="370" y="83"/>
                    <a:pt x="374" y="84"/>
                  </a:cubicBezTo>
                  <a:cubicBezTo>
                    <a:pt x="377" y="85"/>
                    <a:pt x="381" y="85"/>
                    <a:pt x="384" y="86"/>
                  </a:cubicBezTo>
                  <a:cubicBezTo>
                    <a:pt x="382" y="86"/>
                    <a:pt x="388" y="88"/>
                    <a:pt x="389" y="88"/>
                  </a:cubicBezTo>
                  <a:cubicBezTo>
                    <a:pt x="382" y="86"/>
                    <a:pt x="376" y="84"/>
                    <a:pt x="370" y="84"/>
                  </a:cubicBezTo>
                  <a:cubicBezTo>
                    <a:pt x="371" y="84"/>
                    <a:pt x="372" y="84"/>
                    <a:pt x="372" y="84"/>
                  </a:cubicBezTo>
                  <a:cubicBezTo>
                    <a:pt x="367" y="83"/>
                    <a:pt x="367" y="83"/>
                    <a:pt x="367" y="83"/>
                  </a:cubicBezTo>
                  <a:cubicBezTo>
                    <a:pt x="366" y="83"/>
                    <a:pt x="364" y="83"/>
                    <a:pt x="363" y="83"/>
                  </a:cubicBezTo>
                  <a:cubicBezTo>
                    <a:pt x="366" y="83"/>
                    <a:pt x="366" y="83"/>
                    <a:pt x="370" y="84"/>
                  </a:cubicBezTo>
                  <a:cubicBezTo>
                    <a:pt x="370" y="84"/>
                    <a:pt x="368" y="84"/>
                    <a:pt x="366" y="83"/>
                  </a:cubicBezTo>
                  <a:cubicBezTo>
                    <a:pt x="366" y="84"/>
                    <a:pt x="367" y="84"/>
                    <a:pt x="369" y="84"/>
                  </a:cubicBezTo>
                  <a:cubicBezTo>
                    <a:pt x="370" y="84"/>
                    <a:pt x="372" y="84"/>
                    <a:pt x="373" y="84"/>
                  </a:cubicBezTo>
                  <a:cubicBezTo>
                    <a:pt x="375" y="85"/>
                    <a:pt x="372" y="84"/>
                    <a:pt x="376" y="85"/>
                  </a:cubicBezTo>
                  <a:cubicBezTo>
                    <a:pt x="376" y="85"/>
                    <a:pt x="375" y="85"/>
                    <a:pt x="375" y="85"/>
                  </a:cubicBezTo>
                  <a:cubicBezTo>
                    <a:pt x="379" y="86"/>
                    <a:pt x="377" y="85"/>
                    <a:pt x="380" y="86"/>
                  </a:cubicBezTo>
                  <a:cubicBezTo>
                    <a:pt x="377" y="85"/>
                    <a:pt x="381" y="86"/>
                    <a:pt x="382" y="86"/>
                  </a:cubicBezTo>
                  <a:cubicBezTo>
                    <a:pt x="383" y="87"/>
                    <a:pt x="382" y="86"/>
                    <a:pt x="385" y="88"/>
                  </a:cubicBezTo>
                  <a:cubicBezTo>
                    <a:pt x="387" y="88"/>
                    <a:pt x="385" y="87"/>
                    <a:pt x="384" y="87"/>
                  </a:cubicBezTo>
                  <a:cubicBezTo>
                    <a:pt x="385" y="87"/>
                    <a:pt x="386" y="88"/>
                    <a:pt x="387" y="88"/>
                  </a:cubicBezTo>
                  <a:cubicBezTo>
                    <a:pt x="388" y="88"/>
                    <a:pt x="389" y="89"/>
                    <a:pt x="387" y="88"/>
                  </a:cubicBezTo>
                  <a:cubicBezTo>
                    <a:pt x="390" y="89"/>
                    <a:pt x="392" y="90"/>
                    <a:pt x="393" y="91"/>
                  </a:cubicBezTo>
                  <a:cubicBezTo>
                    <a:pt x="395" y="92"/>
                    <a:pt x="397" y="92"/>
                    <a:pt x="398" y="93"/>
                  </a:cubicBezTo>
                  <a:cubicBezTo>
                    <a:pt x="400" y="94"/>
                    <a:pt x="401" y="95"/>
                    <a:pt x="402" y="96"/>
                  </a:cubicBezTo>
                  <a:cubicBezTo>
                    <a:pt x="403" y="96"/>
                    <a:pt x="405" y="97"/>
                    <a:pt x="406" y="98"/>
                  </a:cubicBezTo>
                  <a:cubicBezTo>
                    <a:pt x="406" y="98"/>
                    <a:pt x="405" y="97"/>
                    <a:pt x="405" y="97"/>
                  </a:cubicBezTo>
                  <a:cubicBezTo>
                    <a:pt x="405" y="97"/>
                    <a:pt x="407" y="99"/>
                    <a:pt x="408" y="100"/>
                  </a:cubicBezTo>
                  <a:cubicBezTo>
                    <a:pt x="409" y="100"/>
                    <a:pt x="410" y="101"/>
                    <a:pt x="411" y="102"/>
                  </a:cubicBezTo>
                  <a:cubicBezTo>
                    <a:pt x="411" y="102"/>
                    <a:pt x="412" y="103"/>
                    <a:pt x="412" y="103"/>
                  </a:cubicBezTo>
                  <a:cubicBezTo>
                    <a:pt x="412" y="103"/>
                    <a:pt x="411" y="102"/>
                    <a:pt x="410" y="102"/>
                  </a:cubicBezTo>
                  <a:cubicBezTo>
                    <a:pt x="409" y="101"/>
                    <a:pt x="408" y="100"/>
                    <a:pt x="407" y="99"/>
                  </a:cubicBezTo>
                  <a:cubicBezTo>
                    <a:pt x="406" y="99"/>
                    <a:pt x="412" y="103"/>
                    <a:pt x="410" y="102"/>
                  </a:cubicBezTo>
                  <a:cubicBezTo>
                    <a:pt x="409" y="101"/>
                    <a:pt x="405" y="98"/>
                    <a:pt x="405" y="98"/>
                  </a:cubicBezTo>
                  <a:cubicBezTo>
                    <a:pt x="404" y="97"/>
                    <a:pt x="403" y="97"/>
                    <a:pt x="402" y="96"/>
                  </a:cubicBezTo>
                  <a:cubicBezTo>
                    <a:pt x="402" y="96"/>
                    <a:pt x="401" y="96"/>
                    <a:pt x="400" y="95"/>
                  </a:cubicBezTo>
                  <a:cubicBezTo>
                    <a:pt x="400" y="95"/>
                    <a:pt x="400" y="95"/>
                    <a:pt x="399" y="95"/>
                  </a:cubicBezTo>
                  <a:cubicBezTo>
                    <a:pt x="399" y="94"/>
                    <a:pt x="398" y="94"/>
                    <a:pt x="398" y="94"/>
                  </a:cubicBezTo>
                  <a:cubicBezTo>
                    <a:pt x="399" y="94"/>
                    <a:pt x="401" y="96"/>
                    <a:pt x="402" y="97"/>
                  </a:cubicBezTo>
                  <a:cubicBezTo>
                    <a:pt x="402" y="97"/>
                    <a:pt x="401" y="96"/>
                    <a:pt x="400" y="95"/>
                  </a:cubicBezTo>
                  <a:cubicBezTo>
                    <a:pt x="398" y="95"/>
                    <a:pt x="397" y="94"/>
                    <a:pt x="396" y="94"/>
                  </a:cubicBezTo>
                  <a:cubicBezTo>
                    <a:pt x="398" y="95"/>
                    <a:pt x="398" y="95"/>
                    <a:pt x="394" y="93"/>
                  </a:cubicBezTo>
                  <a:cubicBezTo>
                    <a:pt x="394" y="93"/>
                    <a:pt x="398" y="95"/>
                    <a:pt x="399" y="96"/>
                  </a:cubicBezTo>
                  <a:cubicBezTo>
                    <a:pt x="401" y="97"/>
                    <a:pt x="398" y="95"/>
                    <a:pt x="399" y="95"/>
                  </a:cubicBezTo>
                  <a:cubicBezTo>
                    <a:pt x="400" y="95"/>
                    <a:pt x="400" y="96"/>
                    <a:pt x="400" y="96"/>
                  </a:cubicBezTo>
                  <a:cubicBezTo>
                    <a:pt x="400" y="96"/>
                    <a:pt x="400" y="96"/>
                    <a:pt x="400" y="96"/>
                  </a:cubicBezTo>
                  <a:cubicBezTo>
                    <a:pt x="401" y="96"/>
                    <a:pt x="401" y="97"/>
                    <a:pt x="403" y="98"/>
                  </a:cubicBezTo>
                  <a:cubicBezTo>
                    <a:pt x="403" y="98"/>
                    <a:pt x="404" y="99"/>
                    <a:pt x="405" y="99"/>
                  </a:cubicBezTo>
                  <a:cubicBezTo>
                    <a:pt x="406" y="100"/>
                    <a:pt x="407" y="101"/>
                    <a:pt x="408" y="101"/>
                  </a:cubicBezTo>
                  <a:cubicBezTo>
                    <a:pt x="405" y="99"/>
                    <a:pt x="407" y="101"/>
                    <a:pt x="409" y="102"/>
                  </a:cubicBezTo>
                  <a:cubicBezTo>
                    <a:pt x="410" y="103"/>
                    <a:pt x="411" y="103"/>
                    <a:pt x="411" y="104"/>
                  </a:cubicBezTo>
                  <a:cubicBezTo>
                    <a:pt x="412" y="104"/>
                    <a:pt x="412" y="105"/>
                    <a:pt x="411" y="104"/>
                  </a:cubicBezTo>
                  <a:cubicBezTo>
                    <a:pt x="414" y="106"/>
                    <a:pt x="414" y="106"/>
                    <a:pt x="414" y="106"/>
                  </a:cubicBezTo>
                  <a:cubicBezTo>
                    <a:pt x="415" y="108"/>
                    <a:pt x="413" y="105"/>
                    <a:pt x="415" y="108"/>
                  </a:cubicBezTo>
                  <a:cubicBezTo>
                    <a:pt x="416" y="109"/>
                    <a:pt x="416" y="108"/>
                    <a:pt x="415" y="107"/>
                  </a:cubicBezTo>
                  <a:cubicBezTo>
                    <a:pt x="415" y="106"/>
                    <a:pt x="418" y="110"/>
                    <a:pt x="418" y="110"/>
                  </a:cubicBezTo>
                  <a:cubicBezTo>
                    <a:pt x="418" y="110"/>
                    <a:pt x="419" y="111"/>
                    <a:pt x="417" y="110"/>
                  </a:cubicBezTo>
                  <a:cubicBezTo>
                    <a:pt x="421" y="113"/>
                    <a:pt x="419" y="111"/>
                    <a:pt x="420" y="112"/>
                  </a:cubicBezTo>
                  <a:cubicBezTo>
                    <a:pt x="421" y="114"/>
                    <a:pt x="422" y="114"/>
                    <a:pt x="424" y="118"/>
                  </a:cubicBezTo>
                  <a:cubicBezTo>
                    <a:pt x="424" y="118"/>
                    <a:pt x="424" y="117"/>
                    <a:pt x="424" y="117"/>
                  </a:cubicBezTo>
                  <a:cubicBezTo>
                    <a:pt x="423" y="116"/>
                    <a:pt x="423" y="116"/>
                    <a:pt x="422" y="115"/>
                  </a:cubicBezTo>
                  <a:cubicBezTo>
                    <a:pt x="421" y="114"/>
                    <a:pt x="421" y="113"/>
                    <a:pt x="421" y="113"/>
                  </a:cubicBezTo>
                  <a:cubicBezTo>
                    <a:pt x="421" y="114"/>
                    <a:pt x="422" y="115"/>
                    <a:pt x="423" y="116"/>
                  </a:cubicBezTo>
                  <a:cubicBezTo>
                    <a:pt x="424" y="118"/>
                    <a:pt x="425" y="119"/>
                    <a:pt x="425" y="119"/>
                  </a:cubicBezTo>
                  <a:cubicBezTo>
                    <a:pt x="428" y="123"/>
                    <a:pt x="427" y="122"/>
                    <a:pt x="429" y="126"/>
                  </a:cubicBezTo>
                  <a:cubicBezTo>
                    <a:pt x="431" y="127"/>
                    <a:pt x="428" y="123"/>
                    <a:pt x="428" y="122"/>
                  </a:cubicBezTo>
                  <a:cubicBezTo>
                    <a:pt x="429" y="124"/>
                    <a:pt x="429" y="126"/>
                    <a:pt x="430" y="126"/>
                  </a:cubicBezTo>
                  <a:cubicBezTo>
                    <a:pt x="430" y="126"/>
                    <a:pt x="430" y="127"/>
                    <a:pt x="431" y="128"/>
                  </a:cubicBezTo>
                  <a:cubicBezTo>
                    <a:pt x="431" y="130"/>
                    <a:pt x="432" y="131"/>
                    <a:pt x="433" y="134"/>
                  </a:cubicBezTo>
                  <a:cubicBezTo>
                    <a:pt x="433" y="134"/>
                    <a:pt x="433" y="133"/>
                    <a:pt x="433" y="134"/>
                  </a:cubicBezTo>
                  <a:cubicBezTo>
                    <a:pt x="434" y="135"/>
                    <a:pt x="434" y="137"/>
                    <a:pt x="435" y="139"/>
                  </a:cubicBezTo>
                  <a:cubicBezTo>
                    <a:pt x="435" y="139"/>
                    <a:pt x="435" y="140"/>
                    <a:pt x="436" y="140"/>
                  </a:cubicBezTo>
                  <a:cubicBezTo>
                    <a:pt x="436" y="140"/>
                    <a:pt x="436" y="140"/>
                    <a:pt x="436" y="141"/>
                  </a:cubicBezTo>
                  <a:cubicBezTo>
                    <a:pt x="436" y="141"/>
                    <a:pt x="436" y="141"/>
                    <a:pt x="436" y="142"/>
                  </a:cubicBezTo>
                  <a:cubicBezTo>
                    <a:pt x="436" y="143"/>
                    <a:pt x="437" y="144"/>
                    <a:pt x="437" y="145"/>
                  </a:cubicBezTo>
                  <a:cubicBezTo>
                    <a:pt x="437" y="144"/>
                    <a:pt x="436" y="143"/>
                    <a:pt x="436" y="142"/>
                  </a:cubicBezTo>
                  <a:cubicBezTo>
                    <a:pt x="436" y="141"/>
                    <a:pt x="436" y="141"/>
                    <a:pt x="435" y="140"/>
                  </a:cubicBezTo>
                  <a:cubicBezTo>
                    <a:pt x="435" y="139"/>
                    <a:pt x="435" y="139"/>
                    <a:pt x="435" y="138"/>
                  </a:cubicBezTo>
                  <a:cubicBezTo>
                    <a:pt x="434" y="137"/>
                    <a:pt x="434" y="137"/>
                    <a:pt x="434" y="136"/>
                  </a:cubicBezTo>
                  <a:cubicBezTo>
                    <a:pt x="434" y="137"/>
                    <a:pt x="434" y="138"/>
                    <a:pt x="435" y="139"/>
                  </a:cubicBezTo>
                  <a:cubicBezTo>
                    <a:pt x="435" y="140"/>
                    <a:pt x="435" y="141"/>
                    <a:pt x="436" y="141"/>
                  </a:cubicBezTo>
                  <a:cubicBezTo>
                    <a:pt x="436" y="142"/>
                    <a:pt x="436" y="143"/>
                    <a:pt x="436" y="144"/>
                  </a:cubicBezTo>
                  <a:cubicBezTo>
                    <a:pt x="436" y="144"/>
                    <a:pt x="437" y="145"/>
                    <a:pt x="437" y="145"/>
                  </a:cubicBezTo>
                  <a:cubicBezTo>
                    <a:pt x="437" y="145"/>
                    <a:pt x="437" y="146"/>
                    <a:pt x="437" y="146"/>
                  </a:cubicBezTo>
                  <a:cubicBezTo>
                    <a:pt x="438" y="146"/>
                    <a:pt x="438" y="145"/>
                    <a:pt x="439" y="145"/>
                  </a:cubicBezTo>
                  <a:cubicBezTo>
                    <a:pt x="439" y="145"/>
                    <a:pt x="438" y="145"/>
                    <a:pt x="437" y="146"/>
                  </a:cubicBezTo>
                  <a:cubicBezTo>
                    <a:pt x="437" y="146"/>
                    <a:pt x="437" y="146"/>
                    <a:pt x="437" y="146"/>
                  </a:cubicBezTo>
                  <a:cubicBezTo>
                    <a:pt x="437" y="146"/>
                    <a:pt x="437" y="146"/>
                    <a:pt x="437" y="146"/>
                  </a:cubicBezTo>
                  <a:cubicBezTo>
                    <a:pt x="437" y="145"/>
                    <a:pt x="437" y="145"/>
                    <a:pt x="436" y="145"/>
                  </a:cubicBezTo>
                  <a:cubicBezTo>
                    <a:pt x="436" y="144"/>
                    <a:pt x="436" y="144"/>
                    <a:pt x="436" y="143"/>
                  </a:cubicBezTo>
                  <a:cubicBezTo>
                    <a:pt x="436" y="142"/>
                    <a:pt x="435" y="141"/>
                    <a:pt x="435" y="139"/>
                  </a:cubicBezTo>
                  <a:cubicBezTo>
                    <a:pt x="434" y="137"/>
                    <a:pt x="433" y="134"/>
                    <a:pt x="432" y="133"/>
                  </a:cubicBezTo>
                  <a:cubicBezTo>
                    <a:pt x="433" y="133"/>
                    <a:pt x="433" y="135"/>
                    <a:pt x="433" y="135"/>
                  </a:cubicBezTo>
                  <a:cubicBezTo>
                    <a:pt x="433" y="134"/>
                    <a:pt x="432" y="132"/>
                    <a:pt x="432" y="131"/>
                  </a:cubicBezTo>
                  <a:cubicBezTo>
                    <a:pt x="431" y="129"/>
                    <a:pt x="430" y="128"/>
                    <a:pt x="430" y="127"/>
                  </a:cubicBezTo>
                  <a:cubicBezTo>
                    <a:pt x="430" y="127"/>
                    <a:pt x="430" y="128"/>
                    <a:pt x="430" y="129"/>
                  </a:cubicBezTo>
                  <a:cubicBezTo>
                    <a:pt x="431" y="129"/>
                    <a:pt x="431" y="130"/>
                    <a:pt x="431" y="131"/>
                  </a:cubicBezTo>
                  <a:cubicBezTo>
                    <a:pt x="431" y="131"/>
                    <a:pt x="431" y="130"/>
                    <a:pt x="430" y="129"/>
                  </a:cubicBezTo>
                  <a:cubicBezTo>
                    <a:pt x="429" y="128"/>
                    <a:pt x="428" y="126"/>
                    <a:pt x="427" y="124"/>
                  </a:cubicBezTo>
                  <a:cubicBezTo>
                    <a:pt x="425" y="120"/>
                    <a:pt x="422" y="116"/>
                    <a:pt x="420" y="114"/>
                  </a:cubicBezTo>
                  <a:cubicBezTo>
                    <a:pt x="421" y="115"/>
                    <a:pt x="422" y="116"/>
                    <a:pt x="423" y="117"/>
                  </a:cubicBezTo>
                  <a:cubicBezTo>
                    <a:pt x="424" y="119"/>
                    <a:pt x="424" y="120"/>
                    <a:pt x="425" y="121"/>
                  </a:cubicBezTo>
                  <a:cubicBezTo>
                    <a:pt x="425" y="122"/>
                    <a:pt x="426" y="122"/>
                    <a:pt x="426" y="123"/>
                  </a:cubicBezTo>
                  <a:cubicBezTo>
                    <a:pt x="427" y="124"/>
                    <a:pt x="427" y="124"/>
                    <a:pt x="428" y="125"/>
                  </a:cubicBezTo>
                  <a:cubicBezTo>
                    <a:pt x="428" y="127"/>
                    <a:pt x="430" y="128"/>
                    <a:pt x="431" y="130"/>
                  </a:cubicBezTo>
                  <a:cubicBezTo>
                    <a:pt x="430" y="130"/>
                    <a:pt x="431" y="133"/>
                    <a:pt x="432" y="134"/>
                  </a:cubicBezTo>
                  <a:cubicBezTo>
                    <a:pt x="432" y="134"/>
                    <a:pt x="430" y="131"/>
                    <a:pt x="431" y="131"/>
                  </a:cubicBezTo>
                  <a:cubicBezTo>
                    <a:pt x="431" y="132"/>
                    <a:pt x="432" y="133"/>
                    <a:pt x="433" y="135"/>
                  </a:cubicBezTo>
                  <a:cubicBezTo>
                    <a:pt x="433" y="136"/>
                    <a:pt x="433" y="137"/>
                    <a:pt x="434" y="139"/>
                  </a:cubicBezTo>
                  <a:cubicBezTo>
                    <a:pt x="434" y="139"/>
                    <a:pt x="434" y="140"/>
                    <a:pt x="435" y="141"/>
                  </a:cubicBezTo>
                  <a:cubicBezTo>
                    <a:pt x="435" y="141"/>
                    <a:pt x="435" y="142"/>
                    <a:pt x="435" y="143"/>
                  </a:cubicBezTo>
                  <a:cubicBezTo>
                    <a:pt x="435" y="143"/>
                    <a:pt x="436" y="144"/>
                    <a:pt x="436" y="145"/>
                  </a:cubicBezTo>
                  <a:cubicBezTo>
                    <a:pt x="436" y="145"/>
                    <a:pt x="436" y="146"/>
                    <a:pt x="436" y="146"/>
                  </a:cubicBezTo>
                  <a:cubicBezTo>
                    <a:pt x="436" y="147"/>
                    <a:pt x="436" y="147"/>
                    <a:pt x="436" y="147"/>
                  </a:cubicBezTo>
                  <a:cubicBezTo>
                    <a:pt x="436" y="147"/>
                    <a:pt x="436" y="147"/>
                    <a:pt x="436" y="147"/>
                  </a:cubicBezTo>
                  <a:cubicBezTo>
                    <a:pt x="437" y="147"/>
                    <a:pt x="437" y="147"/>
                    <a:pt x="437" y="147"/>
                  </a:cubicBezTo>
                  <a:cubicBezTo>
                    <a:pt x="437" y="147"/>
                    <a:pt x="438" y="146"/>
                    <a:pt x="438" y="146"/>
                  </a:cubicBezTo>
                  <a:cubicBezTo>
                    <a:pt x="438" y="146"/>
                    <a:pt x="437" y="147"/>
                    <a:pt x="437" y="147"/>
                  </a:cubicBezTo>
                  <a:cubicBezTo>
                    <a:pt x="437" y="147"/>
                    <a:pt x="439" y="146"/>
                    <a:pt x="441" y="146"/>
                  </a:cubicBezTo>
                  <a:cubicBezTo>
                    <a:pt x="441" y="146"/>
                    <a:pt x="440" y="146"/>
                    <a:pt x="439" y="146"/>
                  </a:cubicBezTo>
                  <a:cubicBezTo>
                    <a:pt x="440" y="146"/>
                    <a:pt x="441" y="145"/>
                    <a:pt x="443" y="145"/>
                  </a:cubicBezTo>
                  <a:cubicBezTo>
                    <a:pt x="444" y="145"/>
                    <a:pt x="446" y="145"/>
                    <a:pt x="448" y="145"/>
                  </a:cubicBezTo>
                  <a:cubicBezTo>
                    <a:pt x="451" y="145"/>
                    <a:pt x="455" y="145"/>
                    <a:pt x="459" y="147"/>
                  </a:cubicBezTo>
                  <a:cubicBezTo>
                    <a:pt x="456" y="146"/>
                    <a:pt x="452" y="145"/>
                    <a:pt x="448" y="145"/>
                  </a:cubicBezTo>
                  <a:cubicBezTo>
                    <a:pt x="443" y="145"/>
                    <a:pt x="439" y="146"/>
                    <a:pt x="436" y="147"/>
                  </a:cubicBezTo>
                  <a:cubicBezTo>
                    <a:pt x="436" y="147"/>
                    <a:pt x="436" y="147"/>
                    <a:pt x="436" y="147"/>
                  </a:cubicBezTo>
                  <a:cubicBezTo>
                    <a:pt x="436" y="147"/>
                    <a:pt x="436" y="148"/>
                    <a:pt x="436" y="148"/>
                  </a:cubicBezTo>
                  <a:cubicBezTo>
                    <a:pt x="436" y="147"/>
                    <a:pt x="436" y="147"/>
                    <a:pt x="436" y="147"/>
                  </a:cubicBezTo>
                  <a:cubicBezTo>
                    <a:pt x="436" y="147"/>
                    <a:pt x="436" y="147"/>
                    <a:pt x="436" y="147"/>
                  </a:cubicBezTo>
                  <a:cubicBezTo>
                    <a:pt x="436" y="146"/>
                    <a:pt x="436" y="146"/>
                    <a:pt x="436" y="146"/>
                  </a:cubicBezTo>
                  <a:cubicBezTo>
                    <a:pt x="436" y="146"/>
                    <a:pt x="436" y="147"/>
                    <a:pt x="436" y="147"/>
                  </a:cubicBezTo>
                  <a:cubicBezTo>
                    <a:pt x="435" y="144"/>
                    <a:pt x="435" y="144"/>
                    <a:pt x="434" y="142"/>
                  </a:cubicBezTo>
                  <a:cubicBezTo>
                    <a:pt x="434" y="139"/>
                    <a:pt x="433" y="139"/>
                    <a:pt x="433" y="137"/>
                  </a:cubicBezTo>
                  <a:cubicBezTo>
                    <a:pt x="433" y="138"/>
                    <a:pt x="434" y="139"/>
                    <a:pt x="434" y="141"/>
                  </a:cubicBezTo>
                  <a:cubicBezTo>
                    <a:pt x="435" y="141"/>
                    <a:pt x="432" y="133"/>
                    <a:pt x="432" y="134"/>
                  </a:cubicBezTo>
                  <a:cubicBezTo>
                    <a:pt x="432" y="135"/>
                    <a:pt x="432" y="136"/>
                    <a:pt x="433" y="137"/>
                  </a:cubicBezTo>
                  <a:cubicBezTo>
                    <a:pt x="432" y="136"/>
                    <a:pt x="432" y="136"/>
                    <a:pt x="432" y="135"/>
                  </a:cubicBezTo>
                  <a:cubicBezTo>
                    <a:pt x="431" y="134"/>
                    <a:pt x="431" y="133"/>
                    <a:pt x="430" y="132"/>
                  </a:cubicBezTo>
                  <a:cubicBezTo>
                    <a:pt x="429" y="131"/>
                    <a:pt x="429" y="129"/>
                    <a:pt x="428" y="128"/>
                  </a:cubicBezTo>
                  <a:cubicBezTo>
                    <a:pt x="428" y="128"/>
                    <a:pt x="430" y="131"/>
                    <a:pt x="429" y="128"/>
                  </a:cubicBezTo>
                  <a:cubicBezTo>
                    <a:pt x="428" y="129"/>
                    <a:pt x="424" y="121"/>
                    <a:pt x="425" y="123"/>
                  </a:cubicBezTo>
                  <a:cubicBezTo>
                    <a:pt x="425" y="123"/>
                    <a:pt x="424" y="121"/>
                    <a:pt x="423" y="121"/>
                  </a:cubicBezTo>
                  <a:cubicBezTo>
                    <a:pt x="422" y="118"/>
                    <a:pt x="424" y="122"/>
                    <a:pt x="423" y="121"/>
                  </a:cubicBezTo>
                  <a:cubicBezTo>
                    <a:pt x="423" y="120"/>
                    <a:pt x="422" y="119"/>
                    <a:pt x="421" y="118"/>
                  </a:cubicBezTo>
                  <a:cubicBezTo>
                    <a:pt x="421" y="117"/>
                    <a:pt x="420" y="116"/>
                    <a:pt x="419" y="116"/>
                  </a:cubicBezTo>
                  <a:cubicBezTo>
                    <a:pt x="420" y="117"/>
                    <a:pt x="421" y="118"/>
                    <a:pt x="422" y="119"/>
                  </a:cubicBezTo>
                  <a:cubicBezTo>
                    <a:pt x="423" y="120"/>
                    <a:pt x="424" y="122"/>
                    <a:pt x="424" y="123"/>
                  </a:cubicBezTo>
                  <a:cubicBezTo>
                    <a:pt x="423" y="121"/>
                    <a:pt x="423" y="120"/>
                    <a:pt x="422" y="119"/>
                  </a:cubicBezTo>
                  <a:cubicBezTo>
                    <a:pt x="421" y="118"/>
                    <a:pt x="420" y="117"/>
                    <a:pt x="420" y="116"/>
                  </a:cubicBezTo>
                  <a:cubicBezTo>
                    <a:pt x="419" y="116"/>
                    <a:pt x="418" y="115"/>
                    <a:pt x="417" y="114"/>
                  </a:cubicBezTo>
                  <a:cubicBezTo>
                    <a:pt x="417" y="113"/>
                    <a:pt x="416" y="112"/>
                    <a:pt x="415" y="111"/>
                  </a:cubicBezTo>
                  <a:cubicBezTo>
                    <a:pt x="414" y="110"/>
                    <a:pt x="413" y="109"/>
                    <a:pt x="412" y="108"/>
                  </a:cubicBezTo>
                  <a:cubicBezTo>
                    <a:pt x="410" y="107"/>
                    <a:pt x="409" y="106"/>
                    <a:pt x="407" y="104"/>
                  </a:cubicBezTo>
                  <a:cubicBezTo>
                    <a:pt x="408" y="105"/>
                    <a:pt x="409" y="106"/>
                    <a:pt x="411" y="108"/>
                  </a:cubicBezTo>
                  <a:cubicBezTo>
                    <a:pt x="411" y="108"/>
                    <a:pt x="412" y="109"/>
                    <a:pt x="413" y="110"/>
                  </a:cubicBezTo>
                  <a:cubicBezTo>
                    <a:pt x="412" y="109"/>
                    <a:pt x="411" y="108"/>
                    <a:pt x="410" y="108"/>
                  </a:cubicBezTo>
                  <a:cubicBezTo>
                    <a:pt x="410" y="107"/>
                    <a:pt x="409" y="106"/>
                    <a:pt x="408" y="106"/>
                  </a:cubicBezTo>
                  <a:cubicBezTo>
                    <a:pt x="406" y="104"/>
                    <a:pt x="405" y="103"/>
                    <a:pt x="405" y="103"/>
                  </a:cubicBezTo>
                  <a:cubicBezTo>
                    <a:pt x="403" y="101"/>
                    <a:pt x="401" y="100"/>
                    <a:pt x="399" y="99"/>
                  </a:cubicBezTo>
                  <a:cubicBezTo>
                    <a:pt x="398" y="98"/>
                    <a:pt x="396" y="97"/>
                    <a:pt x="394" y="96"/>
                  </a:cubicBezTo>
                  <a:cubicBezTo>
                    <a:pt x="392" y="95"/>
                    <a:pt x="390" y="94"/>
                    <a:pt x="388" y="94"/>
                  </a:cubicBezTo>
                  <a:cubicBezTo>
                    <a:pt x="388" y="94"/>
                    <a:pt x="387" y="93"/>
                    <a:pt x="386" y="93"/>
                  </a:cubicBezTo>
                  <a:cubicBezTo>
                    <a:pt x="386" y="93"/>
                    <a:pt x="386" y="93"/>
                    <a:pt x="386" y="93"/>
                  </a:cubicBezTo>
                  <a:cubicBezTo>
                    <a:pt x="385" y="92"/>
                    <a:pt x="384" y="92"/>
                    <a:pt x="383" y="92"/>
                  </a:cubicBezTo>
                  <a:cubicBezTo>
                    <a:pt x="384" y="92"/>
                    <a:pt x="385" y="92"/>
                    <a:pt x="385" y="93"/>
                  </a:cubicBezTo>
                  <a:cubicBezTo>
                    <a:pt x="386" y="93"/>
                    <a:pt x="387" y="93"/>
                    <a:pt x="388" y="94"/>
                  </a:cubicBezTo>
                  <a:cubicBezTo>
                    <a:pt x="389" y="94"/>
                    <a:pt x="390" y="94"/>
                    <a:pt x="391" y="95"/>
                  </a:cubicBezTo>
                  <a:cubicBezTo>
                    <a:pt x="392" y="95"/>
                    <a:pt x="394" y="96"/>
                    <a:pt x="395" y="97"/>
                  </a:cubicBezTo>
                  <a:cubicBezTo>
                    <a:pt x="394" y="96"/>
                    <a:pt x="393" y="95"/>
                    <a:pt x="391" y="94"/>
                  </a:cubicBezTo>
                  <a:cubicBezTo>
                    <a:pt x="389" y="94"/>
                    <a:pt x="387" y="93"/>
                    <a:pt x="385" y="92"/>
                  </a:cubicBezTo>
                  <a:cubicBezTo>
                    <a:pt x="383" y="91"/>
                    <a:pt x="381" y="91"/>
                    <a:pt x="379" y="90"/>
                  </a:cubicBezTo>
                  <a:cubicBezTo>
                    <a:pt x="377" y="90"/>
                    <a:pt x="376" y="90"/>
                    <a:pt x="376" y="89"/>
                  </a:cubicBezTo>
                  <a:cubicBezTo>
                    <a:pt x="374" y="89"/>
                    <a:pt x="374" y="89"/>
                    <a:pt x="372" y="89"/>
                  </a:cubicBezTo>
                  <a:cubicBezTo>
                    <a:pt x="374" y="89"/>
                    <a:pt x="367" y="88"/>
                    <a:pt x="366" y="88"/>
                  </a:cubicBezTo>
                  <a:cubicBezTo>
                    <a:pt x="365" y="88"/>
                    <a:pt x="364" y="88"/>
                    <a:pt x="364" y="88"/>
                  </a:cubicBezTo>
                  <a:cubicBezTo>
                    <a:pt x="362" y="88"/>
                    <a:pt x="361" y="88"/>
                    <a:pt x="360" y="88"/>
                  </a:cubicBezTo>
                  <a:cubicBezTo>
                    <a:pt x="362" y="88"/>
                    <a:pt x="363" y="88"/>
                    <a:pt x="365" y="88"/>
                  </a:cubicBezTo>
                  <a:cubicBezTo>
                    <a:pt x="366" y="89"/>
                    <a:pt x="364" y="89"/>
                    <a:pt x="363" y="89"/>
                  </a:cubicBezTo>
                  <a:cubicBezTo>
                    <a:pt x="364" y="89"/>
                    <a:pt x="366" y="89"/>
                    <a:pt x="368" y="89"/>
                  </a:cubicBezTo>
                  <a:cubicBezTo>
                    <a:pt x="371" y="90"/>
                    <a:pt x="373" y="90"/>
                    <a:pt x="375" y="90"/>
                  </a:cubicBezTo>
                  <a:cubicBezTo>
                    <a:pt x="376" y="91"/>
                    <a:pt x="377" y="91"/>
                    <a:pt x="377" y="91"/>
                  </a:cubicBezTo>
                  <a:cubicBezTo>
                    <a:pt x="377" y="91"/>
                    <a:pt x="377" y="91"/>
                    <a:pt x="377" y="91"/>
                  </a:cubicBezTo>
                  <a:cubicBezTo>
                    <a:pt x="375" y="91"/>
                    <a:pt x="374" y="90"/>
                    <a:pt x="373" y="90"/>
                  </a:cubicBezTo>
                  <a:cubicBezTo>
                    <a:pt x="373" y="91"/>
                    <a:pt x="377" y="91"/>
                    <a:pt x="379" y="92"/>
                  </a:cubicBezTo>
                  <a:cubicBezTo>
                    <a:pt x="376" y="92"/>
                    <a:pt x="372" y="90"/>
                    <a:pt x="371" y="90"/>
                  </a:cubicBezTo>
                  <a:cubicBezTo>
                    <a:pt x="369" y="90"/>
                    <a:pt x="372" y="90"/>
                    <a:pt x="368" y="90"/>
                  </a:cubicBezTo>
                  <a:cubicBezTo>
                    <a:pt x="371" y="90"/>
                    <a:pt x="372" y="91"/>
                    <a:pt x="374" y="91"/>
                  </a:cubicBezTo>
                  <a:cubicBezTo>
                    <a:pt x="375" y="92"/>
                    <a:pt x="377" y="92"/>
                    <a:pt x="380" y="93"/>
                  </a:cubicBezTo>
                  <a:cubicBezTo>
                    <a:pt x="381" y="93"/>
                    <a:pt x="382" y="93"/>
                    <a:pt x="383" y="94"/>
                  </a:cubicBezTo>
                  <a:cubicBezTo>
                    <a:pt x="384" y="94"/>
                    <a:pt x="385" y="94"/>
                    <a:pt x="386" y="95"/>
                  </a:cubicBezTo>
                  <a:cubicBezTo>
                    <a:pt x="387" y="95"/>
                    <a:pt x="388" y="96"/>
                    <a:pt x="387" y="96"/>
                  </a:cubicBezTo>
                  <a:cubicBezTo>
                    <a:pt x="383" y="94"/>
                    <a:pt x="388" y="96"/>
                    <a:pt x="385" y="95"/>
                  </a:cubicBezTo>
                  <a:cubicBezTo>
                    <a:pt x="383" y="94"/>
                    <a:pt x="382" y="94"/>
                    <a:pt x="380" y="93"/>
                  </a:cubicBezTo>
                  <a:cubicBezTo>
                    <a:pt x="380" y="93"/>
                    <a:pt x="379" y="93"/>
                    <a:pt x="379" y="93"/>
                  </a:cubicBezTo>
                  <a:cubicBezTo>
                    <a:pt x="378" y="93"/>
                    <a:pt x="377" y="92"/>
                    <a:pt x="376" y="92"/>
                  </a:cubicBezTo>
                  <a:cubicBezTo>
                    <a:pt x="376" y="92"/>
                    <a:pt x="375" y="92"/>
                    <a:pt x="374" y="92"/>
                  </a:cubicBezTo>
                  <a:cubicBezTo>
                    <a:pt x="374" y="92"/>
                    <a:pt x="380" y="93"/>
                    <a:pt x="378" y="93"/>
                  </a:cubicBezTo>
                  <a:cubicBezTo>
                    <a:pt x="374" y="92"/>
                    <a:pt x="373" y="92"/>
                    <a:pt x="369" y="92"/>
                  </a:cubicBezTo>
                  <a:cubicBezTo>
                    <a:pt x="369" y="92"/>
                    <a:pt x="371" y="92"/>
                    <a:pt x="369" y="92"/>
                  </a:cubicBezTo>
                  <a:cubicBezTo>
                    <a:pt x="370" y="92"/>
                    <a:pt x="370" y="92"/>
                    <a:pt x="370" y="92"/>
                  </a:cubicBezTo>
                  <a:cubicBezTo>
                    <a:pt x="373" y="92"/>
                    <a:pt x="369" y="92"/>
                    <a:pt x="367" y="92"/>
                  </a:cubicBezTo>
                  <a:cubicBezTo>
                    <a:pt x="366" y="91"/>
                    <a:pt x="371" y="92"/>
                    <a:pt x="369" y="91"/>
                  </a:cubicBezTo>
                  <a:cubicBezTo>
                    <a:pt x="369" y="91"/>
                    <a:pt x="371" y="91"/>
                    <a:pt x="372" y="91"/>
                  </a:cubicBezTo>
                  <a:cubicBezTo>
                    <a:pt x="373" y="92"/>
                    <a:pt x="374" y="92"/>
                    <a:pt x="374" y="92"/>
                  </a:cubicBezTo>
                  <a:cubicBezTo>
                    <a:pt x="373" y="91"/>
                    <a:pt x="371" y="91"/>
                    <a:pt x="369" y="91"/>
                  </a:cubicBezTo>
                  <a:cubicBezTo>
                    <a:pt x="368" y="91"/>
                    <a:pt x="367" y="90"/>
                    <a:pt x="366" y="90"/>
                  </a:cubicBezTo>
                  <a:cubicBezTo>
                    <a:pt x="365" y="90"/>
                    <a:pt x="365" y="90"/>
                    <a:pt x="364" y="90"/>
                  </a:cubicBezTo>
                  <a:cubicBezTo>
                    <a:pt x="360" y="90"/>
                    <a:pt x="366" y="90"/>
                    <a:pt x="362" y="90"/>
                  </a:cubicBezTo>
                  <a:cubicBezTo>
                    <a:pt x="361" y="90"/>
                    <a:pt x="366" y="90"/>
                    <a:pt x="365" y="90"/>
                  </a:cubicBezTo>
                  <a:cubicBezTo>
                    <a:pt x="361" y="90"/>
                    <a:pt x="359" y="90"/>
                    <a:pt x="361" y="90"/>
                  </a:cubicBezTo>
                  <a:cubicBezTo>
                    <a:pt x="358" y="89"/>
                    <a:pt x="359" y="89"/>
                    <a:pt x="355" y="89"/>
                  </a:cubicBezTo>
                  <a:cubicBezTo>
                    <a:pt x="353" y="89"/>
                    <a:pt x="352" y="90"/>
                    <a:pt x="352" y="90"/>
                  </a:cubicBezTo>
                  <a:cubicBezTo>
                    <a:pt x="351" y="90"/>
                    <a:pt x="349" y="90"/>
                    <a:pt x="347" y="90"/>
                  </a:cubicBezTo>
                  <a:cubicBezTo>
                    <a:pt x="346" y="89"/>
                    <a:pt x="345" y="88"/>
                    <a:pt x="345" y="86"/>
                  </a:cubicBezTo>
                  <a:cubicBezTo>
                    <a:pt x="344" y="85"/>
                    <a:pt x="343" y="83"/>
                    <a:pt x="343" y="82"/>
                  </a:cubicBezTo>
                  <a:cubicBezTo>
                    <a:pt x="343" y="82"/>
                    <a:pt x="343" y="82"/>
                    <a:pt x="343" y="83"/>
                  </a:cubicBezTo>
                  <a:cubicBezTo>
                    <a:pt x="343" y="83"/>
                    <a:pt x="343" y="84"/>
                    <a:pt x="344" y="85"/>
                  </a:cubicBezTo>
                  <a:cubicBezTo>
                    <a:pt x="345" y="86"/>
                    <a:pt x="346" y="89"/>
                    <a:pt x="347" y="91"/>
                  </a:cubicBezTo>
                  <a:cubicBezTo>
                    <a:pt x="350" y="90"/>
                    <a:pt x="353" y="90"/>
                    <a:pt x="354" y="90"/>
                  </a:cubicBezTo>
                  <a:cubicBezTo>
                    <a:pt x="355" y="90"/>
                    <a:pt x="355" y="90"/>
                    <a:pt x="356" y="90"/>
                  </a:cubicBezTo>
                  <a:cubicBezTo>
                    <a:pt x="355" y="90"/>
                    <a:pt x="354" y="90"/>
                    <a:pt x="353" y="90"/>
                  </a:cubicBezTo>
                  <a:cubicBezTo>
                    <a:pt x="353" y="90"/>
                    <a:pt x="354" y="90"/>
                    <a:pt x="354" y="90"/>
                  </a:cubicBezTo>
                  <a:cubicBezTo>
                    <a:pt x="354" y="90"/>
                    <a:pt x="354" y="90"/>
                    <a:pt x="354" y="90"/>
                  </a:cubicBezTo>
                  <a:cubicBezTo>
                    <a:pt x="354" y="90"/>
                    <a:pt x="354" y="90"/>
                    <a:pt x="353" y="90"/>
                  </a:cubicBezTo>
                  <a:cubicBezTo>
                    <a:pt x="352" y="90"/>
                    <a:pt x="352" y="90"/>
                    <a:pt x="352" y="90"/>
                  </a:cubicBezTo>
                  <a:cubicBezTo>
                    <a:pt x="351" y="90"/>
                    <a:pt x="350" y="90"/>
                    <a:pt x="348" y="91"/>
                  </a:cubicBezTo>
                  <a:cubicBezTo>
                    <a:pt x="351" y="90"/>
                    <a:pt x="354" y="90"/>
                    <a:pt x="354" y="91"/>
                  </a:cubicBezTo>
                  <a:cubicBezTo>
                    <a:pt x="354" y="91"/>
                    <a:pt x="354" y="91"/>
                    <a:pt x="353" y="91"/>
                  </a:cubicBezTo>
                  <a:cubicBezTo>
                    <a:pt x="353" y="91"/>
                    <a:pt x="353" y="91"/>
                    <a:pt x="353" y="91"/>
                  </a:cubicBezTo>
                  <a:cubicBezTo>
                    <a:pt x="352" y="91"/>
                    <a:pt x="352" y="91"/>
                    <a:pt x="352" y="91"/>
                  </a:cubicBezTo>
                  <a:cubicBezTo>
                    <a:pt x="352" y="91"/>
                    <a:pt x="353" y="91"/>
                    <a:pt x="353" y="91"/>
                  </a:cubicBezTo>
                  <a:cubicBezTo>
                    <a:pt x="353" y="91"/>
                    <a:pt x="354" y="91"/>
                    <a:pt x="354" y="91"/>
                  </a:cubicBezTo>
                  <a:cubicBezTo>
                    <a:pt x="354" y="91"/>
                    <a:pt x="354" y="91"/>
                    <a:pt x="354" y="91"/>
                  </a:cubicBezTo>
                  <a:cubicBezTo>
                    <a:pt x="354" y="91"/>
                    <a:pt x="354" y="91"/>
                    <a:pt x="354" y="91"/>
                  </a:cubicBezTo>
                  <a:cubicBezTo>
                    <a:pt x="353" y="91"/>
                    <a:pt x="352" y="91"/>
                    <a:pt x="351" y="92"/>
                  </a:cubicBezTo>
                  <a:cubicBezTo>
                    <a:pt x="352" y="92"/>
                    <a:pt x="353" y="92"/>
                    <a:pt x="353" y="91"/>
                  </a:cubicBezTo>
                  <a:cubicBezTo>
                    <a:pt x="353" y="91"/>
                    <a:pt x="354" y="91"/>
                    <a:pt x="354" y="91"/>
                  </a:cubicBezTo>
                  <a:cubicBezTo>
                    <a:pt x="354" y="91"/>
                    <a:pt x="354" y="91"/>
                    <a:pt x="355" y="91"/>
                  </a:cubicBezTo>
                  <a:cubicBezTo>
                    <a:pt x="355" y="91"/>
                    <a:pt x="356" y="92"/>
                    <a:pt x="356" y="92"/>
                  </a:cubicBezTo>
                  <a:cubicBezTo>
                    <a:pt x="355" y="92"/>
                    <a:pt x="353" y="92"/>
                    <a:pt x="352" y="92"/>
                  </a:cubicBezTo>
                  <a:cubicBezTo>
                    <a:pt x="350" y="92"/>
                    <a:pt x="348" y="93"/>
                    <a:pt x="345" y="93"/>
                  </a:cubicBezTo>
                  <a:cubicBezTo>
                    <a:pt x="345" y="92"/>
                    <a:pt x="344" y="91"/>
                    <a:pt x="344" y="90"/>
                  </a:cubicBezTo>
                  <a:cubicBezTo>
                    <a:pt x="344" y="91"/>
                    <a:pt x="345" y="92"/>
                    <a:pt x="345" y="93"/>
                  </a:cubicBezTo>
                  <a:cubicBezTo>
                    <a:pt x="348" y="92"/>
                    <a:pt x="351" y="92"/>
                    <a:pt x="353" y="92"/>
                  </a:cubicBezTo>
                  <a:cubicBezTo>
                    <a:pt x="351" y="92"/>
                    <a:pt x="349" y="92"/>
                    <a:pt x="346" y="92"/>
                  </a:cubicBezTo>
                  <a:cubicBezTo>
                    <a:pt x="345" y="91"/>
                    <a:pt x="344" y="89"/>
                    <a:pt x="344" y="88"/>
                  </a:cubicBezTo>
                  <a:cubicBezTo>
                    <a:pt x="344" y="89"/>
                    <a:pt x="345" y="91"/>
                    <a:pt x="346" y="92"/>
                  </a:cubicBezTo>
                  <a:cubicBezTo>
                    <a:pt x="347" y="92"/>
                    <a:pt x="348" y="92"/>
                    <a:pt x="348" y="92"/>
                  </a:cubicBezTo>
                  <a:cubicBezTo>
                    <a:pt x="348" y="92"/>
                    <a:pt x="347" y="92"/>
                    <a:pt x="345" y="93"/>
                  </a:cubicBezTo>
                  <a:cubicBezTo>
                    <a:pt x="345" y="91"/>
                    <a:pt x="344" y="89"/>
                    <a:pt x="343" y="88"/>
                  </a:cubicBezTo>
                  <a:cubicBezTo>
                    <a:pt x="342" y="86"/>
                    <a:pt x="342" y="85"/>
                    <a:pt x="341" y="84"/>
                  </a:cubicBezTo>
                  <a:cubicBezTo>
                    <a:pt x="341" y="84"/>
                    <a:pt x="341" y="83"/>
                    <a:pt x="341" y="83"/>
                  </a:cubicBezTo>
                  <a:cubicBezTo>
                    <a:pt x="341" y="84"/>
                    <a:pt x="342" y="84"/>
                    <a:pt x="342" y="85"/>
                  </a:cubicBezTo>
                  <a:cubicBezTo>
                    <a:pt x="342" y="85"/>
                    <a:pt x="342" y="85"/>
                    <a:pt x="342" y="85"/>
                  </a:cubicBezTo>
                  <a:cubicBezTo>
                    <a:pt x="342" y="85"/>
                    <a:pt x="342" y="85"/>
                    <a:pt x="342" y="85"/>
                  </a:cubicBezTo>
                  <a:cubicBezTo>
                    <a:pt x="342" y="84"/>
                    <a:pt x="342" y="84"/>
                    <a:pt x="342" y="84"/>
                  </a:cubicBezTo>
                  <a:cubicBezTo>
                    <a:pt x="341" y="83"/>
                    <a:pt x="341" y="82"/>
                    <a:pt x="342" y="84"/>
                  </a:cubicBezTo>
                  <a:cubicBezTo>
                    <a:pt x="342" y="83"/>
                    <a:pt x="341" y="82"/>
                    <a:pt x="340" y="79"/>
                  </a:cubicBezTo>
                  <a:cubicBezTo>
                    <a:pt x="340" y="80"/>
                    <a:pt x="341" y="82"/>
                    <a:pt x="340" y="81"/>
                  </a:cubicBezTo>
                  <a:cubicBezTo>
                    <a:pt x="340" y="81"/>
                    <a:pt x="341" y="83"/>
                    <a:pt x="341" y="84"/>
                  </a:cubicBezTo>
                  <a:cubicBezTo>
                    <a:pt x="341" y="84"/>
                    <a:pt x="342" y="85"/>
                    <a:pt x="341" y="84"/>
                  </a:cubicBezTo>
                  <a:cubicBezTo>
                    <a:pt x="340" y="81"/>
                    <a:pt x="339" y="80"/>
                    <a:pt x="338" y="78"/>
                  </a:cubicBezTo>
                  <a:cubicBezTo>
                    <a:pt x="337" y="77"/>
                    <a:pt x="337" y="75"/>
                    <a:pt x="335" y="73"/>
                  </a:cubicBezTo>
                  <a:cubicBezTo>
                    <a:pt x="337" y="76"/>
                    <a:pt x="337" y="74"/>
                    <a:pt x="339" y="78"/>
                  </a:cubicBezTo>
                  <a:cubicBezTo>
                    <a:pt x="338" y="76"/>
                    <a:pt x="337" y="75"/>
                    <a:pt x="337" y="73"/>
                  </a:cubicBezTo>
                  <a:cubicBezTo>
                    <a:pt x="336" y="72"/>
                    <a:pt x="335" y="71"/>
                    <a:pt x="334" y="69"/>
                  </a:cubicBezTo>
                  <a:cubicBezTo>
                    <a:pt x="334" y="70"/>
                    <a:pt x="334" y="71"/>
                    <a:pt x="334" y="71"/>
                  </a:cubicBezTo>
                  <a:cubicBezTo>
                    <a:pt x="332" y="68"/>
                    <a:pt x="333" y="68"/>
                    <a:pt x="332" y="66"/>
                  </a:cubicBezTo>
                  <a:cubicBezTo>
                    <a:pt x="331" y="64"/>
                    <a:pt x="329" y="63"/>
                    <a:pt x="329" y="62"/>
                  </a:cubicBezTo>
                  <a:cubicBezTo>
                    <a:pt x="328" y="60"/>
                    <a:pt x="329" y="63"/>
                    <a:pt x="327" y="60"/>
                  </a:cubicBezTo>
                  <a:cubicBezTo>
                    <a:pt x="328" y="61"/>
                    <a:pt x="327" y="60"/>
                    <a:pt x="327" y="60"/>
                  </a:cubicBezTo>
                  <a:cubicBezTo>
                    <a:pt x="326" y="58"/>
                    <a:pt x="326" y="58"/>
                    <a:pt x="325" y="57"/>
                  </a:cubicBezTo>
                  <a:cubicBezTo>
                    <a:pt x="325" y="57"/>
                    <a:pt x="325" y="57"/>
                    <a:pt x="326" y="58"/>
                  </a:cubicBezTo>
                  <a:cubicBezTo>
                    <a:pt x="326" y="59"/>
                    <a:pt x="327" y="59"/>
                    <a:pt x="327" y="60"/>
                  </a:cubicBezTo>
                  <a:cubicBezTo>
                    <a:pt x="327" y="60"/>
                    <a:pt x="327" y="61"/>
                    <a:pt x="328" y="61"/>
                  </a:cubicBezTo>
                  <a:cubicBezTo>
                    <a:pt x="326" y="59"/>
                    <a:pt x="328" y="61"/>
                    <a:pt x="327" y="61"/>
                  </a:cubicBezTo>
                  <a:cubicBezTo>
                    <a:pt x="327" y="60"/>
                    <a:pt x="327" y="60"/>
                    <a:pt x="327" y="60"/>
                  </a:cubicBezTo>
                  <a:cubicBezTo>
                    <a:pt x="326" y="59"/>
                    <a:pt x="326" y="60"/>
                    <a:pt x="327" y="60"/>
                  </a:cubicBezTo>
                  <a:cubicBezTo>
                    <a:pt x="326" y="60"/>
                    <a:pt x="323" y="56"/>
                    <a:pt x="324" y="57"/>
                  </a:cubicBezTo>
                  <a:cubicBezTo>
                    <a:pt x="321" y="54"/>
                    <a:pt x="325" y="58"/>
                    <a:pt x="324" y="57"/>
                  </a:cubicBezTo>
                  <a:cubicBezTo>
                    <a:pt x="322" y="56"/>
                    <a:pt x="321" y="54"/>
                    <a:pt x="320" y="52"/>
                  </a:cubicBezTo>
                  <a:cubicBezTo>
                    <a:pt x="320" y="52"/>
                    <a:pt x="321" y="53"/>
                    <a:pt x="323" y="55"/>
                  </a:cubicBezTo>
                  <a:cubicBezTo>
                    <a:pt x="323" y="55"/>
                    <a:pt x="322" y="54"/>
                    <a:pt x="321" y="53"/>
                  </a:cubicBezTo>
                  <a:cubicBezTo>
                    <a:pt x="321" y="53"/>
                    <a:pt x="320" y="52"/>
                    <a:pt x="319" y="51"/>
                  </a:cubicBezTo>
                  <a:cubicBezTo>
                    <a:pt x="318" y="50"/>
                    <a:pt x="316" y="48"/>
                    <a:pt x="314" y="47"/>
                  </a:cubicBezTo>
                  <a:cubicBezTo>
                    <a:pt x="314" y="46"/>
                    <a:pt x="313" y="45"/>
                    <a:pt x="313" y="45"/>
                  </a:cubicBezTo>
                  <a:cubicBezTo>
                    <a:pt x="310" y="43"/>
                    <a:pt x="308" y="41"/>
                    <a:pt x="306" y="39"/>
                  </a:cubicBezTo>
                  <a:cubicBezTo>
                    <a:pt x="307" y="40"/>
                    <a:pt x="311" y="43"/>
                    <a:pt x="312" y="44"/>
                  </a:cubicBezTo>
                  <a:cubicBezTo>
                    <a:pt x="313" y="45"/>
                    <a:pt x="313" y="45"/>
                    <a:pt x="313" y="45"/>
                  </a:cubicBezTo>
                  <a:cubicBezTo>
                    <a:pt x="314" y="46"/>
                    <a:pt x="315" y="47"/>
                    <a:pt x="316" y="48"/>
                  </a:cubicBezTo>
                  <a:cubicBezTo>
                    <a:pt x="315" y="48"/>
                    <a:pt x="314" y="47"/>
                    <a:pt x="313" y="45"/>
                  </a:cubicBezTo>
                  <a:cubicBezTo>
                    <a:pt x="313" y="46"/>
                    <a:pt x="314" y="47"/>
                    <a:pt x="315" y="48"/>
                  </a:cubicBezTo>
                  <a:cubicBezTo>
                    <a:pt x="315" y="48"/>
                    <a:pt x="312" y="45"/>
                    <a:pt x="311" y="44"/>
                  </a:cubicBezTo>
                  <a:cubicBezTo>
                    <a:pt x="313" y="46"/>
                    <a:pt x="309" y="42"/>
                    <a:pt x="311" y="43"/>
                  </a:cubicBezTo>
                  <a:cubicBezTo>
                    <a:pt x="308" y="41"/>
                    <a:pt x="308" y="41"/>
                    <a:pt x="306" y="39"/>
                  </a:cubicBezTo>
                  <a:cubicBezTo>
                    <a:pt x="306" y="39"/>
                    <a:pt x="302" y="37"/>
                    <a:pt x="301" y="36"/>
                  </a:cubicBezTo>
                  <a:cubicBezTo>
                    <a:pt x="302" y="36"/>
                    <a:pt x="303" y="37"/>
                    <a:pt x="305" y="39"/>
                  </a:cubicBezTo>
                  <a:cubicBezTo>
                    <a:pt x="305" y="38"/>
                    <a:pt x="304" y="38"/>
                    <a:pt x="305" y="38"/>
                  </a:cubicBezTo>
                  <a:cubicBezTo>
                    <a:pt x="303" y="37"/>
                    <a:pt x="302" y="36"/>
                    <a:pt x="301" y="35"/>
                  </a:cubicBezTo>
                  <a:cubicBezTo>
                    <a:pt x="300" y="35"/>
                    <a:pt x="299" y="34"/>
                    <a:pt x="296" y="32"/>
                  </a:cubicBezTo>
                  <a:cubicBezTo>
                    <a:pt x="297" y="33"/>
                    <a:pt x="298" y="33"/>
                    <a:pt x="296" y="32"/>
                  </a:cubicBezTo>
                  <a:cubicBezTo>
                    <a:pt x="296" y="32"/>
                    <a:pt x="294" y="31"/>
                    <a:pt x="293" y="31"/>
                  </a:cubicBezTo>
                  <a:cubicBezTo>
                    <a:pt x="292" y="30"/>
                    <a:pt x="292" y="30"/>
                    <a:pt x="292" y="30"/>
                  </a:cubicBezTo>
                  <a:cubicBezTo>
                    <a:pt x="293" y="30"/>
                    <a:pt x="292" y="30"/>
                    <a:pt x="292" y="30"/>
                  </a:cubicBezTo>
                  <a:cubicBezTo>
                    <a:pt x="293" y="30"/>
                    <a:pt x="294" y="31"/>
                    <a:pt x="295" y="31"/>
                  </a:cubicBezTo>
                  <a:cubicBezTo>
                    <a:pt x="291" y="28"/>
                    <a:pt x="291" y="29"/>
                    <a:pt x="285" y="26"/>
                  </a:cubicBezTo>
                  <a:cubicBezTo>
                    <a:pt x="285" y="27"/>
                    <a:pt x="288" y="29"/>
                    <a:pt x="289" y="28"/>
                  </a:cubicBezTo>
                  <a:cubicBezTo>
                    <a:pt x="289" y="29"/>
                    <a:pt x="287" y="28"/>
                    <a:pt x="285" y="26"/>
                  </a:cubicBezTo>
                  <a:cubicBezTo>
                    <a:pt x="283" y="25"/>
                    <a:pt x="282" y="24"/>
                    <a:pt x="283" y="25"/>
                  </a:cubicBezTo>
                  <a:close/>
                  <a:moveTo>
                    <a:pt x="283" y="25"/>
                  </a:moveTo>
                  <a:cubicBezTo>
                    <a:pt x="283" y="25"/>
                    <a:pt x="284" y="25"/>
                    <a:pt x="284" y="25"/>
                  </a:cubicBezTo>
                  <a:cubicBezTo>
                    <a:pt x="284" y="25"/>
                    <a:pt x="283" y="25"/>
                    <a:pt x="283" y="25"/>
                  </a:cubicBezTo>
                  <a:close/>
                  <a:moveTo>
                    <a:pt x="427" y="162"/>
                  </a:moveTo>
                  <a:cubicBezTo>
                    <a:pt x="427" y="161"/>
                    <a:pt x="431" y="162"/>
                    <a:pt x="432" y="162"/>
                  </a:cubicBezTo>
                  <a:cubicBezTo>
                    <a:pt x="429" y="162"/>
                    <a:pt x="427" y="161"/>
                    <a:pt x="425" y="162"/>
                  </a:cubicBezTo>
                  <a:cubicBezTo>
                    <a:pt x="426" y="161"/>
                    <a:pt x="421" y="161"/>
                    <a:pt x="421" y="161"/>
                  </a:cubicBezTo>
                  <a:cubicBezTo>
                    <a:pt x="422" y="161"/>
                    <a:pt x="422" y="161"/>
                    <a:pt x="421" y="161"/>
                  </a:cubicBezTo>
                  <a:cubicBezTo>
                    <a:pt x="421" y="161"/>
                    <a:pt x="420" y="161"/>
                    <a:pt x="419" y="161"/>
                  </a:cubicBezTo>
                  <a:cubicBezTo>
                    <a:pt x="419" y="161"/>
                    <a:pt x="419" y="162"/>
                    <a:pt x="418" y="162"/>
                  </a:cubicBezTo>
                  <a:cubicBezTo>
                    <a:pt x="421" y="162"/>
                    <a:pt x="423" y="162"/>
                    <a:pt x="427" y="162"/>
                  </a:cubicBezTo>
                  <a:close/>
                  <a:moveTo>
                    <a:pt x="429" y="163"/>
                  </a:moveTo>
                  <a:cubicBezTo>
                    <a:pt x="427" y="163"/>
                    <a:pt x="423" y="163"/>
                    <a:pt x="421" y="163"/>
                  </a:cubicBezTo>
                  <a:cubicBezTo>
                    <a:pt x="425" y="163"/>
                    <a:pt x="426" y="163"/>
                    <a:pt x="429" y="163"/>
                  </a:cubicBezTo>
                  <a:close/>
                  <a:moveTo>
                    <a:pt x="419" y="162"/>
                  </a:moveTo>
                  <a:cubicBezTo>
                    <a:pt x="419" y="162"/>
                    <a:pt x="423" y="163"/>
                    <a:pt x="425" y="162"/>
                  </a:cubicBezTo>
                  <a:cubicBezTo>
                    <a:pt x="422" y="162"/>
                    <a:pt x="421" y="162"/>
                    <a:pt x="424" y="162"/>
                  </a:cubicBezTo>
                  <a:cubicBezTo>
                    <a:pt x="422" y="162"/>
                    <a:pt x="421" y="162"/>
                    <a:pt x="419" y="162"/>
                  </a:cubicBezTo>
                  <a:close/>
                  <a:moveTo>
                    <a:pt x="422" y="117"/>
                  </a:moveTo>
                  <a:cubicBezTo>
                    <a:pt x="422" y="117"/>
                    <a:pt x="422" y="117"/>
                    <a:pt x="422" y="117"/>
                  </a:cubicBezTo>
                  <a:cubicBezTo>
                    <a:pt x="419" y="113"/>
                    <a:pt x="419" y="113"/>
                    <a:pt x="416" y="111"/>
                  </a:cubicBezTo>
                  <a:cubicBezTo>
                    <a:pt x="416" y="111"/>
                    <a:pt x="416" y="110"/>
                    <a:pt x="416" y="110"/>
                  </a:cubicBezTo>
                  <a:cubicBezTo>
                    <a:pt x="417" y="110"/>
                    <a:pt x="417" y="111"/>
                    <a:pt x="418" y="112"/>
                  </a:cubicBezTo>
                  <a:cubicBezTo>
                    <a:pt x="417" y="110"/>
                    <a:pt x="416" y="110"/>
                    <a:pt x="415" y="109"/>
                  </a:cubicBezTo>
                  <a:cubicBezTo>
                    <a:pt x="415" y="109"/>
                    <a:pt x="414" y="108"/>
                    <a:pt x="413" y="107"/>
                  </a:cubicBezTo>
                  <a:cubicBezTo>
                    <a:pt x="412" y="106"/>
                    <a:pt x="414" y="108"/>
                    <a:pt x="412" y="107"/>
                  </a:cubicBezTo>
                  <a:cubicBezTo>
                    <a:pt x="416" y="110"/>
                    <a:pt x="418" y="113"/>
                    <a:pt x="422" y="117"/>
                  </a:cubicBezTo>
                  <a:close/>
                  <a:moveTo>
                    <a:pt x="420" y="114"/>
                  </a:moveTo>
                  <a:cubicBezTo>
                    <a:pt x="421" y="115"/>
                    <a:pt x="422" y="116"/>
                    <a:pt x="423" y="117"/>
                  </a:cubicBezTo>
                  <a:cubicBezTo>
                    <a:pt x="420" y="114"/>
                    <a:pt x="419" y="112"/>
                    <a:pt x="417" y="110"/>
                  </a:cubicBezTo>
                  <a:cubicBezTo>
                    <a:pt x="418" y="112"/>
                    <a:pt x="419" y="113"/>
                    <a:pt x="420" y="114"/>
                  </a:cubicBezTo>
                  <a:close/>
                  <a:moveTo>
                    <a:pt x="418" y="161"/>
                  </a:moveTo>
                  <a:cubicBezTo>
                    <a:pt x="416" y="161"/>
                    <a:pt x="414" y="161"/>
                    <a:pt x="413" y="162"/>
                  </a:cubicBezTo>
                  <a:cubicBezTo>
                    <a:pt x="412" y="161"/>
                    <a:pt x="411" y="161"/>
                    <a:pt x="411" y="161"/>
                  </a:cubicBezTo>
                  <a:cubicBezTo>
                    <a:pt x="412" y="161"/>
                    <a:pt x="416" y="161"/>
                    <a:pt x="414" y="161"/>
                  </a:cubicBezTo>
                  <a:cubicBezTo>
                    <a:pt x="409" y="161"/>
                    <a:pt x="408" y="161"/>
                    <a:pt x="404" y="161"/>
                  </a:cubicBezTo>
                  <a:cubicBezTo>
                    <a:pt x="405" y="161"/>
                    <a:pt x="407" y="161"/>
                    <a:pt x="404" y="161"/>
                  </a:cubicBezTo>
                  <a:cubicBezTo>
                    <a:pt x="409" y="161"/>
                    <a:pt x="412" y="162"/>
                    <a:pt x="418" y="161"/>
                  </a:cubicBezTo>
                  <a:close/>
                  <a:moveTo>
                    <a:pt x="413" y="106"/>
                  </a:moveTo>
                  <a:cubicBezTo>
                    <a:pt x="414" y="107"/>
                    <a:pt x="415" y="108"/>
                    <a:pt x="416" y="109"/>
                  </a:cubicBezTo>
                  <a:cubicBezTo>
                    <a:pt x="414" y="107"/>
                    <a:pt x="413" y="106"/>
                    <a:pt x="411" y="105"/>
                  </a:cubicBezTo>
                  <a:cubicBezTo>
                    <a:pt x="411" y="104"/>
                    <a:pt x="410" y="104"/>
                    <a:pt x="410" y="103"/>
                  </a:cubicBezTo>
                  <a:cubicBezTo>
                    <a:pt x="409" y="103"/>
                    <a:pt x="409" y="103"/>
                    <a:pt x="408" y="103"/>
                  </a:cubicBezTo>
                  <a:cubicBezTo>
                    <a:pt x="409" y="103"/>
                    <a:pt x="410" y="104"/>
                    <a:pt x="411" y="105"/>
                  </a:cubicBezTo>
                  <a:cubicBezTo>
                    <a:pt x="411" y="105"/>
                    <a:pt x="412" y="106"/>
                    <a:pt x="413" y="106"/>
                  </a:cubicBezTo>
                  <a:close/>
                  <a:moveTo>
                    <a:pt x="410" y="105"/>
                  </a:moveTo>
                  <a:cubicBezTo>
                    <a:pt x="411" y="105"/>
                    <a:pt x="412" y="106"/>
                    <a:pt x="412" y="106"/>
                  </a:cubicBezTo>
                  <a:cubicBezTo>
                    <a:pt x="409" y="103"/>
                    <a:pt x="408" y="103"/>
                    <a:pt x="405" y="100"/>
                  </a:cubicBezTo>
                  <a:cubicBezTo>
                    <a:pt x="404" y="100"/>
                    <a:pt x="406" y="101"/>
                    <a:pt x="408" y="103"/>
                  </a:cubicBezTo>
                  <a:cubicBezTo>
                    <a:pt x="408" y="103"/>
                    <a:pt x="409" y="103"/>
                    <a:pt x="409" y="104"/>
                  </a:cubicBezTo>
                  <a:cubicBezTo>
                    <a:pt x="410" y="104"/>
                    <a:pt x="410" y="104"/>
                    <a:pt x="410" y="105"/>
                  </a:cubicBezTo>
                  <a:close/>
                  <a:moveTo>
                    <a:pt x="406" y="101"/>
                  </a:moveTo>
                  <a:cubicBezTo>
                    <a:pt x="406" y="101"/>
                    <a:pt x="407" y="101"/>
                    <a:pt x="406" y="100"/>
                  </a:cubicBezTo>
                  <a:cubicBezTo>
                    <a:pt x="406" y="100"/>
                    <a:pt x="400" y="96"/>
                    <a:pt x="399" y="96"/>
                  </a:cubicBezTo>
                  <a:cubicBezTo>
                    <a:pt x="401" y="97"/>
                    <a:pt x="402" y="98"/>
                    <a:pt x="402" y="98"/>
                  </a:cubicBezTo>
                  <a:cubicBezTo>
                    <a:pt x="403" y="99"/>
                    <a:pt x="403" y="99"/>
                    <a:pt x="404" y="99"/>
                  </a:cubicBezTo>
                  <a:cubicBezTo>
                    <a:pt x="405" y="100"/>
                    <a:pt x="405" y="101"/>
                    <a:pt x="406" y="101"/>
                  </a:cubicBezTo>
                  <a:close/>
                  <a:moveTo>
                    <a:pt x="397" y="170"/>
                  </a:moveTo>
                  <a:cubicBezTo>
                    <a:pt x="397" y="169"/>
                    <a:pt x="403" y="170"/>
                    <a:pt x="403" y="170"/>
                  </a:cubicBezTo>
                  <a:cubicBezTo>
                    <a:pt x="398" y="169"/>
                    <a:pt x="406" y="169"/>
                    <a:pt x="401" y="169"/>
                  </a:cubicBezTo>
                  <a:cubicBezTo>
                    <a:pt x="400" y="169"/>
                    <a:pt x="398" y="169"/>
                    <a:pt x="396" y="169"/>
                  </a:cubicBezTo>
                  <a:cubicBezTo>
                    <a:pt x="395" y="169"/>
                    <a:pt x="394" y="169"/>
                    <a:pt x="397" y="170"/>
                  </a:cubicBezTo>
                  <a:close/>
                  <a:moveTo>
                    <a:pt x="404" y="102"/>
                  </a:moveTo>
                  <a:cubicBezTo>
                    <a:pt x="403" y="101"/>
                    <a:pt x="401" y="100"/>
                    <a:pt x="400" y="99"/>
                  </a:cubicBezTo>
                  <a:cubicBezTo>
                    <a:pt x="399" y="99"/>
                    <a:pt x="398" y="98"/>
                    <a:pt x="399" y="99"/>
                  </a:cubicBezTo>
                  <a:cubicBezTo>
                    <a:pt x="402" y="101"/>
                    <a:pt x="403" y="101"/>
                    <a:pt x="404" y="102"/>
                  </a:cubicBezTo>
                  <a:close/>
                  <a:moveTo>
                    <a:pt x="397" y="94"/>
                  </a:moveTo>
                  <a:cubicBezTo>
                    <a:pt x="398" y="94"/>
                    <a:pt x="396" y="93"/>
                    <a:pt x="396" y="93"/>
                  </a:cubicBezTo>
                  <a:cubicBezTo>
                    <a:pt x="396" y="93"/>
                    <a:pt x="397" y="93"/>
                    <a:pt x="397" y="93"/>
                  </a:cubicBezTo>
                  <a:cubicBezTo>
                    <a:pt x="396" y="93"/>
                    <a:pt x="395" y="92"/>
                    <a:pt x="395" y="92"/>
                  </a:cubicBezTo>
                  <a:cubicBezTo>
                    <a:pt x="394" y="92"/>
                    <a:pt x="394" y="92"/>
                    <a:pt x="393" y="91"/>
                  </a:cubicBezTo>
                  <a:cubicBezTo>
                    <a:pt x="392" y="91"/>
                    <a:pt x="392" y="91"/>
                    <a:pt x="391" y="91"/>
                  </a:cubicBezTo>
                  <a:cubicBezTo>
                    <a:pt x="390" y="90"/>
                    <a:pt x="389" y="90"/>
                    <a:pt x="388" y="89"/>
                  </a:cubicBezTo>
                  <a:cubicBezTo>
                    <a:pt x="386" y="88"/>
                    <a:pt x="384" y="88"/>
                    <a:pt x="382" y="87"/>
                  </a:cubicBezTo>
                  <a:cubicBezTo>
                    <a:pt x="382" y="87"/>
                    <a:pt x="382" y="87"/>
                    <a:pt x="381" y="87"/>
                  </a:cubicBezTo>
                  <a:cubicBezTo>
                    <a:pt x="381" y="87"/>
                    <a:pt x="381" y="87"/>
                    <a:pt x="381" y="87"/>
                  </a:cubicBezTo>
                  <a:cubicBezTo>
                    <a:pt x="384" y="88"/>
                    <a:pt x="385" y="88"/>
                    <a:pt x="387" y="89"/>
                  </a:cubicBezTo>
                  <a:cubicBezTo>
                    <a:pt x="387" y="89"/>
                    <a:pt x="388" y="89"/>
                    <a:pt x="389" y="90"/>
                  </a:cubicBezTo>
                  <a:cubicBezTo>
                    <a:pt x="388" y="90"/>
                    <a:pt x="388" y="90"/>
                    <a:pt x="390" y="91"/>
                  </a:cubicBezTo>
                  <a:cubicBezTo>
                    <a:pt x="389" y="90"/>
                    <a:pt x="388" y="90"/>
                    <a:pt x="388" y="90"/>
                  </a:cubicBezTo>
                  <a:cubicBezTo>
                    <a:pt x="390" y="91"/>
                    <a:pt x="391" y="91"/>
                    <a:pt x="393" y="92"/>
                  </a:cubicBezTo>
                  <a:cubicBezTo>
                    <a:pt x="394" y="92"/>
                    <a:pt x="396" y="93"/>
                    <a:pt x="397" y="94"/>
                  </a:cubicBezTo>
                  <a:close/>
                  <a:moveTo>
                    <a:pt x="396" y="161"/>
                  </a:moveTo>
                  <a:cubicBezTo>
                    <a:pt x="395" y="161"/>
                    <a:pt x="398" y="161"/>
                    <a:pt x="397" y="161"/>
                  </a:cubicBezTo>
                  <a:cubicBezTo>
                    <a:pt x="396" y="161"/>
                    <a:pt x="395" y="161"/>
                    <a:pt x="395" y="161"/>
                  </a:cubicBezTo>
                  <a:cubicBezTo>
                    <a:pt x="390" y="161"/>
                    <a:pt x="389" y="161"/>
                    <a:pt x="393" y="161"/>
                  </a:cubicBezTo>
                  <a:cubicBezTo>
                    <a:pt x="390" y="161"/>
                    <a:pt x="388" y="161"/>
                    <a:pt x="388" y="161"/>
                  </a:cubicBezTo>
                  <a:cubicBezTo>
                    <a:pt x="391" y="161"/>
                    <a:pt x="393" y="161"/>
                    <a:pt x="396" y="161"/>
                  </a:cubicBezTo>
                  <a:close/>
                  <a:moveTo>
                    <a:pt x="387" y="170"/>
                  </a:moveTo>
                  <a:cubicBezTo>
                    <a:pt x="390" y="170"/>
                    <a:pt x="391" y="170"/>
                    <a:pt x="394" y="170"/>
                  </a:cubicBezTo>
                  <a:cubicBezTo>
                    <a:pt x="393" y="169"/>
                    <a:pt x="372" y="170"/>
                    <a:pt x="380" y="170"/>
                  </a:cubicBezTo>
                  <a:cubicBezTo>
                    <a:pt x="378" y="170"/>
                    <a:pt x="386" y="170"/>
                    <a:pt x="387" y="170"/>
                  </a:cubicBezTo>
                  <a:close/>
                  <a:moveTo>
                    <a:pt x="390" y="162"/>
                  </a:moveTo>
                  <a:cubicBezTo>
                    <a:pt x="389" y="162"/>
                    <a:pt x="390" y="162"/>
                    <a:pt x="391" y="162"/>
                  </a:cubicBezTo>
                  <a:cubicBezTo>
                    <a:pt x="390" y="162"/>
                    <a:pt x="389" y="162"/>
                    <a:pt x="389" y="162"/>
                  </a:cubicBezTo>
                  <a:cubicBezTo>
                    <a:pt x="388" y="162"/>
                    <a:pt x="385" y="162"/>
                    <a:pt x="387" y="162"/>
                  </a:cubicBezTo>
                  <a:cubicBezTo>
                    <a:pt x="386" y="162"/>
                    <a:pt x="384" y="162"/>
                    <a:pt x="383" y="161"/>
                  </a:cubicBezTo>
                  <a:cubicBezTo>
                    <a:pt x="382" y="162"/>
                    <a:pt x="388" y="162"/>
                    <a:pt x="390" y="162"/>
                  </a:cubicBezTo>
                  <a:close/>
                  <a:moveTo>
                    <a:pt x="383" y="169"/>
                  </a:moveTo>
                  <a:cubicBezTo>
                    <a:pt x="383" y="169"/>
                    <a:pt x="389" y="169"/>
                    <a:pt x="389" y="169"/>
                  </a:cubicBezTo>
                  <a:cubicBezTo>
                    <a:pt x="385" y="169"/>
                    <a:pt x="384" y="169"/>
                    <a:pt x="380" y="169"/>
                  </a:cubicBezTo>
                  <a:cubicBezTo>
                    <a:pt x="380" y="169"/>
                    <a:pt x="380" y="169"/>
                    <a:pt x="382" y="169"/>
                  </a:cubicBezTo>
                  <a:cubicBezTo>
                    <a:pt x="382" y="169"/>
                    <a:pt x="382" y="169"/>
                    <a:pt x="383" y="169"/>
                  </a:cubicBezTo>
                  <a:close/>
                  <a:moveTo>
                    <a:pt x="361" y="89"/>
                  </a:moveTo>
                  <a:cubicBezTo>
                    <a:pt x="362" y="90"/>
                    <a:pt x="364" y="90"/>
                    <a:pt x="365" y="90"/>
                  </a:cubicBezTo>
                  <a:cubicBezTo>
                    <a:pt x="362" y="89"/>
                    <a:pt x="364" y="89"/>
                    <a:pt x="362" y="89"/>
                  </a:cubicBezTo>
                  <a:cubicBezTo>
                    <a:pt x="361" y="89"/>
                    <a:pt x="359" y="89"/>
                    <a:pt x="361" y="89"/>
                  </a:cubicBezTo>
                  <a:close/>
                  <a:moveTo>
                    <a:pt x="362" y="89"/>
                  </a:moveTo>
                  <a:cubicBezTo>
                    <a:pt x="362" y="89"/>
                    <a:pt x="362" y="88"/>
                    <a:pt x="361" y="88"/>
                  </a:cubicBezTo>
                  <a:cubicBezTo>
                    <a:pt x="360" y="88"/>
                    <a:pt x="359" y="88"/>
                    <a:pt x="357" y="88"/>
                  </a:cubicBezTo>
                  <a:cubicBezTo>
                    <a:pt x="356" y="88"/>
                    <a:pt x="354" y="88"/>
                    <a:pt x="352" y="88"/>
                  </a:cubicBezTo>
                  <a:cubicBezTo>
                    <a:pt x="350" y="89"/>
                    <a:pt x="349" y="89"/>
                    <a:pt x="347" y="89"/>
                  </a:cubicBezTo>
                  <a:cubicBezTo>
                    <a:pt x="347" y="89"/>
                    <a:pt x="347" y="89"/>
                    <a:pt x="347" y="89"/>
                  </a:cubicBezTo>
                  <a:cubicBezTo>
                    <a:pt x="347" y="89"/>
                    <a:pt x="347" y="89"/>
                    <a:pt x="347" y="89"/>
                  </a:cubicBezTo>
                  <a:cubicBezTo>
                    <a:pt x="349" y="89"/>
                    <a:pt x="351" y="89"/>
                    <a:pt x="351" y="88"/>
                  </a:cubicBezTo>
                  <a:cubicBezTo>
                    <a:pt x="350" y="88"/>
                    <a:pt x="349" y="89"/>
                    <a:pt x="348" y="89"/>
                  </a:cubicBezTo>
                  <a:cubicBezTo>
                    <a:pt x="347" y="89"/>
                    <a:pt x="347" y="89"/>
                    <a:pt x="347" y="89"/>
                  </a:cubicBezTo>
                  <a:cubicBezTo>
                    <a:pt x="347" y="88"/>
                    <a:pt x="347" y="88"/>
                    <a:pt x="347" y="88"/>
                  </a:cubicBezTo>
                  <a:cubicBezTo>
                    <a:pt x="347" y="88"/>
                    <a:pt x="347" y="88"/>
                    <a:pt x="347" y="88"/>
                  </a:cubicBezTo>
                  <a:cubicBezTo>
                    <a:pt x="347" y="87"/>
                    <a:pt x="347" y="87"/>
                    <a:pt x="347" y="87"/>
                  </a:cubicBezTo>
                  <a:cubicBezTo>
                    <a:pt x="346" y="86"/>
                    <a:pt x="346" y="85"/>
                    <a:pt x="346" y="85"/>
                  </a:cubicBezTo>
                  <a:cubicBezTo>
                    <a:pt x="345" y="83"/>
                    <a:pt x="345" y="82"/>
                    <a:pt x="345" y="82"/>
                  </a:cubicBezTo>
                  <a:cubicBezTo>
                    <a:pt x="345" y="83"/>
                    <a:pt x="345" y="83"/>
                    <a:pt x="346" y="85"/>
                  </a:cubicBezTo>
                  <a:cubicBezTo>
                    <a:pt x="347" y="85"/>
                    <a:pt x="345" y="82"/>
                    <a:pt x="344" y="80"/>
                  </a:cubicBezTo>
                  <a:cubicBezTo>
                    <a:pt x="344" y="81"/>
                    <a:pt x="342" y="78"/>
                    <a:pt x="342" y="78"/>
                  </a:cubicBezTo>
                  <a:cubicBezTo>
                    <a:pt x="343" y="80"/>
                    <a:pt x="344" y="81"/>
                    <a:pt x="346" y="85"/>
                  </a:cubicBezTo>
                  <a:cubicBezTo>
                    <a:pt x="346" y="85"/>
                    <a:pt x="346" y="85"/>
                    <a:pt x="346" y="85"/>
                  </a:cubicBezTo>
                  <a:cubicBezTo>
                    <a:pt x="345" y="84"/>
                    <a:pt x="345" y="85"/>
                    <a:pt x="346" y="85"/>
                  </a:cubicBezTo>
                  <a:cubicBezTo>
                    <a:pt x="346" y="86"/>
                    <a:pt x="346" y="86"/>
                    <a:pt x="346" y="87"/>
                  </a:cubicBezTo>
                  <a:cubicBezTo>
                    <a:pt x="347" y="87"/>
                    <a:pt x="347" y="88"/>
                    <a:pt x="347" y="88"/>
                  </a:cubicBezTo>
                  <a:cubicBezTo>
                    <a:pt x="347" y="89"/>
                    <a:pt x="347" y="89"/>
                    <a:pt x="347" y="89"/>
                  </a:cubicBezTo>
                  <a:cubicBezTo>
                    <a:pt x="347" y="89"/>
                    <a:pt x="347" y="89"/>
                    <a:pt x="347" y="89"/>
                  </a:cubicBezTo>
                  <a:cubicBezTo>
                    <a:pt x="347" y="89"/>
                    <a:pt x="347" y="89"/>
                    <a:pt x="347" y="89"/>
                  </a:cubicBezTo>
                  <a:cubicBezTo>
                    <a:pt x="349" y="89"/>
                    <a:pt x="352" y="89"/>
                    <a:pt x="353" y="89"/>
                  </a:cubicBezTo>
                  <a:cubicBezTo>
                    <a:pt x="354" y="88"/>
                    <a:pt x="355" y="88"/>
                    <a:pt x="353" y="88"/>
                  </a:cubicBezTo>
                  <a:cubicBezTo>
                    <a:pt x="355" y="88"/>
                    <a:pt x="357" y="88"/>
                    <a:pt x="358" y="88"/>
                  </a:cubicBezTo>
                  <a:cubicBezTo>
                    <a:pt x="359" y="88"/>
                    <a:pt x="360" y="89"/>
                    <a:pt x="362" y="89"/>
                  </a:cubicBezTo>
                  <a:close/>
                  <a:moveTo>
                    <a:pt x="355" y="83"/>
                  </a:moveTo>
                  <a:cubicBezTo>
                    <a:pt x="357" y="83"/>
                    <a:pt x="359" y="83"/>
                    <a:pt x="362" y="83"/>
                  </a:cubicBezTo>
                  <a:cubicBezTo>
                    <a:pt x="358" y="83"/>
                    <a:pt x="356" y="83"/>
                    <a:pt x="354" y="83"/>
                  </a:cubicBezTo>
                  <a:cubicBezTo>
                    <a:pt x="353" y="83"/>
                    <a:pt x="353" y="83"/>
                    <a:pt x="353" y="83"/>
                  </a:cubicBezTo>
                  <a:cubicBezTo>
                    <a:pt x="352" y="83"/>
                    <a:pt x="352" y="83"/>
                    <a:pt x="352" y="83"/>
                  </a:cubicBezTo>
                  <a:cubicBezTo>
                    <a:pt x="352" y="83"/>
                    <a:pt x="351" y="83"/>
                    <a:pt x="351" y="83"/>
                  </a:cubicBezTo>
                  <a:cubicBezTo>
                    <a:pt x="351" y="83"/>
                    <a:pt x="351" y="83"/>
                    <a:pt x="351" y="83"/>
                  </a:cubicBezTo>
                  <a:cubicBezTo>
                    <a:pt x="351" y="83"/>
                    <a:pt x="351" y="83"/>
                    <a:pt x="351" y="83"/>
                  </a:cubicBezTo>
                  <a:cubicBezTo>
                    <a:pt x="351" y="83"/>
                    <a:pt x="352" y="83"/>
                    <a:pt x="352" y="83"/>
                  </a:cubicBezTo>
                  <a:cubicBezTo>
                    <a:pt x="352" y="83"/>
                    <a:pt x="351" y="83"/>
                    <a:pt x="351" y="83"/>
                  </a:cubicBezTo>
                  <a:cubicBezTo>
                    <a:pt x="350" y="83"/>
                    <a:pt x="350" y="82"/>
                    <a:pt x="350" y="83"/>
                  </a:cubicBezTo>
                  <a:cubicBezTo>
                    <a:pt x="350" y="83"/>
                    <a:pt x="350" y="83"/>
                    <a:pt x="351" y="83"/>
                  </a:cubicBezTo>
                  <a:cubicBezTo>
                    <a:pt x="351" y="83"/>
                    <a:pt x="352" y="83"/>
                    <a:pt x="352" y="83"/>
                  </a:cubicBezTo>
                  <a:cubicBezTo>
                    <a:pt x="352" y="83"/>
                    <a:pt x="351" y="83"/>
                    <a:pt x="351" y="84"/>
                  </a:cubicBezTo>
                  <a:cubicBezTo>
                    <a:pt x="352" y="83"/>
                    <a:pt x="352" y="83"/>
                    <a:pt x="353" y="83"/>
                  </a:cubicBezTo>
                  <a:cubicBezTo>
                    <a:pt x="353" y="83"/>
                    <a:pt x="353" y="83"/>
                    <a:pt x="353" y="83"/>
                  </a:cubicBezTo>
                  <a:cubicBezTo>
                    <a:pt x="353" y="83"/>
                    <a:pt x="354" y="83"/>
                    <a:pt x="354" y="83"/>
                  </a:cubicBezTo>
                  <a:cubicBezTo>
                    <a:pt x="354" y="83"/>
                    <a:pt x="355" y="83"/>
                    <a:pt x="355" y="83"/>
                  </a:cubicBezTo>
                  <a:close/>
                  <a:moveTo>
                    <a:pt x="354" y="89"/>
                  </a:moveTo>
                  <a:cubicBezTo>
                    <a:pt x="354" y="89"/>
                    <a:pt x="355" y="89"/>
                    <a:pt x="355" y="89"/>
                  </a:cubicBezTo>
                  <a:cubicBezTo>
                    <a:pt x="353" y="89"/>
                    <a:pt x="352" y="89"/>
                    <a:pt x="352" y="89"/>
                  </a:cubicBezTo>
                  <a:cubicBezTo>
                    <a:pt x="352" y="89"/>
                    <a:pt x="351" y="89"/>
                    <a:pt x="349" y="89"/>
                  </a:cubicBezTo>
                  <a:cubicBezTo>
                    <a:pt x="348" y="89"/>
                    <a:pt x="348" y="90"/>
                    <a:pt x="347" y="90"/>
                  </a:cubicBezTo>
                  <a:cubicBezTo>
                    <a:pt x="347" y="90"/>
                    <a:pt x="347" y="89"/>
                    <a:pt x="347" y="89"/>
                  </a:cubicBezTo>
                  <a:cubicBezTo>
                    <a:pt x="347" y="89"/>
                    <a:pt x="346" y="86"/>
                    <a:pt x="345" y="85"/>
                  </a:cubicBezTo>
                  <a:cubicBezTo>
                    <a:pt x="345" y="85"/>
                    <a:pt x="345" y="84"/>
                    <a:pt x="344" y="83"/>
                  </a:cubicBezTo>
                  <a:cubicBezTo>
                    <a:pt x="344" y="82"/>
                    <a:pt x="343" y="81"/>
                    <a:pt x="342" y="80"/>
                  </a:cubicBezTo>
                  <a:cubicBezTo>
                    <a:pt x="343" y="82"/>
                    <a:pt x="344" y="83"/>
                    <a:pt x="344" y="84"/>
                  </a:cubicBezTo>
                  <a:cubicBezTo>
                    <a:pt x="345" y="86"/>
                    <a:pt x="345" y="87"/>
                    <a:pt x="346" y="87"/>
                  </a:cubicBezTo>
                  <a:cubicBezTo>
                    <a:pt x="346" y="88"/>
                    <a:pt x="345" y="86"/>
                    <a:pt x="344" y="85"/>
                  </a:cubicBezTo>
                  <a:cubicBezTo>
                    <a:pt x="345" y="86"/>
                    <a:pt x="345" y="87"/>
                    <a:pt x="346" y="88"/>
                  </a:cubicBezTo>
                  <a:cubicBezTo>
                    <a:pt x="346" y="89"/>
                    <a:pt x="346" y="90"/>
                    <a:pt x="347" y="90"/>
                  </a:cubicBezTo>
                  <a:cubicBezTo>
                    <a:pt x="347" y="90"/>
                    <a:pt x="347" y="90"/>
                    <a:pt x="347" y="90"/>
                  </a:cubicBezTo>
                  <a:cubicBezTo>
                    <a:pt x="346" y="90"/>
                    <a:pt x="348" y="90"/>
                    <a:pt x="351" y="90"/>
                  </a:cubicBezTo>
                  <a:cubicBezTo>
                    <a:pt x="353" y="89"/>
                    <a:pt x="347" y="90"/>
                    <a:pt x="350" y="89"/>
                  </a:cubicBezTo>
                  <a:cubicBezTo>
                    <a:pt x="350" y="89"/>
                    <a:pt x="352" y="89"/>
                    <a:pt x="353" y="89"/>
                  </a:cubicBezTo>
                  <a:cubicBezTo>
                    <a:pt x="353" y="89"/>
                    <a:pt x="354" y="89"/>
                    <a:pt x="354" y="89"/>
                  </a:cubicBezTo>
                  <a:close/>
                  <a:moveTo>
                    <a:pt x="351" y="88"/>
                  </a:moveTo>
                  <a:cubicBezTo>
                    <a:pt x="351" y="88"/>
                    <a:pt x="353" y="88"/>
                    <a:pt x="353" y="88"/>
                  </a:cubicBezTo>
                  <a:cubicBezTo>
                    <a:pt x="350" y="88"/>
                    <a:pt x="349" y="88"/>
                    <a:pt x="348" y="88"/>
                  </a:cubicBezTo>
                  <a:cubicBezTo>
                    <a:pt x="348" y="88"/>
                    <a:pt x="348" y="88"/>
                    <a:pt x="348" y="88"/>
                  </a:cubicBezTo>
                  <a:cubicBezTo>
                    <a:pt x="348" y="88"/>
                    <a:pt x="348" y="88"/>
                    <a:pt x="348" y="88"/>
                  </a:cubicBezTo>
                  <a:cubicBezTo>
                    <a:pt x="347" y="88"/>
                    <a:pt x="347" y="88"/>
                    <a:pt x="347" y="87"/>
                  </a:cubicBezTo>
                  <a:cubicBezTo>
                    <a:pt x="347" y="88"/>
                    <a:pt x="347" y="88"/>
                    <a:pt x="348" y="88"/>
                  </a:cubicBezTo>
                  <a:cubicBezTo>
                    <a:pt x="348" y="88"/>
                    <a:pt x="348" y="88"/>
                    <a:pt x="348" y="88"/>
                  </a:cubicBezTo>
                  <a:cubicBezTo>
                    <a:pt x="348" y="88"/>
                    <a:pt x="348" y="88"/>
                    <a:pt x="348" y="88"/>
                  </a:cubicBezTo>
                  <a:cubicBezTo>
                    <a:pt x="349" y="88"/>
                    <a:pt x="349" y="88"/>
                    <a:pt x="351" y="88"/>
                  </a:cubicBezTo>
                  <a:close/>
                  <a:moveTo>
                    <a:pt x="350" y="84"/>
                  </a:moveTo>
                  <a:cubicBezTo>
                    <a:pt x="350" y="84"/>
                    <a:pt x="350" y="84"/>
                    <a:pt x="350" y="84"/>
                  </a:cubicBezTo>
                  <a:cubicBezTo>
                    <a:pt x="350" y="84"/>
                    <a:pt x="350" y="84"/>
                    <a:pt x="350" y="84"/>
                  </a:cubicBezTo>
                  <a:cubicBezTo>
                    <a:pt x="350" y="83"/>
                    <a:pt x="350" y="82"/>
                    <a:pt x="349" y="82"/>
                  </a:cubicBezTo>
                  <a:cubicBezTo>
                    <a:pt x="349" y="81"/>
                    <a:pt x="349" y="80"/>
                    <a:pt x="348" y="80"/>
                  </a:cubicBezTo>
                  <a:cubicBezTo>
                    <a:pt x="348" y="79"/>
                    <a:pt x="348" y="79"/>
                    <a:pt x="348" y="78"/>
                  </a:cubicBezTo>
                  <a:cubicBezTo>
                    <a:pt x="348" y="78"/>
                    <a:pt x="348" y="79"/>
                    <a:pt x="348" y="80"/>
                  </a:cubicBezTo>
                  <a:cubicBezTo>
                    <a:pt x="349" y="81"/>
                    <a:pt x="349" y="81"/>
                    <a:pt x="349" y="82"/>
                  </a:cubicBezTo>
                  <a:cubicBezTo>
                    <a:pt x="350" y="83"/>
                    <a:pt x="350" y="84"/>
                    <a:pt x="350" y="84"/>
                  </a:cubicBezTo>
                  <a:close/>
                  <a:moveTo>
                    <a:pt x="350" y="82"/>
                  </a:moveTo>
                  <a:cubicBezTo>
                    <a:pt x="350" y="82"/>
                    <a:pt x="350" y="83"/>
                    <a:pt x="350" y="82"/>
                  </a:cubicBezTo>
                  <a:cubicBezTo>
                    <a:pt x="350" y="82"/>
                    <a:pt x="350" y="82"/>
                    <a:pt x="350" y="82"/>
                  </a:cubicBezTo>
                  <a:cubicBezTo>
                    <a:pt x="350" y="81"/>
                    <a:pt x="350" y="81"/>
                    <a:pt x="350" y="81"/>
                  </a:cubicBezTo>
                  <a:cubicBezTo>
                    <a:pt x="349" y="79"/>
                    <a:pt x="348" y="78"/>
                    <a:pt x="348" y="78"/>
                  </a:cubicBezTo>
                  <a:cubicBezTo>
                    <a:pt x="349" y="79"/>
                    <a:pt x="349" y="80"/>
                    <a:pt x="349" y="80"/>
                  </a:cubicBezTo>
                  <a:cubicBezTo>
                    <a:pt x="349" y="80"/>
                    <a:pt x="349" y="81"/>
                    <a:pt x="350" y="81"/>
                  </a:cubicBezTo>
                  <a:cubicBezTo>
                    <a:pt x="350" y="82"/>
                    <a:pt x="350" y="82"/>
                    <a:pt x="350" y="82"/>
                  </a:cubicBezTo>
                  <a:close/>
                  <a:moveTo>
                    <a:pt x="349" y="83"/>
                  </a:moveTo>
                  <a:cubicBezTo>
                    <a:pt x="348" y="81"/>
                    <a:pt x="349" y="83"/>
                    <a:pt x="349" y="82"/>
                  </a:cubicBezTo>
                  <a:cubicBezTo>
                    <a:pt x="349" y="82"/>
                    <a:pt x="349" y="82"/>
                    <a:pt x="349" y="81"/>
                  </a:cubicBezTo>
                  <a:cubicBezTo>
                    <a:pt x="349" y="81"/>
                    <a:pt x="348" y="81"/>
                    <a:pt x="348" y="81"/>
                  </a:cubicBezTo>
                  <a:cubicBezTo>
                    <a:pt x="348" y="80"/>
                    <a:pt x="348" y="79"/>
                    <a:pt x="348" y="79"/>
                  </a:cubicBezTo>
                  <a:cubicBezTo>
                    <a:pt x="347" y="78"/>
                    <a:pt x="347" y="77"/>
                    <a:pt x="346" y="76"/>
                  </a:cubicBezTo>
                  <a:cubicBezTo>
                    <a:pt x="347" y="78"/>
                    <a:pt x="348" y="80"/>
                    <a:pt x="348" y="81"/>
                  </a:cubicBezTo>
                  <a:cubicBezTo>
                    <a:pt x="349" y="82"/>
                    <a:pt x="349" y="82"/>
                    <a:pt x="348" y="82"/>
                  </a:cubicBezTo>
                  <a:cubicBezTo>
                    <a:pt x="348" y="82"/>
                    <a:pt x="348" y="81"/>
                    <a:pt x="348" y="80"/>
                  </a:cubicBezTo>
                  <a:cubicBezTo>
                    <a:pt x="348" y="81"/>
                    <a:pt x="348" y="81"/>
                    <a:pt x="348" y="82"/>
                  </a:cubicBezTo>
                  <a:cubicBezTo>
                    <a:pt x="348" y="82"/>
                    <a:pt x="348" y="82"/>
                    <a:pt x="348" y="82"/>
                  </a:cubicBezTo>
                  <a:cubicBezTo>
                    <a:pt x="349" y="82"/>
                    <a:pt x="349" y="82"/>
                    <a:pt x="349" y="83"/>
                  </a:cubicBezTo>
                  <a:cubicBezTo>
                    <a:pt x="349" y="83"/>
                    <a:pt x="349" y="83"/>
                    <a:pt x="349" y="83"/>
                  </a:cubicBezTo>
                  <a:close/>
                  <a:moveTo>
                    <a:pt x="348" y="78"/>
                  </a:moveTo>
                  <a:cubicBezTo>
                    <a:pt x="348" y="79"/>
                    <a:pt x="349" y="80"/>
                    <a:pt x="349" y="80"/>
                  </a:cubicBezTo>
                  <a:cubicBezTo>
                    <a:pt x="349" y="79"/>
                    <a:pt x="348" y="78"/>
                    <a:pt x="348" y="78"/>
                  </a:cubicBezTo>
                  <a:cubicBezTo>
                    <a:pt x="348" y="77"/>
                    <a:pt x="347" y="76"/>
                    <a:pt x="347" y="76"/>
                  </a:cubicBezTo>
                  <a:cubicBezTo>
                    <a:pt x="347" y="76"/>
                    <a:pt x="348" y="77"/>
                    <a:pt x="347" y="76"/>
                  </a:cubicBezTo>
                  <a:cubicBezTo>
                    <a:pt x="347" y="75"/>
                    <a:pt x="346" y="75"/>
                    <a:pt x="347" y="76"/>
                  </a:cubicBezTo>
                  <a:cubicBezTo>
                    <a:pt x="346" y="75"/>
                    <a:pt x="346" y="74"/>
                    <a:pt x="346" y="74"/>
                  </a:cubicBezTo>
                  <a:cubicBezTo>
                    <a:pt x="346" y="75"/>
                    <a:pt x="347" y="76"/>
                    <a:pt x="348" y="78"/>
                  </a:cubicBezTo>
                  <a:close/>
                  <a:moveTo>
                    <a:pt x="346" y="91"/>
                  </a:moveTo>
                  <a:cubicBezTo>
                    <a:pt x="347" y="91"/>
                    <a:pt x="349" y="91"/>
                    <a:pt x="346" y="91"/>
                  </a:cubicBezTo>
                  <a:cubicBezTo>
                    <a:pt x="346" y="91"/>
                    <a:pt x="346" y="90"/>
                    <a:pt x="346" y="90"/>
                  </a:cubicBezTo>
                  <a:cubicBezTo>
                    <a:pt x="346" y="90"/>
                    <a:pt x="345" y="89"/>
                    <a:pt x="345" y="88"/>
                  </a:cubicBezTo>
                  <a:cubicBezTo>
                    <a:pt x="344" y="87"/>
                    <a:pt x="344" y="87"/>
                    <a:pt x="344" y="86"/>
                  </a:cubicBezTo>
                  <a:cubicBezTo>
                    <a:pt x="343" y="85"/>
                    <a:pt x="343" y="84"/>
                    <a:pt x="342" y="83"/>
                  </a:cubicBezTo>
                  <a:cubicBezTo>
                    <a:pt x="342" y="83"/>
                    <a:pt x="342" y="83"/>
                    <a:pt x="342" y="82"/>
                  </a:cubicBezTo>
                  <a:cubicBezTo>
                    <a:pt x="342" y="83"/>
                    <a:pt x="342" y="83"/>
                    <a:pt x="342" y="84"/>
                  </a:cubicBezTo>
                  <a:cubicBezTo>
                    <a:pt x="343" y="84"/>
                    <a:pt x="343" y="84"/>
                    <a:pt x="343" y="85"/>
                  </a:cubicBezTo>
                  <a:cubicBezTo>
                    <a:pt x="343" y="86"/>
                    <a:pt x="343" y="86"/>
                    <a:pt x="343" y="86"/>
                  </a:cubicBezTo>
                  <a:cubicBezTo>
                    <a:pt x="343" y="87"/>
                    <a:pt x="343" y="86"/>
                    <a:pt x="343" y="85"/>
                  </a:cubicBezTo>
                  <a:cubicBezTo>
                    <a:pt x="345" y="91"/>
                    <a:pt x="344" y="87"/>
                    <a:pt x="344" y="86"/>
                  </a:cubicBezTo>
                  <a:cubicBezTo>
                    <a:pt x="345" y="88"/>
                    <a:pt x="345" y="89"/>
                    <a:pt x="346" y="91"/>
                  </a:cubicBezTo>
                  <a:cubicBezTo>
                    <a:pt x="346" y="91"/>
                    <a:pt x="346" y="91"/>
                    <a:pt x="346" y="91"/>
                  </a:cubicBezTo>
                  <a:close/>
                  <a:moveTo>
                    <a:pt x="344" y="71"/>
                  </a:moveTo>
                  <a:cubicBezTo>
                    <a:pt x="345" y="73"/>
                    <a:pt x="347" y="76"/>
                    <a:pt x="347" y="76"/>
                  </a:cubicBezTo>
                  <a:cubicBezTo>
                    <a:pt x="345" y="73"/>
                    <a:pt x="344" y="71"/>
                    <a:pt x="344" y="71"/>
                  </a:cubicBezTo>
                  <a:close/>
                  <a:moveTo>
                    <a:pt x="346" y="74"/>
                  </a:moveTo>
                  <a:cubicBezTo>
                    <a:pt x="346" y="73"/>
                    <a:pt x="345" y="72"/>
                    <a:pt x="345" y="71"/>
                  </a:cubicBezTo>
                  <a:cubicBezTo>
                    <a:pt x="344" y="70"/>
                    <a:pt x="344" y="70"/>
                    <a:pt x="343" y="69"/>
                  </a:cubicBezTo>
                  <a:cubicBezTo>
                    <a:pt x="343" y="68"/>
                    <a:pt x="343" y="68"/>
                    <a:pt x="342" y="67"/>
                  </a:cubicBezTo>
                  <a:cubicBezTo>
                    <a:pt x="341" y="64"/>
                    <a:pt x="339" y="62"/>
                    <a:pt x="338" y="61"/>
                  </a:cubicBezTo>
                  <a:cubicBezTo>
                    <a:pt x="340" y="65"/>
                    <a:pt x="342" y="67"/>
                    <a:pt x="343" y="69"/>
                  </a:cubicBezTo>
                  <a:cubicBezTo>
                    <a:pt x="344" y="70"/>
                    <a:pt x="344" y="71"/>
                    <a:pt x="345" y="72"/>
                  </a:cubicBezTo>
                  <a:cubicBezTo>
                    <a:pt x="344" y="71"/>
                    <a:pt x="346" y="74"/>
                    <a:pt x="346" y="74"/>
                  </a:cubicBezTo>
                  <a:close/>
                  <a:moveTo>
                    <a:pt x="340" y="65"/>
                  </a:moveTo>
                  <a:cubicBezTo>
                    <a:pt x="341" y="67"/>
                    <a:pt x="342" y="69"/>
                    <a:pt x="343" y="69"/>
                  </a:cubicBezTo>
                  <a:cubicBezTo>
                    <a:pt x="340" y="65"/>
                    <a:pt x="341" y="65"/>
                    <a:pt x="340" y="65"/>
                  </a:cubicBezTo>
                  <a:cubicBezTo>
                    <a:pt x="339" y="63"/>
                    <a:pt x="339" y="62"/>
                    <a:pt x="338" y="61"/>
                  </a:cubicBezTo>
                  <a:cubicBezTo>
                    <a:pt x="337" y="60"/>
                    <a:pt x="337" y="60"/>
                    <a:pt x="336" y="59"/>
                  </a:cubicBezTo>
                  <a:cubicBezTo>
                    <a:pt x="336" y="59"/>
                    <a:pt x="337" y="60"/>
                    <a:pt x="338" y="62"/>
                  </a:cubicBezTo>
                  <a:cubicBezTo>
                    <a:pt x="338" y="63"/>
                    <a:pt x="339" y="64"/>
                    <a:pt x="340" y="65"/>
                  </a:cubicBezTo>
                  <a:close/>
                  <a:moveTo>
                    <a:pt x="339" y="71"/>
                  </a:moveTo>
                  <a:cubicBezTo>
                    <a:pt x="341" y="74"/>
                    <a:pt x="342" y="76"/>
                    <a:pt x="343" y="78"/>
                  </a:cubicBezTo>
                  <a:cubicBezTo>
                    <a:pt x="342" y="75"/>
                    <a:pt x="340" y="72"/>
                    <a:pt x="339" y="71"/>
                  </a:cubicBezTo>
                  <a:close/>
                  <a:moveTo>
                    <a:pt x="338" y="76"/>
                  </a:moveTo>
                  <a:cubicBezTo>
                    <a:pt x="339" y="77"/>
                    <a:pt x="340" y="78"/>
                    <a:pt x="340" y="79"/>
                  </a:cubicBezTo>
                  <a:cubicBezTo>
                    <a:pt x="340" y="78"/>
                    <a:pt x="337" y="74"/>
                    <a:pt x="338" y="74"/>
                  </a:cubicBezTo>
                  <a:cubicBezTo>
                    <a:pt x="339" y="76"/>
                    <a:pt x="337" y="73"/>
                    <a:pt x="337" y="72"/>
                  </a:cubicBezTo>
                  <a:cubicBezTo>
                    <a:pt x="338" y="73"/>
                    <a:pt x="338" y="73"/>
                    <a:pt x="338" y="74"/>
                  </a:cubicBezTo>
                  <a:cubicBezTo>
                    <a:pt x="339" y="76"/>
                    <a:pt x="339" y="74"/>
                    <a:pt x="337" y="72"/>
                  </a:cubicBezTo>
                  <a:cubicBezTo>
                    <a:pt x="338" y="73"/>
                    <a:pt x="334" y="69"/>
                    <a:pt x="335" y="70"/>
                  </a:cubicBezTo>
                  <a:cubicBezTo>
                    <a:pt x="336" y="71"/>
                    <a:pt x="336" y="71"/>
                    <a:pt x="336" y="71"/>
                  </a:cubicBezTo>
                  <a:cubicBezTo>
                    <a:pt x="336" y="71"/>
                    <a:pt x="335" y="70"/>
                    <a:pt x="336" y="71"/>
                  </a:cubicBezTo>
                  <a:cubicBezTo>
                    <a:pt x="337" y="73"/>
                    <a:pt x="338" y="75"/>
                    <a:pt x="338" y="76"/>
                  </a:cubicBezTo>
                  <a:close/>
                  <a:moveTo>
                    <a:pt x="339" y="79"/>
                  </a:moveTo>
                  <a:cubicBezTo>
                    <a:pt x="341" y="82"/>
                    <a:pt x="339" y="77"/>
                    <a:pt x="337" y="76"/>
                  </a:cubicBezTo>
                  <a:cubicBezTo>
                    <a:pt x="339" y="79"/>
                    <a:pt x="337" y="77"/>
                    <a:pt x="339" y="79"/>
                  </a:cubicBezTo>
                  <a:close/>
                  <a:moveTo>
                    <a:pt x="336" y="58"/>
                  </a:moveTo>
                  <a:cubicBezTo>
                    <a:pt x="335" y="56"/>
                    <a:pt x="337" y="59"/>
                    <a:pt x="337" y="58"/>
                  </a:cubicBezTo>
                  <a:cubicBezTo>
                    <a:pt x="335" y="56"/>
                    <a:pt x="334" y="55"/>
                    <a:pt x="334" y="54"/>
                  </a:cubicBezTo>
                  <a:cubicBezTo>
                    <a:pt x="333" y="54"/>
                    <a:pt x="333" y="53"/>
                    <a:pt x="333" y="53"/>
                  </a:cubicBezTo>
                  <a:cubicBezTo>
                    <a:pt x="332" y="52"/>
                    <a:pt x="332" y="51"/>
                    <a:pt x="331" y="51"/>
                  </a:cubicBezTo>
                  <a:cubicBezTo>
                    <a:pt x="331" y="50"/>
                    <a:pt x="331" y="51"/>
                    <a:pt x="332" y="53"/>
                  </a:cubicBezTo>
                  <a:cubicBezTo>
                    <a:pt x="333" y="54"/>
                    <a:pt x="334" y="55"/>
                    <a:pt x="335" y="56"/>
                  </a:cubicBezTo>
                  <a:cubicBezTo>
                    <a:pt x="334" y="55"/>
                    <a:pt x="333" y="54"/>
                    <a:pt x="332" y="52"/>
                  </a:cubicBezTo>
                  <a:cubicBezTo>
                    <a:pt x="330" y="50"/>
                    <a:pt x="329" y="49"/>
                    <a:pt x="329" y="48"/>
                  </a:cubicBezTo>
                  <a:cubicBezTo>
                    <a:pt x="330" y="50"/>
                    <a:pt x="328" y="48"/>
                    <a:pt x="328" y="47"/>
                  </a:cubicBezTo>
                  <a:cubicBezTo>
                    <a:pt x="332" y="52"/>
                    <a:pt x="328" y="49"/>
                    <a:pt x="332" y="53"/>
                  </a:cubicBezTo>
                  <a:cubicBezTo>
                    <a:pt x="329" y="50"/>
                    <a:pt x="329" y="49"/>
                    <a:pt x="328" y="49"/>
                  </a:cubicBezTo>
                  <a:cubicBezTo>
                    <a:pt x="329" y="50"/>
                    <a:pt x="328" y="49"/>
                    <a:pt x="328" y="49"/>
                  </a:cubicBezTo>
                  <a:cubicBezTo>
                    <a:pt x="329" y="50"/>
                    <a:pt x="332" y="53"/>
                    <a:pt x="331" y="53"/>
                  </a:cubicBezTo>
                  <a:cubicBezTo>
                    <a:pt x="332" y="54"/>
                    <a:pt x="334" y="56"/>
                    <a:pt x="335" y="58"/>
                  </a:cubicBezTo>
                  <a:cubicBezTo>
                    <a:pt x="334" y="56"/>
                    <a:pt x="333" y="55"/>
                    <a:pt x="333" y="54"/>
                  </a:cubicBezTo>
                  <a:cubicBezTo>
                    <a:pt x="335" y="57"/>
                    <a:pt x="332" y="53"/>
                    <a:pt x="333" y="54"/>
                  </a:cubicBezTo>
                  <a:cubicBezTo>
                    <a:pt x="334" y="56"/>
                    <a:pt x="335" y="57"/>
                    <a:pt x="336" y="58"/>
                  </a:cubicBezTo>
                  <a:close/>
                  <a:moveTo>
                    <a:pt x="335" y="69"/>
                  </a:moveTo>
                  <a:cubicBezTo>
                    <a:pt x="335" y="69"/>
                    <a:pt x="333" y="65"/>
                    <a:pt x="334" y="67"/>
                  </a:cubicBezTo>
                  <a:cubicBezTo>
                    <a:pt x="333" y="65"/>
                    <a:pt x="333" y="64"/>
                    <a:pt x="332" y="63"/>
                  </a:cubicBezTo>
                  <a:cubicBezTo>
                    <a:pt x="331" y="63"/>
                    <a:pt x="331" y="63"/>
                    <a:pt x="331" y="63"/>
                  </a:cubicBezTo>
                  <a:cubicBezTo>
                    <a:pt x="333" y="65"/>
                    <a:pt x="333" y="66"/>
                    <a:pt x="335" y="69"/>
                  </a:cubicBezTo>
                  <a:close/>
                  <a:moveTo>
                    <a:pt x="330" y="60"/>
                  </a:moveTo>
                  <a:cubicBezTo>
                    <a:pt x="331" y="60"/>
                    <a:pt x="335" y="66"/>
                    <a:pt x="333" y="64"/>
                  </a:cubicBezTo>
                  <a:cubicBezTo>
                    <a:pt x="332" y="62"/>
                    <a:pt x="330" y="59"/>
                    <a:pt x="329" y="58"/>
                  </a:cubicBezTo>
                  <a:cubicBezTo>
                    <a:pt x="330" y="59"/>
                    <a:pt x="330" y="59"/>
                    <a:pt x="330" y="60"/>
                  </a:cubicBezTo>
                  <a:close/>
                  <a:moveTo>
                    <a:pt x="333" y="62"/>
                  </a:moveTo>
                  <a:cubicBezTo>
                    <a:pt x="335" y="63"/>
                    <a:pt x="332" y="59"/>
                    <a:pt x="331" y="58"/>
                  </a:cubicBezTo>
                  <a:cubicBezTo>
                    <a:pt x="332" y="60"/>
                    <a:pt x="333" y="60"/>
                    <a:pt x="332" y="60"/>
                  </a:cubicBezTo>
                  <a:cubicBezTo>
                    <a:pt x="331" y="58"/>
                    <a:pt x="331" y="58"/>
                    <a:pt x="331" y="58"/>
                  </a:cubicBezTo>
                  <a:cubicBezTo>
                    <a:pt x="331" y="58"/>
                    <a:pt x="331" y="58"/>
                    <a:pt x="330" y="57"/>
                  </a:cubicBezTo>
                  <a:cubicBezTo>
                    <a:pt x="329" y="56"/>
                    <a:pt x="331" y="59"/>
                    <a:pt x="333" y="62"/>
                  </a:cubicBezTo>
                  <a:close/>
                  <a:moveTo>
                    <a:pt x="327" y="160"/>
                  </a:moveTo>
                  <a:cubicBezTo>
                    <a:pt x="330" y="160"/>
                    <a:pt x="334" y="160"/>
                    <a:pt x="334" y="160"/>
                  </a:cubicBezTo>
                  <a:cubicBezTo>
                    <a:pt x="330" y="160"/>
                    <a:pt x="332" y="160"/>
                    <a:pt x="328" y="160"/>
                  </a:cubicBezTo>
                  <a:cubicBezTo>
                    <a:pt x="328" y="160"/>
                    <a:pt x="328" y="160"/>
                    <a:pt x="327" y="160"/>
                  </a:cubicBezTo>
                  <a:close/>
                  <a:moveTo>
                    <a:pt x="327" y="47"/>
                  </a:moveTo>
                  <a:cubicBezTo>
                    <a:pt x="328" y="48"/>
                    <a:pt x="329" y="50"/>
                    <a:pt x="328" y="48"/>
                  </a:cubicBezTo>
                  <a:cubicBezTo>
                    <a:pt x="328" y="48"/>
                    <a:pt x="327" y="47"/>
                    <a:pt x="327" y="47"/>
                  </a:cubicBezTo>
                  <a:cubicBezTo>
                    <a:pt x="327" y="46"/>
                    <a:pt x="327" y="47"/>
                    <a:pt x="326" y="46"/>
                  </a:cubicBezTo>
                  <a:cubicBezTo>
                    <a:pt x="326" y="46"/>
                    <a:pt x="324" y="43"/>
                    <a:pt x="322" y="42"/>
                  </a:cubicBezTo>
                  <a:cubicBezTo>
                    <a:pt x="322" y="42"/>
                    <a:pt x="319" y="39"/>
                    <a:pt x="319" y="39"/>
                  </a:cubicBezTo>
                  <a:cubicBezTo>
                    <a:pt x="321" y="42"/>
                    <a:pt x="322" y="42"/>
                    <a:pt x="323" y="43"/>
                  </a:cubicBezTo>
                  <a:cubicBezTo>
                    <a:pt x="322" y="42"/>
                    <a:pt x="326" y="46"/>
                    <a:pt x="326" y="46"/>
                  </a:cubicBezTo>
                  <a:cubicBezTo>
                    <a:pt x="325" y="44"/>
                    <a:pt x="326" y="46"/>
                    <a:pt x="327" y="47"/>
                  </a:cubicBezTo>
                  <a:close/>
                  <a:moveTo>
                    <a:pt x="327" y="57"/>
                  </a:moveTo>
                  <a:cubicBezTo>
                    <a:pt x="328" y="58"/>
                    <a:pt x="328" y="60"/>
                    <a:pt x="328" y="59"/>
                  </a:cubicBezTo>
                  <a:cubicBezTo>
                    <a:pt x="328" y="58"/>
                    <a:pt x="327" y="57"/>
                    <a:pt x="327" y="57"/>
                  </a:cubicBezTo>
                  <a:cubicBezTo>
                    <a:pt x="327" y="57"/>
                    <a:pt x="327" y="58"/>
                    <a:pt x="327" y="58"/>
                  </a:cubicBezTo>
                  <a:cubicBezTo>
                    <a:pt x="327" y="57"/>
                    <a:pt x="326" y="56"/>
                    <a:pt x="325" y="54"/>
                  </a:cubicBezTo>
                  <a:cubicBezTo>
                    <a:pt x="325" y="56"/>
                    <a:pt x="324" y="54"/>
                    <a:pt x="325" y="55"/>
                  </a:cubicBezTo>
                  <a:cubicBezTo>
                    <a:pt x="325" y="55"/>
                    <a:pt x="326" y="56"/>
                    <a:pt x="327" y="57"/>
                  </a:cubicBezTo>
                  <a:close/>
                  <a:moveTo>
                    <a:pt x="327" y="46"/>
                  </a:moveTo>
                  <a:cubicBezTo>
                    <a:pt x="328" y="46"/>
                    <a:pt x="316" y="35"/>
                    <a:pt x="324" y="42"/>
                  </a:cubicBezTo>
                  <a:cubicBezTo>
                    <a:pt x="325" y="44"/>
                    <a:pt x="325" y="44"/>
                    <a:pt x="327" y="46"/>
                  </a:cubicBezTo>
                  <a:close/>
                  <a:moveTo>
                    <a:pt x="327" y="48"/>
                  </a:moveTo>
                  <a:cubicBezTo>
                    <a:pt x="327" y="48"/>
                    <a:pt x="327" y="47"/>
                    <a:pt x="325" y="46"/>
                  </a:cubicBezTo>
                  <a:cubicBezTo>
                    <a:pt x="324" y="44"/>
                    <a:pt x="323" y="43"/>
                    <a:pt x="322" y="42"/>
                  </a:cubicBezTo>
                  <a:cubicBezTo>
                    <a:pt x="324" y="44"/>
                    <a:pt x="326" y="47"/>
                    <a:pt x="327" y="48"/>
                  </a:cubicBezTo>
                  <a:close/>
                  <a:moveTo>
                    <a:pt x="322" y="53"/>
                  </a:moveTo>
                  <a:cubicBezTo>
                    <a:pt x="324" y="56"/>
                    <a:pt x="326" y="57"/>
                    <a:pt x="326" y="58"/>
                  </a:cubicBezTo>
                  <a:cubicBezTo>
                    <a:pt x="326" y="57"/>
                    <a:pt x="322" y="53"/>
                    <a:pt x="321" y="52"/>
                  </a:cubicBezTo>
                  <a:cubicBezTo>
                    <a:pt x="322" y="53"/>
                    <a:pt x="323" y="54"/>
                    <a:pt x="322" y="53"/>
                  </a:cubicBezTo>
                  <a:close/>
                  <a:moveTo>
                    <a:pt x="321" y="40"/>
                  </a:moveTo>
                  <a:cubicBezTo>
                    <a:pt x="320" y="40"/>
                    <a:pt x="320" y="40"/>
                    <a:pt x="320" y="40"/>
                  </a:cubicBezTo>
                  <a:cubicBezTo>
                    <a:pt x="319" y="38"/>
                    <a:pt x="318" y="38"/>
                    <a:pt x="318" y="37"/>
                  </a:cubicBezTo>
                  <a:cubicBezTo>
                    <a:pt x="319" y="38"/>
                    <a:pt x="319" y="38"/>
                    <a:pt x="318" y="37"/>
                  </a:cubicBezTo>
                  <a:cubicBezTo>
                    <a:pt x="317" y="37"/>
                    <a:pt x="316" y="35"/>
                    <a:pt x="314" y="34"/>
                  </a:cubicBezTo>
                  <a:cubicBezTo>
                    <a:pt x="314" y="33"/>
                    <a:pt x="313" y="33"/>
                    <a:pt x="312" y="32"/>
                  </a:cubicBezTo>
                  <a:cubicBezTo>
                    <a:pt x="311" y="31"/>
                    <a:pt x="310" y="31"/>
                    <a:pt x="310" y="30"/>
                  </a:cubicBezTo>
                  <a:cubicBezTo>
                    <a:pt x="309" y="30"/>
                    <a:pt x="313" y="33"/>
                    <a:pt x="311" y="32"/>
                  </a:cubicBezTo>
                  <a:cubicBezTo>
                    <a:pt x="313" y="33"/>
                    <a:pt x="315" y="35"/>
                    <a:pt x="316" y="36"/>
                  </a:cubicBezTo>
                  <a:cubicBezTo>
                    <a:pt x="317" y="37"/>
                    <a:pt x="318" y="38"/>
                    <a:pt x="319" y="38"/>
                  </a:cubicBezTo>
                  <a:cubicBezTo>
                    <a:pt x="320" y="39"/>
                    <a:pt x="320" y="40"/>
                    <a:pt x="321" y="40"/>
                  </a:cubicBezTo>
                  <a:close/>
                  <a:moveTo>
                    <a:pt x="316" y="35"/>
                  </a:moveTo>
                  <a:cubicBezTo>
                    <a:pt x="317" y="36"/>
                    <a:pt x="319" y="37"/>
                    <a:pt x="320" y="38"/>
                  </a:cubicBezTo>
                  <a:cubicBezTo>
                    <a:pt x="318" y="36"/>
                    <a:pt x="315" y="34"/>
                    <a:pt x="313" y="33"/>
                  </a:cubicBezTo>
                  <a:cubicBezTo>
                    <a:pt x="311" y="31"/>
                    <a:pt x="309" y="29"/>
                    <a:pt x="307" y="28"/>
                  </a:cubicBezTo>
                  <a:cubicBezTo>
                    <a:pt x="306" y="27"/>
                    <a:pt x="305" y="27"/>
                    <a:pt x="305" y="26"/>
                  </a:cubicBezTo>
                  <a:cubicBezTo>
                    <a:pt x="304" y="26"/>
                    <a:pt x="303" y="25"/>
                    <a:pt x="302" y="25"/>
                  </a:cubicBezTo>
                  <a:cubicBezTo>
                    <a:pt x="301" y="24"/>
                    <a:pt x="300" y="23"/>
                    <a:pt x="299" y="23"/>
                  </a:cubicBezTo>
                  <a:cubicBezTo>
                    <a:pt x="301" y="24"/>
                    <a:pt x="303" y="25"/>
                    <a:pt x="305" y="27"/>
                  </a:cubicBezTo>
                  <a:cubicBezTo>
                    <a:pt x="307" y="28"/>
                    <a:pt x="309" y="30"/>
                    <a:pt x="311" y="31"/>
                  </a:cubicBezTo>
                  <a:cubicBezTo>
                    <a:pt x="311" y="31"/>
                    <a:pt x="312" y="32"/>
                    <a:pt x="312" y="32"/>
                  </a:cubicBezTo>
                  <a:cubicBezTo>
                    <a:pt x="313" y="32"/>
                    <a:pt x="313" y="33"/>
                    <a:pt x="313" y="33"/>
                  </a:cubicBezTo>
                  <a:cubicBezTo>
                    <a:pt x="314" y="34"/>
                    <a:pt x="315" y="34"/>
                    <a:pt x="316" y="35"/>
                  </a:cubicBezTo>
                  <a:close/>
                  <a:moveTo>
                    <a:pt x="311" y="39"/>
                  </a:moveTo>
                  <a:cubicBezTo>
                    <a:pt x="310" y="38"/>
                    <a:pt x="310" y="38"/>
                    <a:pt x="309" y="37"/>
                  </a:cubicBezTo>
                  <a:cubicBezTo>
                    <a:pt x="310" y="38"/>
                    <a:pt x="309" y="38"/>
                    <a:pt x="309" y="37"/>
                  </a:cubicBezTo>
                  <a:cubicBezTo>
                    <a:pt x="308" y="37"/>
                    <a:pt x="307" y="36"/>
                    <a:pt x="306" y="35"/>
                  </a:cubicBezTo>
                  <a:cubicBezTo>
                    <a:pt x="308" y="36"/>
                    <a:pt x="302" y="32"/>
                    <a:pt x="304" y="34"/>
                  </a:cubicBezTo>
                  <a:cubicBezTo>
                    <a:pt x="305" y="34"/>
                    <a:pt x="305" y="35"/>
                    <a:pt x="306" y="35"/>
                  </a:cubicBezTo>
                  <a:cubicBezTo>
                    <a:pt x="307" y="36"/>
                    <a:pt x="307" y="36"/>
                    <a:pt x="307" y="36"/>
                  </a:cubicBezTo>
                  <a:cubicBezTo>
                    <a:pt x="309" y="37"/>
                    <a:pt x="310" y="39"/>
                    <a:pt x="311" y="39"/>
                  </a:cubicBezTo>
                  <a:close/>
                  <a:moveTo>
                    <a:pt x="307" y="30"/>
                  </a:moveTo>
                  <a:cubicBezTo>
                    <a:pt x="306" y="28"/>
                    <a:pt x="307" y="29"/>
                    <a:pt x="308" y="30"/>
                  </a:cubicBezTo>
                  <a:cubicBezTo>
                    <a:pt x="306" y="28"/>
                    <a:pt x="305" y="27"/>
                    <a:pt x="304" y="27"/>
                  </a:cubicBezTo>
                  <a:cubicBezTo>
                    <a:pt x="303" y="26"/>
                    <a:pt x="302" y="26"/>
                    <a:pt x="301" y="25"/>
                  </a:cubicBezTo>
                  <a:cubicBezTo>
                    <a:pt x="302" y="25"/>
                    <a:pt x="300" y="24"/>
                    <a:pt x="298" y="23"/>
                  </a:cubicBezTo>
                  <a:cubicBezTo>
                    <a:pt x="298" y="23"/>
                    <a:pt x="299" y="24"/>
                    <a:pt x="301" y="25"/>
                  </a:cubicBezTo>
                  <a:cubicBezTo>
                    <a:pt x="302" y="26"/>
                    <a:pt x="303" y="27"/>
                    <a:pt x="304" y="27"/>
                  </a:cubicBezTo>
                  <a:cubicBezTo>
                    <a:pt x="302" y="26"/>
                    <a:pt x="297" y="23"/>
                    <a:pt x="300" y="25"/>
                  </a:cubicBezTo>
                  <a:cubicBezTo>
                    <a:pt x="301" y="26"/>
                    <a:pt x="302" y="26"/>
                    <a:pt x="303" y="27"/>
                  </a:cubicBezTo>
                  <a:cubicBezTo>
                    <a:pt x="304" y="28"/>
                    <a:pt x="306" y="29"/>
                    <a:pt x="307" y="30"/>
                  </a:cubicBezTo>
                  <a:close/>
                  <a:moveTo>
                    <a:pt x="301" y="35"/>
                  </a:moveTo>
                  <a:cubicBezTo>
                    <a:pt x="302" y="35"/>
                    <a:pt x="301" y="35"/>
                    <a:pt x="300" y="34"/>
                  </a:cubicBezTo>
                  <a:cubicBezTo>
                    <a:pt x="298" y="33"/>
                    <a:pt x="297" y="32"/>
                    <a:pt x="296" y="32"/>
                  </a:cubicBezTo>
                  <a:cubicBezTo>
                    <a:pt x="299" y="34"/>
                    <a:pt x="299" y="34"/>
                    <a:pt x="299" y="34"/>
                  </a:cubicBezTo>
                  <a:cubicBezTo>
                    <a:pt x="300" y="34"/>
                    <a:pt x="301" y="35"/>
                    <a:pt x="301" y="35"/>
                  </a:cubicBezTo>
                  <a:close/>
                  <a:moveTo>
                    <a:pt x="300" y="32"/>
                  </a:moveTo>
                  <a:cubicBezTo>
                    <a:pt x="300" y="33"/>
                    <a:pt x="301" y="33"/>
                    <a:pt x="302" y="34"/>
                  </a:cubicBezTo>
                  <a:cubicBezTo>
                    <a:pt x="300" y="32"/>
                    <a:pt x="298" y="31"/>
                    <a:pt x="297" y="30"/>
                  </a:cubicBezTo>
                  <a:cubicBezTo>
                    <a:pt x="300" y="32"/>
                    <a:pt x="292" y="27"/>
                    <a:pt x="292" y="28"/>
                  </a:cubicBezTo>
                  <a:cubicBezTo>
                    <a:pt x="294" y="29"/>
                    <a:pt x="296" y="30"/>
                    <a:pt x="297" y="31"/>
                  </a:cubicBezTo>
                  <a:cubicBezTo>
                    <a:pt x="298" y="31"/>
                    <a:pt x="299" y="32"/>
                    <a:pt x="300" y="32"/>
                  </a:cubicBezTo>
                  <a:close/>
                  <a:moveTo>
                    <a:pt x="298" y="22"/>
                  </a:moveTo>
                  <a:cubicBezTo>
                    <a:pt x="299" y="22"/>
                    <a:pt x="299" y="22"/>
                    <a:pt x="299" y="22"/>
                  </a:cubicBezTo>
                  <a:cubicBezTo>
                    <a:pt x="298" y="21"/>
                    <a:pt x="297" y="21"/>
                    <a:pt x="296" y="20"/>
                  </a:cubicBezTo>
                  <a:cubicBezTo>
                    <a:pt x="296" y="20"/>
                    <a:pt x="295" y="20"/>
                    <a:pt x="295" y="20"/>
                  </a:cubicBezTo>
                  <a:cubicBezTo>
                    <a:pt x="296" y="20"/>
                    <a:pt x="297" y="21"/>
                    <a:pt x="297" y="21"/>
                  </a:cubicBezTo>
                  <a:cubicBezTo>
                    <a:pt x="296" y="20"/>
                    <a:pt x="295" y="20"/>
                    <a:pt x="295" y="20"/>
                  </a:cubicBezTo>
                  <a:cubicBezTo>
                    <a:pt x="296" y="20"/>
                    <a:pt x="297" y="21"/>
                    <a:pt x="298" y="22"/>
                  </a:cubicBezTo>
                  <a:close/>
                  <a:moveTo>
                    <a:pt x="295" y="23"/>
                  </a:moveTo>
                  <a:cubicBezTo>
                    <a:pt x="297" y="24"/>
                    <a:pt x="298" y="25"/>
                    <a:pt x="298" y="24"/>
                  </a:cubicBezTo>
                  <a:cubicBezTo>
                    <a:pt x="294" y="22"/>
                    <a:pt x="293" y="21"/>
                    <a:pt x="291" y="21"/>
                  </a:cubicBezTo>
                  <a:cubicBezTo>
                    <a:pt x="292" y="21"/>
                    <a:pt x="294" y="22"/>
                    <a:pt x="295" y="23"/>
                  </a:cubicBezTo>
                  <a:close/>
                  <a:moveTo>
                    <a:pt x="294" y="20"/>
                  </a:moveTo>
                  <a:cubicBezTo>
                    <a:pt x="294" y="20"/>
                    <a:pt x="286" y="15"/>
                    <a:pt x="285" y="15"/>
                  </a:cubicBezTo>
                  <a:cubicBezTo>
                    <a:pt x="285" y="15"/>
                    <a:pt x="286" y="15"/>
                    <a:pt x="286" y="15"/>
                  </a:cubicBezTo>
                  <a:cubicBezTo>
                    <a:pt x="286" y="15"/>
                    <a:pt x="282" y="14"/>
                    <a:pt x="282" y="14"/>
                  </a:cubicBezTo>
                  <a:cubicBezTo>
                    <a:pt x="284" y="15"/>
                    <a:pt x="284" y="15"/>
                    <a:pt x="287" y="17"/>
                  </a:cubicBezTo>
                  <a:cubicBezTo>
                    <a:pt x="286" y="16"/>
                    <a:pt x="287" y="17"/>
                    <a:pt x="288" y="17"/>
                  </a:cubicBezTo>
                  <a:cubicBezTo>
                    <a:pt x="289" y="17"/>
                    <a:pt x="289" y="17"/>
                    <a:pt x="289" y="17"/>
                  </a:cubicBezTo>
                  <a:cubicBezTo>
                    <a:pt x="288" y="17"/>
                    <a:pt x="287" y="16"/>
                    <a:pt x="286" y="16"/>
                  </a:cubicBezTo>
                  <a:cubicBezTo>
                    <a:pt x="285" y="16"/>
                    <a:pt x="285" y="15"/>
                    <a:pt x="285" y="15"/>
                  </a:cubicBezTo>
                  <a:cubicBezTo>
                    <a:pt x="288" y="16"/>
                    <a:pt x="290" y="17"/>
                    <a:pt x="294" y="20"/>
                  </a:cubicBezTo>
                  <a:close/>
                  <a:moveTo>
                    <a:pt x="290" y="19"/>
                  </a:moveTo>
                  <a:cubicBezTo>
                    <a:pt x="290" y="19"/>
                    <a:pt x="288" y="18"/>
                    <a:pt x="287" y="17"/>
                  </a:cubicBezTo>
                  <a:cubicBezTo>
                    <a:pt x="285" y="17"/>
                    <a:pt x="284" y="16"/>
                    <a:pt x="284" y="16"/>
                  </a:cubicBezTo>
                  <a:cubicBezTo>
                    <a:pt x="285" y="17"/>
                    <a:pt x="286" y="17"/>
                    <a:pt x="287" y="17"/>
                  </a:cubicBezTo>
                  <a:cubicBezTo>
                    <a:pt x="287" y="18"/>
                    <a:pt x="288" y="18"/>
                    <a:pt x="290" y="19"/>
                  </a:cubicBezTo>
                  <a:close/>
                  <a:moveTo>
                    <a:pt x="289" y="28"/>
                  </a:moveTo>
                  <a:cubicBezTo>
                    <a:pt x="289" y="28"/>
                    <a:pt x="287" y="27"/>
                    <a:pt x="285" y="25"/>
                  </a:cubicBezTo>
                  <a:cubicBezTo>
                    <a:pt x="283" y="25"/>
                    <a:pt x="284" y="26"/>
                    <a:pt x="285" y="26"/>
                  </a:cubicBezTo>
                  <a:cubicBezTo>
                    <a:pt x="285" y="26"/>
                    <a:pt x="284" y="26"/>
                    <a:pt x="285" y="26"/>
                  </a:cubicBezTo>
                  <a:cubicBezTo>
                    <a:pt x="286" y="26"/>
                    <a:pt x="288" y="27"/>
                    <a:pt x="288" y="28"/>
                  </a:cubicBezTo>
                  <a:cubicBezTo>
                    <a:pt x="287" y="27"/>
                    <a:pt x="287" y="27"/>
                    <a:pt x="289" y="28"/>
                  </a:cubicBezTo>
                  <a:close/>
                  <a:moveTo>
                    <a:pt x="286" y="24"/>
                  </a:moveTo>
                  <a:cubicBezTo>
                    <a:pt x="287" y="25"/>
                    <a:pt x="290" y="26"/>
                    <a:pt x="288" y="25"/>
                  </a:cubicBezTo>
                  <a:cubicBezTo>
                    <a:pt x="287" y="24"/>
                    <a:pt x="286" y="24"/>
                    <a:pt x="285" y="23"/>
                  </a:cubicBezTo>
                  <a:cubicBezTo>
                    <a:pt x="284" y="23"/>
                    <a:pt x="283" y="22"/>
                    <a:pt x="284" y="23"/>
                  </a:cubicBezTo>
                  <a:cubicBezTo>
                    <a:pt x="284" y="23"/>
                    <a:pt x="285" y="23"/>
                    <a:pt x="285" y="24"/>
                  </a:cubicBezTo>
                  <a:cubicBezTo>
                    <a:pt x="283" y="23"/>
                    <a:pt x="286" y="24"/>
                    <a:pt x="288" y="25"/>
                  </a:cubicBezTo>
                  <a:cubicBezTo>
                    <a:pt x="289" y="25"/>
                    <a:pt x="285" y="24"/>
                    <a:pt x="286" y="24"/>
                  </a:cubicBezTo>
                  <a:close/>
                  <a:moveTo>
                    <a:pt x="285" y="23"/>
                  </a:moveTo>
                  <a:cubicBezTo>
                    <a:pt x="286" y="24"/>
                    <a:pt x="288" y="25"/>
                    <a:pt x="287" y="24"/>
                  </a:cubicBezTo>
                  <a:cubicBezTo>
                    <a:pt x="286" y="24"/>
                    <a:pt x="285" y="23"/>
                    <a:pt x="284" y="22"/>
                  </a:cubicBezTo>
                  <a:cubicBezTo>
                    <a:pt x="283" y="22"/>
                    <a:pt x="281" y="21"/>
                    <a:pt x="281" y="21"/>
                  </a:cubicBezTo>
                  <a:cubicBezTo>
                    <a:pt x="282" y="22"/>
                    <a:pt x="284" y="22"/>
                    <a:pt x="285" y="23"/>
                  </a:cubicBezTo>
                  <a:close/>
                  <a:moveTo>
                    <a:pt x="283" y="15"/>
                  </a:moveTo>
                  <a:cubicBezTo>
                    <a:pt x="282" y="15"/>
                    <a:pt x="286" y="16"/>
                    <a:pt x="283" y="15"/>
                  </a:cubicBezTo>
                  <a:cubicBezTo>
                    <a:pt x="283" y="15"/>
                    <a:pt x="281" y="14"/>
                    <a:pt x="279" y="13"/>
                  </a:cubicBezTo>
                  <a:cubicBezTo>
                    <a:pt x="278" y="12"/>
                    <a:pt x="276" y="12"/>
                    <a:pt x="275" y="12"/>
                  </a:cubicBezTo>
                  <a:cubicBezTo>
                    <a:pt x="279" y="13"/>
                    <a:pt x="281" y="14"/>
                    <a:pt x="282" y="15"/>
                  </a:cubicBezTo>
                  <a:cubicBezTo>
                    <a:pt x="281" y="14"/>
                    <a:pt x="279" y="14"/>
                    <a:pt x="279" y="14"/>
                  </a:cubicBezTo>
                  <a:cubicBezTo>
                    <a:pt x="281" y="14"/>
                    <a:pt x="281" y="15"/>
                    <a:pt x="283" y="15"/>
                  </a:cubicBezTo>
                  <a:close/>
                  <a:moveTo>
                    <a:pt x="272" y="10"/>
                  </a:moveTo>
                  <a:cubicBezTo>
                    <a:pt x="271" y="10"/>
                    <a:pt x="269" y="8"/>
                    <a:pt x="267" y="8"/>
                  </a:cubicBezTo>
                  <a:cubicBezTo>
                    <a:pt x="269" y="9"/>
                    <a:pt x="264" y="7"/>
                    <a:pt x="265" y="8"/>
                  </a:cubicBezTo>
                  <a:cubicBezTo>
                    <a:pt x="267" y="8"/>
                    <a:pt x="267" y="9"/>
                    <a:pt x="268" y="9"/>
                  </a:cubicBezTo>
                  <a:cubicBezTo>
                    <a:pt x="269" y="9"/>
                    <a:pt x="267" y="8"/>
                    <a:pt x="266" y="8"/>
                  </a:cubicBezTo>
                  <a:cubicBezTo>
                    <a:pt x="269" y="9"/>
                    <a:pt x="269" y="9"/>
                    <a:pt x="272" y="10"/>
                  </a:cubicBezTo>
                  <a:close/>
                  <a:moveTo>
                    <a:pt x="269" y="159"/>
                  </a:moveTo>
                  <a:cubicBezTo>
                    <a:pt x="266" y="159"/>
                    <a:pt x="261" y="159"/>
                    <a:pt x="261" y="159"/>
                  </a:cubicBezTo>
                  <a:cubicBezTo>
                    <a:pt x="263" y="159"/>
                    <a:pt x="264" y="159"/>
                    <a:pt x="268" y="159"/>
                  </a:cubicBezTo>
                  <a:cubicBezTo>
                    <a:pt x="268" y="159"/>
                    <a:pt x="268" y="159"/>
                    <a:pt x="269" y="159"/>
                  </a:cubicBezTo>
                  <a:close/>
                  <a:moveTo>
                    <a:pt x="268" y="9"/>
                  </a:moveTo>
                  <a:cubicBezTo>
                    <a:pt x="269" y="9"/>
                    <a:pt x="266" y="9"/>
                    <a:pt x="265" y="8"/>
                  </a:cubicBezTo>
                  <a:cubicBezTo>
                    <a:pt x="263" y="8"/>
                    <a:pt x="266" y="8"/>
                    <a:pt x="265" y="9"/>
                  </a:cubicBezTo>
                  <a:lnTo>
                    <a:pt x="268" y="9"/>
                  </a:lnTo>
                  <a:close/>
                  <a:moveTo>
                    <a:pt x="265" y="17"/>
                  </a:moveTo>
                  <a:cubicBezTo>
                    <a:pt x="265" y="17"/>
                    <a:pt x="266" y="17"/>
                    <a:pt x="266" y="17"/>
                  </a:cubicBezTo>
                  <a:cubicBezTo>
                    <a:pt x="262" y="16"/>
                    <a:pt x="265" y="17"/>
                    <a:pt x="263" y="17"/>
                  </a:cubicBezTo>
                  <a:cubicBezTo>
                    <a:pt x="262" y="16"/>
                    <a:pt x="262" y="16"/>
                    <a:pt x="263" y="16"/>
                  </a:cubicBezTo>
                  <a:cubicBezTo>
                    <a:pt x="261" y="16"/>
                    <a:pt x="259" y="15"/>
                    <a:pt x="257" y="15"/>
                  </a:cubicBezTo>
                  <a:cubicBezTo>
                    <a:pt x="256" y="15"/>
                    <a:pt x="256" y="15"/>
                    <a:pt x="258" y="15"/>
                  </a:cubicBezTo>
                  <a:cubicBezTo>
                    <a:pt x="254" y="15"/>
                    <a:pt x="254" y="14"/>
                    <a:pt x="250" y="14"/>
                  </a:cubicBezTo>
                  <a:cubicBezTo>
                    <a:pt x="251" y="14"/>
                    <a:pt x="251" y="14"/>
                    <a:pt x="252" y="14"/>
                  </a:cubicBezTo>
                  <a:cubicBezTo>
                    <a:pt x="254" y="15"/>
                    <a:pt x="256" y="15"/>
                    <a:pt x="258" y="16"/>
                  </a:cubicBezTo>
                  <a:cubicBezTo>
                    <a:pt x="260" y="16"/>
                    <a:pt x="262" y="17"/>
                    <a:pt x="265" y="17"/>
                  </a:cubicBezTo>
                  <a:close/>
                  <a:moveTo>
                    <a:pt x="257" y="13"/>
                  </a:moveTo>
                  <a:cubicBezTo>
                    <a:pt x="258" y="13"/>
                    <a:pt x="260" y="14"/>
                    <a:pt x="260" y="14"/>
                  </a:cubicBezTo>
                  <a:cubicBezTo>
                    <a:pt x="259" y="14"/>
                    <a:pt x="258" y="13"/>
                    <a:pt x="257" y="13"/>
                  </a:cubicBezTo>
                  <a:cubicBezTo>
                    <a:pt x="258" y="14"/>
                    <a:pt x="250" y="12"/>
                    <a:pt x="253" y="13"/>
                  </a:cubicBezTo>
                  <a:cubicBezTo>
                    <a:pt x="255" y="13"/>
                    <a:pt x="255" y="14"/>
                    <a:pt x="258" y="14"/>
                  </a:cubicBezTo>
                  <a:cubicBezTo>
                    <a:pt x="256" y="13"/>
                    <a:pt x="256" y="13"/>
                    <a:pt x="257" y="13"/>
                  </a:cubicBezTo>
                  <a:close/>
                  <a:moveTo>
                    <a:pt x="254" y="159"/>
                  </a:moveTo>
                  <a:cubicBezTo>
                    <a:pt x="251" y="159"/>
                    <a:pt x="244" y="159"/>
                    <a:pt x="241" y="159"/>
                  </a:cubicBezTo>
                  <a:cubicBezTo>
                    <a:pt x="247" y="159"/>
                    <a:pt x="251" y="159"/>
                    <a:pt x="254" y="159"/>
                  </a:cubicBezTo>
                  <a:close/>
                  <a:moveTo>
                    <a:pt x="247" y="159"/>
                  </a:moveTo>
                  <a:cubicBezTo>
                    <a:pt x="248" y="159"/>
                    <a:pt x="244" y="159"/>
                    <a:pt x="245" y="158"/>
                  </a:cubicBezTo>
                  <a:cubicBezTo>
                    <a:pt x="246" y="158"/>
                    <a:pt x="247" y="158"/>
                    <a:pt x="247" y="158"/>
                  </a:cubicBezTo>
                  <a:cubicBezTo>
                    <a:pt x="244" y="158"/>
                    <a:pt x="241" y="159"/>
                    <a:pt x="242" y="159"/>
                  </a:cubicBezTo>
                  <a:cubicBezTo>
                    <a:pt x="242" y="159"/>
                    <a:pt x="246" y="159"/>
                    <a:pt x="247" y="159"/>
                  </a:cubicBezTo>
                  <a:close/>
                  <a:moveTo>
                    <a:pt x="240" y="2"/>
                  </a:moveTo>
                  <a:cubicBezTo>
                    <a:pt x="242" y="3"/>
                    <a:pt x="247" y="3"/>
                    <a:pt x="246" y="3"/>
                  </a:cubicBezTo>
                  <a:cubicBezTo>
                    <a:pt x="244" y="3"/>
                    <a:pt x="241" y="2"/>
                    <a:pt x="240" y="2"/>
                  </a:cubicBezTo>
                  <a:close/>
                  <a:moveTo>
                    <a:pt x="248" y="12"/>
                  </a:moveTo>
                  <a:cubicBezTo>
                    <a:pt x="245" y="12"/>
                    <a:pt x="242" y="11"/>
                    <a:pt x="239" y="11"/>
                  </a:cubicBezTo>
                  <a:cubicBezTo>
                    <a:pt x="241" y="11"/>
                    <a:pt x="245" y="12"/>
                    <a:pt x="248" y="12"/>
                  </a:cubicBezTo>
                  <a:close/>
                  <a:moveTo>
                    <a:pt x="234" y="172"/>
                  </a:moveTo>
                  <a:cubicBezTo>
                    <a:pt x="236" y="172"/>
                    <a:pt x="239" y="172"/>
                    <a:pt x="240" y="172"/>
                  </a:cubicBezTo>
                  <a:cubicBezTo>
                    <a:pt x="238" y="172"/>
                    <a:pt x="237" y="172"/>
                    <a:pt x="235" y="172"/>
                  </a:cubicBezTo>
                  <a:cubicBezTo>
                    <a:pt x="235" y="172"/>
                    <a:pt x="234" y="172"/>
                    <a:pt x="234" y="172"/>
                  </a:cubicBezTo>
                  <a:close/>
                  <a:moveTo>
                    <a:pt x="231" y="160"/>
                  </a:moveTo>
                  <a:cubicBezTo>
                    <a:pt x="231" y="159"/>
                    <a:pt x="238" y="160"/>
                    <a:pt x="240" y="159"/>
                  </a:cubicBezTo>
                  <a:cubicBezTo>
                    <a:pt x="235" y="159"/>
                    <a:pt x="232" y="159"/>
                    <a:pt x="226" y="159"/>
                  </a:cubicBezTo>
                  <a:cubicBezTo>
                    <a:pt x="226" y="159"/>
                    <a:pt x="226" y="160"/>
                    <a:pt x="225" y="160"/>
                  </a:cubicBezTo>
                  <a:cubicBezTo>
                    <a:pt x="227" y="160"/>
                    <a:pt x="229" y="159"/>
                    <a:pt x="231" y="160"/>
                  </a:cubicBezTo>
                  <a:close/>
                  <a:moveTo>
                    <a:pt x="216" y="159"/>
                  </a:moveTo>
                  <a:cubicBezTo>
                    <a:pt x="217" y="159"/>
                    <a:pt x="213" y="158"/>
                    <a:pt x="212" y="159"/>
                  </a:cubicBezTo>
                  <a:cubicBezTo>
                    <a:pt x="214" y="159"/>
                    <a:pt x="214" y="159"/>
                    <a:pt x="214" y="159"/>
                  </a:cubicBezTo>
                  <a:cubicBezTo>
                    <a:pt x="213" y="159"/>
                    <a:pt x="212" y="159"/>
                    <a:pt x="211" y="159"/>
                  </a:cubicBezTo>
                  <a:lnTo>
                    <a:pt x="216" y="159"/>
                  </a:lnTo>
                  <a:close/>
                  <a:moveTo>
                    <a:pt x="211" y="13"/>
                  </a:moveTo>
                  <a:cubicBezTo>
                    <a:pt x="213" y="12"/>
                    <a:pt x="217" y="12"/>
                    <a:pt x="217" y="12"/>
                  </a:cubicBezTo>
                  <a:cubicBezTo>
                    <a:pt x="214" y="12"/>
                    <a:pt x="213" y="12"/>
                    <a:pt x="211" y="13"/>
                  </a:cubicBezTo>
                  <a:close/>
                  <a:moveTo>
                    <a:pt x="212" y="160"/>
                  </a:moveTo>
                  <a:cubicBezTo>
                    <a:pt x="211" y="160"/>
                    <a:pt x="217" y="160"/>
                    <a:pt x="213" y="159"/>
                  </a:cubicBezTo>
                  <a:cubicBezTo>
                    <a:pt x="212" y="160"/>
                    <a:pt x="208" y="159"/>
                    <a:pt x="207" y="160"/>
                  </a:cubicBezTo>
                  <a:cubicBezTo>
                    <a:pt x="210" y="160"/>
                    <a:pt x="209" y="160"/>
                    <a:pt x="212" y="160"/>
                  </a:cubicBezTo>
                  <a:close/>
                  <a:moveTo>
                    <a:pt x="210" y="11"/>
                  </a:moveTo>
                  <a:cubicBezTo>
                    <a:pt x="211" y="10"/>
                    <a:pt x="205" y="11"/>
                    <a:pt x="206" y="11"/>
                  </a:cubicBezTo>
                  <a:cubicBezTo>
                    <a:pt x="207" y="11"/>
                    <a:pt x="209" y="11"/>
                    <a:pt x="210" y="11"/>
                  </a:cubicBezTo>
                  <a:close/>
                  <a:moveTo>
                    <a:pt x="211" y="159"/>
                  </a:moveTo>
                  <a:cubicBezTo>
                    <a:pt x="210" y="159"/>
                    <a:pt x="210" y="159"/>
                    <a:pt x="207" y="159"/>
                  </a:cubicBezTo>
                  <a:cubicBezTo>
                    <a:pt x="207" y="159"/>
                    <a:pt x="207" y="159"/>
                    <a:pt x="206" y="159"/>
                  </a:cubicBezTo>
                  <a:cubicBezTo>
                    <a:pt x="205" y="159"/>
                    <a:pt x="202" y="159"/>
                    <a:pt x="205" y="159"/>
                  </a:cubicBezTo>
                  <a:cubicBezTo>
                    <a:pt x="204" y="159"/>
                    <a:pt x="204" y="159"/>
                    <a:pt x="204" y="159"/>
                  </a:cubicBezTo>
                  <a:cubicBezTo>
                    <a:pt x="209" y="159"/>
                    <a:pt x="208" y="159"/>
                    <a:pt x="211" y="159"/>
                  </a:cubicBezTo>
                  <a:close/>
                  <a:moveTo>
                    <a:pt x="200" y="14"/>
                  </a:moveTo>
                  <a:cubicBezTo>
                    <a:pt x="204" y="13"/>
                    <a:pt x="205" y="12"/>
                    <a:pt x="207" y="12"/>
                  </a:cubicBezTo>
                  <a:cubicBezTo>
                    <a:pt x="204" y="13"/>
                    <a:pt x="200" y="13"/>
                    <a:pt x="200" y="14"/>
                  </a:cubicBezTo>
                  <a:close/>
                  <a:moveTo>
                    <a:pt x="202" y="171"/>
                  </a:moveTo>
                  <a:cubicBezTo>
                    <a:pt x="198" y="171"/>
                    <a:pt x="194" y="171"/>
                    <a:pt x="193" y="171"/>
                  </a:cubicBezTo>
                  <a:cubicBezTo>
                    <a:pt x="196" y="172"/>
                    <a:pt x="199" y="171"/>
                    <a:pt x="202" y="171"/>
                  </a:cubicBezTo>
                  <a:close/>
                  <a:moveTo>
                    <a:pt x="189" y="171"/>
                  </a:moveTo>
                  <a:cubicBezTo>
                    <a:pt x="192" y="171"/>
                    <a:pt x="187" y="171"/>
                    <a:pt x="186" y="171"/>
                  </a:cubicBezTo>
                  <a:cubicBezTo>
                    <a:pt x="182" y="171"/>
                    <a:pt x="187" y="171"/>
                    <a:pt x="189" y="171"/>
                  </a:cubicBezTo>
                  <a:close/>
                  <a:moveTo>
                    <a:pt x="186" y="18"/>
                  </a:moveTo>
                  <a:cubicBezTo>
                    <a:pt x="190" y="17"/>
                    <a:pt x="189" y="17"/>
                    <a:pt x="188" y="17"/>
                  </a:cubicBezTo>
                  <a:cubicBezTo>
                    <a:pt x="188" y="17"/>
                    <a:pt x="187" y="18"/>
                    <a:pt x="186" y="18"/>
                  </a:cubicBezTo>
                  <a:cubicBezTo>
                    <a:pt x="185" y="19"/>
                    <a:pt x="183" y="19"/>
                    <a:pt x="184" y="18"/>
                  </a:cubicBezTo>
                  <a:cubicBezTo>
                    <a:pt x="181" y="20"/>
                    <a:pt x="178" y="21"/>
                    <a:pt x="176" y="22"/>
                  </a:cubicBezTo>
                  <a:cubicBezTo>
                    <a:pt x="174" y="23"/>
                    <a:pt x="173" y="23"/>
                    <a:pt x="172" y="24"/>
                  </a:cubicBezTo>
                  <a:cubicBezTo>
                    <a:pt x="173" y="24"/>
                    <a:pt x="175" y="23"/>
                    <a:pt x="176" y="22"/>
                  </a:cubicBezTo>
                  <a:cubicBezTo>
                    <a:pt x="177" y="21"/>
                    <a:pt x="178" y="21"/>
                    <a:pt x="179" y="21"/>
                  </a:cubicBezTo>
                  <a:cubicBezTo>
                    <a:pt x="177" y="22"/>
                    <a:pt x="176" y="22"/>
                    <a:pt x="175" y="22"/>
                  </a:cubicBezTo>
                  <a:cubicBezTo>
                    <a:pt x="175" y="23"/>
                    <a:pt x="176" y="22"/>
                    <a:pt x="177" y="22"/>
                  </a:cubicBezTo>
                  <a:cubicBezTo>
                    <a:pt x="176" y="22"/>
                    <a:pt x="176" y="22"/>
                    <a:pt x="176" y="22"/>
                  </a:cubicBezTo>
                  <a:cubicBezTo>
                    <a:pt x="173" y="24"/>
                    <a:pt x="173" y="24"/>
                    <a:pt x="171" y="25"/>
                  </a:cubicBezTo>
                  <a:cubicBezTo>
                    <a:pt x="172" y="25"/>
                    <a:pt x="166" y="27"/>
                    <a:pt x="166" y="27"/>
                  </a:cubicBezTo>
                  <a:cubicBezTo>
                    <a:pt x="170" y="26"/>
                    <a:pt x="167" y="27"/>
                    <a:pt x="167" y="28"/>
                  </a:cubicBezTo>
                  <a:cubicBezTo>
                    <a:pt x="169" y="27"/>
                    <a:pt x="171" y="25"/>
                    <a:pt x="173" y="24"/>
                  </a:cubicBezTo>
                  <a:cubicBezTo>
                    <a:pt x="174" y="24"/>
                    <a:pt x="175" y="23"/>
                    <a:pt x="176" y="22"/>
                  </a:cubicBezTo>
                  <a:cubicBezTo>
                    <a:pt x="177" y="22"/>
                    <a:pt x="178" y="22"/>
                    <a:pt x="179" y="21"/>
                  </a:cubicBezTo>
                  <a:cubicBezTo>
                    <a:pt x="179" y="21"/>
                    <a:pt x="181" y="20"/>
                    <a:pt x="181" y="20"/>
                  </a:cubicBezTo>
                  <a:cubicBezTo>
                    <a:pt x="183" y="19"/>
                    <a:pt x="183" y="20"/>
                    <a:pt x="185" y="19"/>
                  </a:cubicBezTo>
                  <a:cubicBezTo>
                    <a:pt x="185" y="19"/>
                    <a:pt x="185" y="18"/>
                    <a:pt x="187" y="18"/>
                  </a:cubicBezTo>
                  <a:cubicBezTo>
                    <a:pt x="188" y="18"/>
                    <a:pt x="188" y="17"/>
                    <a:pt x="188" y="18"/>
                  </a:cubicBezTo>
                  <a:cubicBezTo>
                    <a:pt x="187" y="18"/>
                    <a:pt x="186" y="18"/>
                    <a:pt x="186" y="18"/>
                  </a:cubicBezTo>
                  <a:close/>
                  <a:moveTo>
                    <a:pt x="188" y="160"/>
                  </a:moveTo>
                  <a:cubicBezTo>
                    <a:pt x="184" y="160"/>
                    <a:pt x="180" y="159"/>
                    <a:pt x="179" y="160"/>
                  </a:cubicBezTo>
                  <a:cubicBezTo>
                    <a:pt x="180" y="160"/>
                    <a:pt x="180" y="160"/>
                    <a:pt x="181" y="160"/>
                  </a:cubicBezTo>
                  <a:cubicBezTo>
                    <a:pt x="184" y="160"/>
                    <a:pt x="187" y="160"/>
                    <a:pt x="188" y="160"/>
                  </a:cubicBezTo>
                  <a:close/>
                  <a:moveTo>
                    <a:pt x="173" y="171"/>
                  </a:moveTo>
                  <a:cubicBezTo>
                    <a:pt x="175" y="171"/>
                    <a:pt x="184" y="171"/>
                    <a:pt x="181" y="171"/>
                  </a:cubicBezTo>
                  <a:cubicBezTo>
                    <a:pt x="181" y="171"/>
                    <a:pt x="181" y="171"/>
                    <a:pt x="180" y="171"/>
                  </a:cubicBezTo>
                  <a:cubicBezTo>
                    <a:pt x="178" y="171"/>
                    <a:pt x="180" y="170"/>
                    <a:pt x="178" y="170"/>
                  </a:cubicBezTo>
                  <a:cubicBezTo>
                    <a:pt x="175" y="171"/>
                    <a:pt x="171" y="170"/>
                    <a:pt x="168" y="171"/>
                  </a:cubicBezTo>
                  <a:cubicBezTo>
                    <a:pt x="172" y="171"/>
                    <a:pt x="172" y="171"/>
                    <a:pt x="173" y="171"/>
                  </a:cubicBezTo>
                  <a:close/>
                  <a:moveTo>
                    <a:pt x="171" y="25"/>
                  </a:moveTo>
                  <a:cubicBezTo>
                    <a:pt x="172" y="23"/>
                    <a:pt x="166" y="27"/>
                    <a:pt x="167" y="26"/>
                  </a:cubicBezTo>
                  <a:cubicBezTo>
                    <a:pt x="166" y="27"/>
                    <a:pt x="165" y="28"/>
                    <a:pt x="164" y="28"/>
                  </a:cubicBezTo>
                  <a:cubicBezTo>
                    <a:pt x="163" y="29"/>
                    <a:pt x="162" y="29"/>
                    <a:pt x="164" y="28"/>
                  </a:cubicBezTo>
                  <a:cubicBezTo>
                    <a:pt x="166" y="27"/>
                    <a:pt x="168" y="26"/>
                    <a:pt x="171" y="25"/>
                  </a:cubicBezTo>
                  <a:close/>
                  <a:moveTo>
                    <a:pt x="165" y="21"/>
                  </a:moveTo>
                  <a:cubicBezTo>
                    <a:pt x="165" y="20"/>
                    <a:pt x="157" y="25"/>
                    <a:pt x="157" y="25"/>
                  </a:cubicBezTo>
                  <a:cubicBezTo>
                    <a:pt x="157" y="26"/>
                    <a:pt x="158" y="25"/>
                    <a:pt x="160" y="24"/>
                  </a:cubicBezTo>
                  <a:cubicBezTo>
                    <a:pt x="161" y="23"/>
                    <a:pt x="163" y="22"/>
                    <a:pt x="165" y="21"/>
                  </a:cubicBezTo>
                  <a:close/>
                  <a:moveTo>
                    <a:pt x="161" y="30"/>
                  </a:moveTo>
                  <a:cubicBezTo>
                    <a:pt x="161" y="30"/>
                    <a:pt x="164" y="29"/>
                    <a:pt x="164" y="29"/>
                  </a:cubicBezTo>
                  <a:cubicBezTo>
                    <a:pt x="162" y="30"/>
                    <a:pt x="162" y="30"/>
                    <a:pt x="160" y="30"/>
                  </a:cubicBezTo>
                  <a:cubicBezTo>
                    <a:pt x="160" y="31"/>
                    <a:pt x="159" y="31"/>
                    <a:pt x="158" y="32"/>
                  </a:cubicBezTo>
                  <a:cubicBezTo>
                    <a:pt x="158" y="32"/>
                    <a:pt x="160" y="31"/>
                    <a:pt x="157" y="32"/>
                  </a:cubicBezTo>
                  <a:cubicBezTo>
                    <a:pt x="157" y="32"/>
                    <a:pt x="156" y="33"/>
                    <a:pt x="155" y="34"/>
                  </a:cubicBezTo>
                  <a:cubicBezTo>
                    <a:pt x="155" y="34"/>
                    <a:pt x="155" y="34"/>
                    <a:pt x="154" y="34"/>
                  </a:cubicBezTo>
                  <a:cubicBezTo>
                    <a:pt x="155" y="34"/>
                    <a:pt x="156" y="34"/>
                    <a:pt x="157" y="33"/>
                  </a:cubicBezTo>
                  <a:cubicBezTo>
                    <a:pt x="157" y="33"/>
                    <a:pt x="154" y="35"/>
                    <a:pt x="154" y="36"/>
                  </a:cubicBezTo>
                  <a:cubicBezTo>
                    <a:pt x="155" y="34"/>
                    <a:pt x="157" y="33"/>
                    <a:pt x="158" y="32"/>
                  </a:cubicBezTo>
                  <a:cubicBezTo>
                    <a:pt x="159" y="31"/>
                    <a:pt x="160" y="31"/>
                    <a:pt x="161" y="30"/>
                  </a:cubicBezTo>
                  <a:close/>
                  <a:moveTo>
                    <a:pt x="163" y="171"/>
                  </a:moveTo>
                  <a:cubicBezTo>
                    <a:pt x="163" y="171"/>
                    <a:pt x="163" y="171"/>
                    <a:pt x="162" y="171"/>
                  </a:cubicBezTo>
                  <a:cubicBezTo>
                    <a:pt x="163" y="171"/>
                    <a:pt x="157" y="171"/>
                    <a:pt x="159" y="171"/>
                  </a:cubicBezTo>
                  <a:cubicBezTo>
                    <a:pt x="160" y="171"/>
                    <a:pt x="162" y="171"/>
                    <a:pt x="163" y="171"/>
                  </a:cubicBezTo>
                  <a:close/>
                  <a:moveTo>
                    <a:pt x="160" y="23"/>
                  </a:moveTo>
                  <a:cubicBezTo>
                    <a:pt x="161" y="22"/>
                    <a:pt x="160" y="22"/>
                    <a:pt x="161" y="22"/>
                  </a:cubicBezTo>
                  <a:cubicBezTo>
                    <a:pt x="158" y="23"/>
                    <a:pt x="159" y="23"/>
                    <a:pt x="155" y="26"/>
                  </a:cubicBezTo>
                  <a:cubicBezTo>
                    <a:pt x="154" y="27"/>
                    <a:pt x="160" y="22"/>
                    <a:pt x="159" y="23"/>
                  </a:cubicBezTo>
                  <a:cubicBezTo>
                    <a:pt x="156" y="25"/>
                    <a:pt x="156" y="25"/>
                    <a:pt x="154" y="27"/>
                  </a:cubicBezTo>
                  <a:cubicBezTo>
                    <a:pt x="154" y="27"/>
                    <a:pt x="158" y="24"/>
                    <a:pt x="160" y="23"/>
                  </a:cubicBezTo>
                  <a:close/>
                  <a:moveTo>
                    <a:pt x="149" y="171"/>
                  </a:moveTo>
                  <a:cubicBezTo>
                    <a:pt x="154" y="171"/>
                    <a:pt x="154" y="171"/>
                    <a:pt x="157" y="171"/>
                  </a:cubicBezTo>
                  <a:cubicBezTo>
                    <a:pt x="156" y="171"/>
                    <a:pt x="151" y="171"/>
                    <a:pt x="149" y="171"/>
                  </a:cubicBezTo>
                  <a:close/>
                  <a:moveTo>
                    <a:pt x="152" y="29"/>
                  </a:moveTo>
                  <a:cubicBezTo>
                    <a:pt x="152" y="29"/>
                    <a:pt x="152" y="28"/>
                    <a:pt x="153" y="28"/>
                  </a:cubicBezTo>
                  <a:cubicBezTo>
                    <a:pt x="150" y="30"/>
                    <a:pt x="150" y="30"/>
                    <a:pt x="145" y="34"/>
                  </a:cubicBezTo>
                  <a:cubicBezTo>
                    <a:pt x="145" y="34"/>
                    <a:pt x="150" y="30"/>
                    <a:pt x="152" y="29"/>
                  </a:cubicBezTo>
                  <a:close/>
                  <a:moveTo>
                    <a:pt x="145" y="171"/>
                  </a:moveTo>
                  <a:cubicBezTo>
                    <a:pt x="145" y="170"/>
                    <a:pt x="145" y="170"/>
                    <a:pt x="145" y="170"/>
                  </a:cubicBezTo>
                  <a:cubicBezTo>
                    <a:pt x="143" y="170"/>
                    <a:pt x="140" y="171"/>
                    <a:pt x="139" y="171"/>
                  </a:cubicBezTo>
                  <a:cubicBezTo>
                    <a:pt x="142" y="171"/>
                    <a:pt x="142" y="171"/>
                    <a:pt x="145" y="171"/>
                  </a:cubicBezTo>
                  <a:close/>
                  <a:moveTo>
                    <a:pt x="143" y="45"/>
                  </a:moveTo>
                  <a:cubicBezTo>
                    <a:pt x="144" y="44"/>
                    <a:pt x="144" y="43"/>
                    <a:pt x="144" y="44"/>
                  </a:cubicBezTo>
                  <a:cubicBezTo>
                    <a:pt x="143" y="45"/>
                    <a:pt x="142" y="46"/>
                    <a:pt x="141" y="47"/>
                  </a:cubicBezTo>
                  <a:cubicBezTo>
                    <a:pt x="140" y="48"/>
                    <a:pt x="139" y="49"/>
                    <a:pt x="139" y="49"/>
                  </a:cubicBezTo>
                  <a:cubicBezTo>
                    <a:pt x="140" y="48"/>
                    <a:pt x="141" y="47"/>
                    <a:pt x="141" y="47"/>
                  </a:cubicBezTo>
                  <a:cubicBezTo>
                    <a:pt x="142" y="46"/>
                    <a:pt x="143" y="46"/>
                    <a:pt x="143" y="45"/>
                  </a:cubicBezTo>
                  <a:close/>
                  <a:moveTo>
                    <a:pt x="141" y="45"/>
                  </a:moveTo>
                  <a:cubicBezTo>
                    <a:pt x="142" y="45"/>
                    <a:pt x="143" y="44"/>
                    <a:pt x="141" y="45"/>
                  </a:cubicBezTo>
                  <a:cubicBezTo>
                    <a:pt x="141" y="45"/>
                    <a:pt x="140" y="46"/>
                    <a:pt x="139" y="48"/>
                  </a:cubicBezTo>
                  <a:cubicBezTo>
                    <a:pt x="139" y="48"/>
                    <a:pt x="138" y="48"/>
                    <a:pt x="139" y="47"/>
                  </a:cubicBezTo>
                  <a:cubicBezTo>
                    <a:pt x="140" y="47"/>
                    <a:pt x="141" y="46"/>
                    <a:pt x="141" y="45"/>
                  </a:cubicBezTo>
                  <a:close/>
                  <a:moveTo>
                    <a:pt x="136" y="51"/>
                  </a:moveTo>
                  <a:cubicBezTo>
                    <a:pt x="135" y="51"/>
                    <a:pt x="137" y="48"/>
                    <a:pt x="137" y="48"/>
                  </a:cubicBezTo>
                  <a:cubicBezTo>
                    <a:pt x="135" y="50"/>
                    <a:pt x="134" y="51"/>
                    <a:pt x="134" y="52"/>
                  </a:cubicBezTo>
                  <a:cubicBezTo>
                    <a:pt x="133" y="52"/>
                    <a:pt x="133" y="53"/>
                    <a:pt x="132" y="54"/>
                  </a:cubicBezTo>
                  <a:cubicBezTo>
                    <a:pt x="133" y="53"/>
                    <a:pt x="133" y="53"/>
                    <a:pt x="134" y="52"/>
                  </a:cubicBezTo>
                  <a:cubicBezTo>
                    <a:pt x="134" y="52"/>
                    <a:pt x="135" y="51"/>
                    <a:pt x="136" y="51"/>
                  </a:cubicBezTo>
                  <a:close/>
                  <a:moveTo>
                    <a:pt x="135" y="53"/>
                  </a:moveTo>
                  <a:cubicBezTo>
                    <a:pt x="134" y="53"/>
                    <a:pt x="135" y="52"/>
                    <a:pt x="134" y="53"/>
                  </a:cubicBezTo>
                  <a:cubicBezTo>
                    <a:pt x="133" y="54"/>
                    <a:pt x="134" y="54"/>
                    <a:pt x="133" y="55"/>
                  </a:cubicBezTo>
                  <a:cubicBezTo>
                    <a:pt x="132" y="55"/>
                    <a:pt x="134" y="53"/>
                    <a:pt x="134" y="52"/>
                  </a:cubicBezTo>
                  <a:cubicBezTo>
                    <a:pt x="133" y="53"/>
                    <a:pt x="133" y="54"/>
                    <a:pt x="133" y="54"/>
                  </a:cubicBezTo>
                  <a:cubicBezTo>
                    <a:pt x="132" y="54"/>
                    <a:pt x="132" y="55"/>
                    <a:pt x="132" y="55"/>
                  </a:cubicBezTo>
                  <a:cubicBezTo>
                    <a:pt x="132" y="55"/>
                    <a:pt x="131" y="56"/>
                    <a:pt x="130" y="57"/>
                  </a:cubicBezTo>
                  <a:cubicBezTo>
                    <a:pt x="129" y="58"/>
                    <a:pt x="133" y="53"/>
                    <a:pt x="131" y="56"/>
                  </a:cubicBezTo>
                  <a:cubicBezTo>
                    <a:pt x="128" y="60"/>
                    <a:pt x="130" y="59"/>
                    <a:pt x="129" y="60"/>
                  </a:cubicBezTo>
                  <a:cubicBezTo>
                    <a:pt x="133" y="56"/>
                    <a:pt x="130" y="58"/>
                    <a:pt x="135" y="53"/>
                  </a:cubicBezTo>
                  <a:close/>
                  <a:moveTo>
                    <a:pt x="121" y="60"/>
                  </a:moveTo>
                  <a:cubicBezTo>
                    <a:pt x="121" y="59"/>
                    <a:pt x="121" y="59"/>
                    <a:pt x="121" y="59"/>
                  </a:cubicBezTo>
                  <a:cubicBezTo>
                    <a:pt x="117" y="64"/>
                    <a:pt x="120" y="61"/>
                    <a:pt x="116" y="65"/>
                  </a:cubicBezTo>
                  <a:cubicBezTo>
                    <a:pt x="117" y="66"/>
                    <a:pt x="119" y="62"/>
                    <a:pt x="121" y="60"/>
                  </a:cubicBezTo>
                  <a:close/>
                  <a:moveTo>
                    <a:pt x="111" y="76"/>
                  </a:moveTo>
                  <a:cubicBezTo>
                    <a:pt x="112" y="74"/>
                    <a:pt x="112" y="73"/>
                    <a:pt x="112" y="73"/>
                  </a:cubicBezTo>
                  <a:cubicBezTo>
                    <a:pt x="110" y="76"/>
                    <a:pt x="111" y="75"/>
                    <a:pt x="110" y="77"/>
                  </a:cubicBezTo>
                  <a:cubicBezTo>
                    <a:pt x="110" y="77"/>
                    <a:pt x="110" y="77"/>
                    <a:pt x="109" y="78"/>
                  </a:cubicBezTo>
                  <a:cubicBezTo>
                    <a:pt x="107" y="82"/>
                    <a:pt x="108" y="81"/>
                    <a:pt x="107" y="83"/>
                  </a:cubicBezTo>
                  <a:cubicBezTo>
                    <a:pt x="107" y="84"/>
                    <a:pt x="106" y="86"/>
                    <a:pt x="106" y="86"/>
                  </a:cubicBezTo>
                  <a:cubicBezTo>
                    <a:pt x="108" y="82"/>
                    <a:pt x="108" y="81"/>
                    <a:pt x="109" y="79"/>
                  </a:cubicBezTo>
                  <a:cubicBezTo>
                    <a:pt x="109" y="78"/>
                    <a:pt x="108" y="81"/>
                    <a:pt x="108" y="81"/>
                  </a:cubicBezTo>
                  <a:cubicBezTo>
                    <a:pt x="109" y="79"/>
                    <a:pt x="110" y="77"/>
                    <a:pt x="111" y="76"/>
                  </a:cubicBezTo>
                  <a:close/>
                  <a:moveTo>
                    <a:pt x="104" y="112"/>
                  </a:moveTo>
                  <a:cubicBezTo>
                    <a:pt x="104" y="112"/>
                    <a:pt x="104" y="112"/>
                    <a:pt x="104" y="112"/>
                  </a:cubicBezTo>
                  <a:cubicBezTo>
                    <a:pt x="104" y="112"/>
                    <a:pt x="103" y="112"/>
                    <a:pt x="102" y="111"/>
                  </a:cubicBezTo>
                  <a:cubicBezTo>
                    <a:pt x="102" y="111"/>
                    <a:pt x="96" y="109"/>
                    <a:pt x="99" y="110"/>
                  </a:cubicBezTo>
                  <a:cubicBezTo>
                    <a:pt x="102" y="111"/>
                    <a:pt x="101" y="111"/>
                    <a:pt x="101" y="111"/>
                  </a:cubicBezTo>
                  <a:cubicBezTo>
                    <a:pt x="100" y="111"/>
                    <a:pt x="99" y="111"/>
                    <a:pt x="102" y="112"/>
                  </a:cubicBezTo>
                  <a:cubicBezTo>
                    <a:pt x="103" y="112"/>
                    <a:pt x="104" y="112"/>
                    <a:pt x="104" y="112"/>
                  </a:cubicBezTo>
                  <a:close/>
                  <a:moveTo>
                    <a:pt x="97" y="109"/>
                  </a:moveTo>
                  <a:cubicBezTo>
                    <a:pt x="97" y="109"/>
                    <a:pt x="97" y="108"/>
                    <a:pt x="95" y="108"/>
                  </a:cubicBezTo>
                  <a:cubicBezTo>
                    <a:pt x="95" y="108"/>
                    <a:pt x="94" y="108"/>
                    <a:pt x="94" y="108"/>
                  </a:cubicBezTo>
                  <a:cubicBezTo>
                    <a:pt x="94" y="108"/>
                    <a:pt x="93" y="108"/>
                    <a:pt x="93" y="107"/>
                  </a:cubicBezTo>
                  <a:cubicBezTo>
                    <a:pt x="92" y="107"/>
                    <a:pt x="92" y="107"/>
                    <a:pt x="91" y="107"/>
                  </a:cubicBezTo>
                  <a:cubicBezTo>
                    <a:pt x="92" y="107"/>
                    <a:pt x="93" y="108"/>
                    <a:pt x="94" y="108"/>
                  </a:cubicBezTo>
                  <a:cubicBezTo>
                    <a:pt x="95" y="108"/>
                    <a:pt x="96" y="109"/>
                    <a:pt x="97" y="109"/>
                  </a:cubicBezTo>
                  <a:close/>
                  <a:moveTo>
                    <a:pt x="90" y="172"/>
                  </a:moveTo>
                  <a:cubicBezTo>
                    <a:pt x="90" y="172"/>
                    <a:pt x="90" y="172"/>
                    <a:pt x="89" y="172"/>
                  </a:cubicBezTo>
                  <a:cubicBezTo>
                    <a:pt x="87" y="172"/>
                    <a:pt x="87" y="172"/>
                    <a:pt x="85" y="172"/>
                  </a:cubicBezTo>
                  <a:cubicBezTo>
                    <a:pt x="85" y="172"/>
                    <a:pt x="84" y="172"/>
                    <a:pt x="83" y="172"/>
                  </a:cubicBezTo>
                  <a:cubicBezTo>
                    <a:pt x="85" y="172"/>
                    <a:pt x="86" y="172"/>
                    <a:pt x="86" y="172"/>
                  </a:cubicBezTo>
                  <a:cubicBezTo>
                    <a:pt x="86" y="172"/>
                    <a:pt x="80" y="172"/>
                    <a:pt x="84" y="173"/>
                  </a:cubicBezTo>
                  <a:cubicBezTo>
                    <a:pt x="86" y="172"/>
                    <a:pt x="87" y="173"/>
                    <a:pt x="87" y="172"/>
                  </a:cubicBezTo>
                  <a:cubicBezTo>
                    <a:pt x="86" y="172"/>
                    <a:pt x="88" y="172"/>
                    <a:pt x="89" y="172"/>
                  </a:cubicBezTo>
                  <a:cubicBezTo>
                    <a:pt x="89" y="172"/>
                    <a:pt x="90" y="172"/>
                    <a:pt x="90" y="172"/>
                  </a:cubicBezTo>
                  <a:close/>
                  <a:moveTo>
                    <a:pt x="84" y="106"/>
                  </a:moveTo>
                  <a:cubicBezTo>
                    <a:pt x="87" y="107"/>
                    <a:pt x="90" y="107"/>
                    <a:pt x="91" y="108"/>
                  </a:cubicBezTo>
                  <a:cubicBezTo>
                    <a:pt x="87" y="106"/>
                    <a:pt x="84" y="106"/>
                    <a:pt x="81" y="106"/>
                  </a:cubicBezTo>
                  <a:cubicBezTo>
                    <a:pt x="81" y="105"/>
                    <a:pt x="84" y="106"/>
                    <a:pt x="84" y="106"/>
                  </a:cubicBezTo>
                  <a:cubicBezTo>
                    <a:pt x="80" y="105"/>
                    <a:pt x="77" y="105"/>
                    <a:pt x="75" y="105"/>
                  </a:cubicBezTo>
                  <a:cubicBezTo>
                    <a:pt x="77" y="105"/>
                    <a:pt x="81" y="105"/>
                    <a:pt x="81" y="106"/>
                  </a:cubicBezTo>
                  <a:cubicBezTo>
                    <a:pt x="78" y="105"/>
                    <a:pt x="79" y="106"/>
                    <a:pt x="76" y="105"/>
                  </a:cubicBezTo>
                  <a:cubicBezTo>
                    <a:pt x="78" y="106"/>
                    <a:pt x="81" y="106"/>
                    <a:pt x="84" y="106"/>
                  </a:cubicBezTo>
                  <a:close/>
                  <a:moveTo>
                    <a:pt x="47" y="113"/>
                  </a:moveTo>
                  <a:cubicBezTo>
                    <a:pt x="46" y="114"/>
                    <a:pt x="46" y="113"/>
                    <a:pt x="44" y="115"/>
                  </a:cubicBezTo>
                  <a:cubicBezTo>
                    <a:pt x="43" y="116"/>
                    <a:pt x="43" y="116"/>
                    <a:pt x="46" y="114"/>
                  </a:cubicBezTo>
                  <a:cubicBezTo>
                    <a:pt x="45" y="114"/>
                    <a:pt x="47" y="114"/>
                    <a:pt x="47" y="113"/>
                  </a:cubicBezTo>
                  <a:close/>
                  <a:moveTo>
                    <a:pt x="45" y="113"/>
                  </a:moveTo>
                  <a:cubicBezTo>
                    <a:pt x="44" y="113"/>
                    <a:pt x="45" y="113"/>
                    <a:pt x="41" y="115"/>
                  </a:cubicBezTo>
                  <a:cubicBezTo>
                    <a:pt x="41" y="115"/>
                    <a:pt x="44" y="114"/>
                    <a:pt x="45" y="113"/>
                  </a:cubicBezTo>
                  <a:close/>
                  <a:moveTo>
                    <a:pt x="31" y="125"/>
                  </a:moveTo>
                  <a:cubicBezTo>
                    <a:pt x="32" y="124"/>
                    <a:pt x="33" y="123"/>
                    <a:pt x="33" y="123"/>
                  </a:cubicBezTo>
                  <a:cubicBezTo>
                    <a:pt x="31" y="124"/>
                    <a:pt x="30" y="126"/>
                    <a:pt x="29" y="127"/>
                  </a:cubicBezTo>
                  <a:cubicBezTo>
                    <a:pt x="29" y="127"/>
                    <a:pt x="29" y="127"/>
                    <a:pt x="29" y="127"/>
                  </a:cubicBezTo>
                  <a:cubicBezTo>
                    <a:pt x="29" y="127"/>
                    <a:pt x="30" y="126"/>
                    <a:pt x="31" y="125"/>
                  </a:cubicBezTo>
                  <a:close/>
                  <a:moveTo>
                    <a:pt x="32" y="123"/>
                  </a:moveTo>
                  <a:cubicBezTo>
                    <a:pt x="32" y="122"/>
                    <a:pt x="30" y="124"/>
                    <a:pt x="31" y="122"/>
                  </a:cubicBezTo>
                  <a:cubicBezTo>
                    <a:pt x="31" y="122"/>
                    <a:pt x="30" y="123"/>
                    <a:pt x="30" y="123"/>
                  </a:cubicBezTo>
                  <a:cubicBezTo>
                    <a:pt x="30" y="123"/>
                    <a:pt x="30" y="124"/>
                    <a:pt x="29" y="124"/>
                  </a:cubicBezTo>
                  <a:cubicBezTo>
                    <a:pt x="29" y="125"/>
                    <a:pt x="28" y="125"/>
                    <a:pt x="28" y="126"/>
                  </a:cubicBezTo>
                  <a:cubicBezTo>
                    <a:pt x="30" y="124"/>
                    <a:pt x="30" y="124"/>
                    <a:pt x="32" y="123"/>
                  </a:cubicBezTo>
                  <a:close/>
                  <a:moveTo>
                    <a:pt x="18" y="144"/>
                  </a:moveTo>
                  <a:cubicBezTo>
                    <a:pt x="18" y="143"/>
                    <a:pt x="18" y="143"/>
                    <a:pt x="18" y="143"/>
                  </a:cubicBezTo>
                  <a:cubicBezTo>
                    <a:pt x="17" y="145"/>
                    <a:pt x="17" y="147"/>
                    <a:pt x="16" y="147"/>
                  </a:cubicBezTo>
                  <a:cubicBezTo>
                    <a:pt x="17" y="146"/>
                    <a:pt x="17" y="145"/>
                    <a:pt x="17" y="144"/>
                  </a:cubicBezTo>
                  <a:cubicBezTo>
                    <a:pt x="16" y="146"/>
                    <a:pt x="16" y="148"/>
                    <a:pt x="15" y="150"/>
                  </a:cubicBezTo>
                  <a:cubicBezTo>
                    <a:pt x="15" y="150"/>
                    <a:pt x="15" y="150"/>
                    <a:pt x="14" y="151"/>
                  </a:cubicBezTo>
                  <a:cubicBezTo>
                    <a:pt x="14" y="152"/>
                    <a:pt x="15" y="151"/>
                    <a:pt x="15" y="151"/>
                  </a:cubicBezTo>
                  <a:cubicBezTo>
                    <a:pt x="14" y="153"/>
                    <a:pt x="14" y="153"/>
                    <a:pt x="14" y="155"/>
                  </a:cubicBezTo>
                  <a:cubicBezTo>
                    <a:pt x="14" y="155"/>
                    <a:pt x="14" y="155"/>
                    <a:pt x="13" y="156"/>
                  </a:cubicBezTo>
                  <a:cubicBezTo>
                    <a:pt x="13" y="157"/>
                    <a:pt x="13" y="157"/>
                    <a:pt x="13" y="158"/>
                  </a:cubicBezTo>
                  <a:cubicBezTo>
                    <a:pt x="13" y="158"/>
                    <a:pt x="13" y="158"/>
                    <a:pt x="13" y="159"/>
                  </a:cubicBezTo>
                  <a:cubicBezTo>
                    <a:pt x="13" y="159"/>
                    <a:pt x="13" y="159"/>
                    <a:pt x="13" y="160"/>
                  </a:cubicBezTo>
                  <a:cubicBezTo>
                    <a:pt x="13" y="160"/>
                    <a:pt x="13" y="159"/>
                    <a:pt x="14" y="158"/>
                  </a:cubicBezTo>
                  <a:cubicBezTo>
                    <a:pt x="14" y="157"/>
                    <a:pt x="14" y="157"/>
                    <a:pt x="14" y="156"/>
                  </a:cubicBezTo>
                  <a:cubicBezTo>
                    <a:pt x="14" y="155"/>
                    <a:pt x="14" y="155"/>
                    <a:pt x="14" y="154"/>
                  </a:cubicBezTo>
                  <a:cubicBezTo>
                    <a:pt x="15" y="153"/>
                    <a:pt x="15" y="151"/>
                    <a:pt x="16" y="150"/>
                  </a:cubicBezTo>
                  <a:cubicBezTo>
                    <a:pt x="15" y="150"/>
                    <a:pt x="16" y="149"/>
                    <a:pt x="16" y="148"/>
                  </a:cubicBezTo>
                  <a:cubicBezTo>
                    <a:pt x="17" y="146"/>
                    <a:pt x="18" y="145"/>
                    <a:pt x="18" y="144"/>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39" name="Google Shape;39;p6"/>
            <p:cNvSpPr/>
            <p:nvPr/>
          </p:nvSpPr>
          <p:spPr>
            <a:xfrm>
              <a:off x="6788184" y="4401025"/>
              <a:ext cx="4907" cy="491"/>
            </a:xfrm>
            <a:custGeom>
              <a:avLst/>
              <a:gdLst/>
              <a:ahLst/>
              <a:cxnLst/>
              <a:rect l="l" t="t" r="r" b="b"/>
              <a:pathLst>
                <a:path w="6" h="1" extrusionOk="0">
                  <a:moveTo>
                    <a:pt x="0" y="0"/>
                  </a:moveTo>
                  <a:cubicBezTo>
                    <a:pt x="2" y="0"/>
                    <a:pt x="4" y="0"/>
                    <a:pt x="6" y="0"/>
                  </a:cubicBezTo>
                  <a:cubicBezTo>
                    <a:pt x="4" y="1"/>
                    <a:pt x="3" y="1"/>
                    <a:pt x="0" y="1"/>
                  </a:cubicBezTo>
                  <a:cubicBezTo>
                    <a:pt x="0" y="1"/>
                    <a:pt x="0" y="1"/>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0" name="Google Shape;40;p6"/>
            <p:cNvSpPr/>
            <p:nvPr/>
          </p:nvSpPr>
          <p:spPr>
            <a:xfrm>
              <a:off x="6788184" y="4401515"/>
              <a:ext cx="1472" cy="4416"/>
            </a:xfrm>
            <a:custGeom>
              <a:avLst/>
              <a:gdLst/>
              <a:ahLst/>
              <a:cxnLst/>
              <a:rect l="l" t="t" r="r" b="b"/>
              <a:pathLst>
                <a:path w="2" h="5" extrusionOk="0">
                  <a:moveTo>
                    <a:pt x="0" y="0"/>
                  </a:moveTo>
                  <a:cubicBezTo>
                    <a:pt x="1" y="4"/>
                    <a:pt x="2" y="5"/>
                    <a:pt x="2" y="4"/>
                  </a:cubicBezTo>
                  <a:cubicBezTo>
                    <a:pt x="1" y="4"/>
                    <a:pt x="1" y="2"/>
                    <a:pt x="0" y="0"/>
                  </a:cubicBezTo>
                  <a:cubicBezTo>
                    <a:pt x="0" y="0"/>
                    <a:pt x="0" y="0"/>
                    <a:pt x="0" y="0"/>
                  </a:cubicBezTo>
                  <a:cubicBezTo>
                    <a:pt x="0" y="0"/>
                    <a:pt x="0" y="0"/>
                    <a:pt x="0"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1" name="Google Shape;41;p6"/>
            <p:cNvSpPr/>
            <p:nvPr/>
          </p:nvSpPr>
          <p:spPr>
            <a:xfrm>
              <a:off x="6787202" y="4401025"/>
              <a:ext cx="981" cy="491"/>
            </a:xfrm>
            <a:custGeom>
              <a:avLst/>
              <a:gdLst/>
              <a:ahLst/>
              <a:cxnLst/>
              <a:rect l="l" t="t" r="r" b="b"/>
              <a:pathLst>
                <a:path w="1" h="1" extrusionOk="0">
                  <a:moveTo>
                    <a:pt x="1" y="1"/>
                  </a:moveTo>
                  <a:cubicBezTo>
                    <a:pt x="1" y="1"/>
                    <a:pt x="1" y="1"/>
                    <a:pt x="1" y="1"/>
                  </a:cubicBezTo>
                  <a:cubicBezTo>
                    <a:pt x="1" y="1"/>
                    <a:pt x="1" y="1"/>
                    <a:pt x="0" y="0"/>
                  </a:cubicBezTo>
                  <a:cubicBezTo>
                    <a:pt x="1" y="0"/>
                    <a:pt x="1" y="0"/>
                    <a:pt x="1" y="0"/>
                  </a:cubicBezTo>
                  <a:cubicBezTo>
                    <a:pt x="1" y="1"/>
                    <a:pt x="1" y="1"/>
                    <a:pt x="1" y="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2" name="Google Shape;42;p6"/>
            <p:cNvSpPr/>
            <p:nvPr/>
          </p:nvSpPr>
          <p:spPr>
            <a:xfrm>
              <a:off x="6774444" y="4380906"/>
              <a:ext cx="13740" cy="20119"/>
            </a:xfrm>
            <a:custGeom>
              <a:avLst/>
              <a:gdLst/>
              <a:ahLst/>
              <a:cxnLst/>
              <a:rect l="l" t="t" r="r" b="b"/>
              <a:pathLst>
                <a:path w="16" h="23" extrusionOk="0">
                  <a:moveTo>
                    <a:pt x="16" y="23"/>
                  </a:moveTo>
                  <a:cubicBezTo>
                    <a:pt x="16" y="23"/>
                    <a:pt x="16" y="23"/>
                    <a:pt x="15" y="23"/>
                  </a:cubicBezTo>
                  <a:cubicBezTo>
                    <a:pt x="15" y="21"/>
                    <a:pt x="13" y="19"/>
                    <a:pt x="11" y="16"/>
                  </a:cubicBezTo>
                  <a:cubicBezTo>
                    <a:pt x="8" y="10"/>
                    <a:pt x="4" y="5"/>
                    <a:pt x="0" y="0"/>
                  </a:cubicBezTo>
                  <a:cubicBezTo>
                    <a:pt x="3" y="3"/>
                    <a:pt x="6" y="7"/>
                    <a:pt x="9" y="12"/>
                  </a:cubicBezTo>
                  <a:cubicBezTo>
                    <a:pt x="12" y="16"/>
                    <a:pt x="14" y="20"/>
                    <a:pt x="16" y="23"/>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3" name="Google Shape;43;p6"/>
            <p:cNvSpPr/>
            <p:nvPr/>
          </p:nvSpPr>
          <p:spPr>
            <a:xfrm>
              <a:off x="6333089" y="4129818"/>
              <a:ext cx="747303" cy="271207"/>
            </a:xfrm>
            <a:custGeom>
              <a:avLst/>
              <a:gdLst/>
              <a:ahLst/>
              <a:cxnLst/>
              <a:rect l="l" t="t" r="r" b="b"/>
              <a:pathLst>
                <a:path w="1300" h="471" extrusionOk="0">
                  <a:moveTo>
                    <a:pt x="847" y="85"/>
                  </a:moveTo>
                  <a:cubicBezTo>
                    <a:pt x="847" y="85"/>
                    <a:pt x="847" y="85"/>
                    <a:pt x="847" y="85"/>
                  </a:cubicBezTo>
                  <a:cubicBezTo>
                    <a:pt x="847" y="85"/>
                    <a:pt x="847" y="85"/>
                    <a:pt x="847" y="85"/>
                  </a:cubicBezTo>
                  <a:close/>
                  <a:moveTo>
                    <a:pt x="847" y="85"/>
                  </a:moveTo>
                  <a:cubicBezTo>
                    <a:pt x="852" y="89"/>
                    <a:pt x="856" y="93"/>
                    <a:pt x="856" y="94"/>
                  </a:cubicBezTo>
                  <a:cubicBezTo>
                    <a:pt x="857" y="94"/>
                    <a:pt x="856" y="94"/>
                    <a:pt x="854" y="93"/>
                  </a:cubicBezTo>
                  <a:cubicBezTo>
                    <a:pt x="853" y="92"/>
                    <a:pt x="850" y="89"/>
                    <a:pt x="846" y="86"/>
                  </a:cubicBezTo>
                  <a:cubicBezTo>
                    <a:pt x="845" y="86"/>
                    <a:pt x="845" y="86"/>
                    <a:pt x="845" y="85"/>
                  </a:cubicBezTo>
                  <a:cubicBezTo>
                    <a:pt x="845" y="86"/>
                    <a:pt x="846" y="86"/>
                    <a:pt x="846" y="86"/>
                  </a:cubicBezTo>
                  <a:cubicBezTo>
                    <a:pt x="850" y="90"/>
                    <a:pt x="856" y="95"/>
                    <a:pt x="860" y="99"/>
                  </a:cubicBezTo>
                  <a:cubicBezTo>
                    <a:pt x="865" y="103"/>
                    <a:pt x="870" y="106"/>
                    <a:pt x="870" y="106"/>
                  </a:cubicBezTo>
                  <a:cubicBezTo>
                    <a:pt x="862" y="99"/>
                    <a:pt x="861" y="98"/>
                    <a:pt x="860" y="97"/>
                  </a:cubicBezTo>
                  <a:cubicBezTo>
                    <a:pt x="860" y="96"/>
                    <a:pt x="859" y="95"/>
                    <a:pt x="857" y="93"/>
                  </a:cubicBezTo>
                  <a:cubicBezTo>
                    <a:pt x="855" y="92"/>
                    <a:pt x="852" y="89"/>
                    <a:pt x="847" y="85"/>
                  </a:cubicBezTo>
                  <a:close/>
                  <a:moveTo>
                    <a:pt x="36" y="438"/>
                  </a:moveTo>
                  <a:cubicBezTo>
                    <a:pt x="36" y="439"/>
                    <a:pt x="36" y="439"/>
                    <a:pt x="36" y="439"/>
                  </a:cubicBezTo>
                  <a:cubicBezTo>
                    <a:pt x="36" y="439"/>
                    <a:pt x="37" y="439"/>
                    <a:pt x="37" y="439"/>
                  </a:cubicBezTo>
                  <a:cubicBezTo>
                    <a:pt x="37" y="439"/>
                    <a:pt x="37" y="439"/>
                    <a:pt x="37" y="439"/>
                  </a:cubicBezTo>
                  <a:cubicBezTo>
                    <a:pt x="37" y="439"/>
                    <a:pt x="37" y="439"/>
                    <a:pt x="37" y="439"/>
                  </a:cubicBezTo>
                  <a:cubicBezTo>
                    <a:pt x="37" y="439"/>
                    <a:pt x="36" y="439"/>
                    <a:pt x="36" y="439"/>
                  </a:cubicBezTo>
                  <a:cubicBezTo>
                    <a:pt x="36" y="439"/>
                    <a:pt x="36" y="440"/>
                    <a:pt x="36" y="439"/>
                  </a:cubicBezTo>
                  <a:cubicBezTo>
                    <a:pt x="36" y="439"/>
                    <a:pt x="36" y="439"/>
                    <a:pt x="36" y="439"/>
                  </a:cubicBezTo>
                  <a:cubicBezTo>
                    <a:pt x="36" y="439"/>
                    <a:pt x="36" y="438"/>
                    <a:pt x="35" y="438"/>
                  </a:cubicBezTo>
                  <a:cubicBezTo>
                    <a:pt x="35" y="439"/>
                    <a:pt x="35" y="439"/>
                    <a:pt x="35" y="440"/>
                  </a:cubicBezTo>
                  <a:cubicBezTo>
                    <a:pt x="36" y="440"/>
                    <a:pt x="37" y="440"/>
                    <a:pt x="38" y="440"/>
                  </a:cubicBezTo>
                  <a:cubicBezTo>
                    <a:pt x="38" y="440"/>
                    <a:pt x="38" y="439"/>
                    <a:pt x="40" y="439"/>
                  </a:cubicBezTo>
                  <a:cubicBezTo>
                    <a:pt x="41" y="439"/>
                    <a:pt x="42" y="439"/>
                    <a:pt x="42" y="439"/>
                  </a:cubicBezTo>
                  <a:cubicBezTo>
                    <a:pt x="41" y="439"/>
                    <a:pt x="40" y="439"/>
                    <a:pt x="39" y="439"/>
                  </a:cubicBezTo>
                  <a:cubicBezTo>
                    <a:pt x="38" y="439"/>
                    <a:pt x="38" y="439"/>
                    <a:pt x="37" y="439"/>
                  </a:cubicBezTo>
                  <a:cubicBezTo>
                    <a:pt x="37" y="439"/>
                    <a:pt x="37" y="439"/>
                    <a:pt x="36" y="439"/>
                  </a:cubicBezTo>
                  <a:cubicBezTo>
                    <a:pt x="36" y="439"/>
                    <a:pt x="36" y="438"/>
                    <a:pt x="36" y="438"/>
                  </a:cubicBezTo>
                  <a:close/>
                  <a:moveTo>
                    <a:pt x="413" y="78"/>
                  </a:moveTo>
                  <a:cubicBezTo>
                    <a:pt x="412" y="78"/>
                    <a:pt x="416" y="75"/>
                    <a:pt x="417" y="73"/>
                  </a:cubicBezTo>
                  <a:cubicBezTo>
                    <a:pt x="410" y="79"/>
                    <a:pt x="404" y="83"/>
                    <a:pt x="401" y="86"/>
                  </a:cubicBezTo>
                  <a:cubicBezTo>
                    <a:pt x="407" y="82"/>
                    <a:pt x="406" y="83"/>
                    <a:pt x="413" y="78"/>
                  </a:cubicBezTo>
                  <a:close/>
                  <a:moveTo>
                    <a:pt x="286" y="437"/>
                  </a:moveTo>
                  <a:cubicBezTo>
                    <a:pt x="287" y="437"/>
                    <a:pt x="289" y="437"/>
                    <a:pt x="291" y="438"/>
                  </a:cubicBezTo>
                  <a:cubicBezTo>
                    <a:pt x="289" y="437"/>
                    <a:pt x="288" y="437"/>
                    <a:pt x="286" y="437"/>
                  </a:cubicBezTo>
                  <a:close/>
                  <a:moveTo>
                    <a:pt x="628" y="4"/>
                  </a:moveTo>
                  <a:cubicBezTo>
                    <a:pt x="625" y="5"/>
                    <a:pt x="606" y="6"/>
                    <a:pt x="604" y="5"/>
                  </a:cubicBezTo>
                  <a:cubicBezTo>
                    <a:pt x="618" y="5"/>
                    <a:pt x="612" y="4"/>
                    <a:pt x="622" y="4"/>
                  </a:cubicBezTo>
                  <a:cubicBezTo>
                    <a:pt x="621" y="3"/>
                    <a:pt x="619" y="3"/>
                    <a:pt x="619" y="3"/>
                  </a:cubicBezTo>
                  <a:cubicBezTo>
                    <a:pt x="611" y="3"/>
                    <a:pt x="611" y="4"/>
                    <a:pt x="610" y="5"/>
                  </a:cubicBezTo>
                  <a:cubicBezTo>
                    <a:pt x="605" y="4"/>
                    <a:pt x="607" y="4"/>
                    <a:pt x="604" y="3"/>
                  </a:cubicBezTo>
                  <a:cubicBezTo>
                    <a:pt x="617" y="3"/>
                    <a:pt x="600" y="3"/>
                    <a:pt x="616" y="2"/>
                  </a:cubicBezTo>
                  <a:cubicBezTo>
                    <a:pt x="617" y="2"/>
                    <a:pt x="606" y="2"/>
                    <a:pt x="601" y="2"/>
                  </a:cubicBezTo>
                  <a:cubicBezTo>
                    <a:pt x="601" y="2"/>
                    <a:pt x="610" y="2"/>
                    <a:pt x="611" y="1"/>
                  </a:cubicBezTo>
                  <a:cubicBezTo>
                    <a:pt x="613" y="1"/>
                    <a:pt x="615" y="2"/>
                    <a:pt x="616" y="2"/>
                  </a:cubicBezTo>
                  <a:cubicBezTo>
                    <a:pt x="625" y="1"/>
                    <a:pt x="621" y="0"/>
                    <a:pt x="632" y="0"/>
                  </a:cubicBezTo>
                  <a:cubicBezTo>
                    <a:pt x="632" y="1"/>
                    <a:pt x="619" y="1"/>
                    <a:pt x="632" y="1"/>
                  </a:cubicBezTo>
                  <a:cubicBezTo>
                    <a:pt x="631" y="2"/>
                    <a:pt x="622" y="1"/>
                    <a:pt x="619" y="2"/>
                  </a:cubicBezTo>
                  <a:cubicBezTo>
                    <a:pt x="621" y="2"/>
                    <a:pt x="623" y="2"/>
                    <a:pt x="626" y="2"/>
                  </a:cubicBezTo>
                  <a:cubicBezTo>
                    <a:pt x="629" y="2"/>
                    <a:pt x="633" y="2"/>
                    <a:pt x="637" y="3"/>
                  </a:cubicBezTo>
                  <a:cubicBezTo>
                    <a:pt x="641" y="2"/>
                    <a:pt x="628" y="2"/>
                    <a:pt x="632" y="1"/>
                  </a:cubicBezTo>
                  <a:cubicBezTo>
                    <a:pt x="638" y="2"/>
                    <a:pt x="641" y="2"/>
                    <a:pt x="641" y="1"/>
                  </a:cubicBezTo>
                  <a:cubicBezTo>
                    <a:pt x="642" y="1"/>
                    <a:pt x="644" y="2"/>
                    <a:pt x="648" y="2"/>
                  </a:cubicBezTo>
                  <a:cubicBezTo>
                    <a:pt x="650" y="2"/>
                    <a:pt x="652" y="2"/>
                    <a:pt x="654" y="3"/>
                  </a:cubicBezTo>
                  <a:cubicBezTo>
                    <a:pt x="656" y="3"/>
                    <a:pt x="658" y="3"/>
                    <a:pt x="660" y="3"/>
                  </a:cubicBezTo>
                  <a:cubicBezTo>
                    <a:pt x="665" y="4"/>
                    <a:pt x="670" y="5"/>
                    <a:pt x="674" y="5"/>
                  </a:cubicBezTo>
                  <a:cubicBezTo>
                    <a:pt x="677" y="5"/>
                    <a:pt x="679" y="5"/>
                    <a:pt x="681" y="6"/>
                  </a:cubicBezTo>
                  <a:cubicBezTo>
                    <a:pt x="683" y="6"/>
                    <a:pt x="684" y="6"/>
                    <a:pt x="686" y="6"/>
                  </a:cubicBezTo>
                  <a:cubicBezTo>
                    <a:pt x="690" y="7"/>
                    <a:pt x="703" y="10"/>
                    <a:pt x="706" y="11"/>
                  </a:cubicBezTo>
                  <a:cubicBezTo>
                    <a:pt x="701" y="10"/>
                    <a:pt x="686" y="6"/>
                    <a:pt x="682" y="6"/>
                  </a:cubicBezTo>
                  <a:cubicBezTo>
                    <a:pt x="686" y="8"/>
                    <a:pt x="698" y="10"/>
                    <a:pt x="706" y="11"/>
                  </a:cubicBezTo>
                  <a:cubicBezTo>
                    <a:pt x="705" y="12"/>
                    <a:pt x="702" y="11"/>
                    <a:pt x="696" y="11"/>
                  </a:cubicBezTo>
                  <a:cubicBezTo>
                    <a:pt x="701" y="12"/>
                    <a:pt x="702" y="12"/>
                    <a:pt x="702" y="12"/>
                  </a:cubicBezTo>
                  <a:cubicBezTo>
                    <a:pt x="707" y="13"/>
                    <a:pt x="706" y="13"/>
                    <a:pt x="702" y="13"/>
                  </a:cubicBezTo>
                  <a:cubicBezTo>
                    <a:pt x="696" y="12"/>
                    <a:pt x="685" y="9"/>
                    <a:pt x="688" y="9"/>
                  </a:cubicBezTo>
                  <a:cubicBezTo>
                    <a:pt x="678" y="7"/>
                    <a:pt x="676" y="7"/>
                    <a:pt x="673" y="7"/>
                  </a:cubicBezTo>
                  <a:cubicBezTo>
                    <a:pt x="673" y="8"/>
                    <a:pt x="681" y="9"/>
                    <a:pt x="681" y="8"/>
                  </a:cubicBezTo>
                  <a:cubicBezTo>
                    <a:pt x="686" y="9"/>
                    <a:pt x="684" y="9"/>
                    <a:pt x="682" y="9"/>
                  </a:cubicBezTo>
                  <a:cubicBezTo>
                    <a:pt x="680" y="9"/>
                    <a:pt x="677" y="9"/>
                    <a:pt x="678" y="9"/>
                  </a:cubicBezTo>
                  <a:cubicBezTo>
                    <a:pt x="669" y="9"/>
                    <a:pt x="669" y="8"/>
                    <a:pt x="660" y="7"/>
                  </a:cubicBezTo>
                  <a:cubicBezTo>
                    <a:pt x="667" y="8"/>
                    <a:pt x="672" y="9"/>
                    <a:pt x="678" y="10"/>
                  </a:cubicBezTo>
                  <a:cubicBezTo>
                    <a:pt x="684" y="11"/>
                    <a:pt x="690" y="12"/>
                    <a:pt x="698" y="14"/>
                  </a:cubicBezTo>
                  <a:cubicBezTo>
                    <a:pt x="696" y="14"/>
                    <a:pt x="693" y="13"/>
                    <a:pt x="689" y="13"/>
                  </a:cubicBezTo>
                  <a:cubicBezTo>
                    <a:pt x="689" y="13"/>
                    <a:pt x="692" y="13"/>
                    <a:pt x="692" y="14"/>
                  </a:cubicBezTo>
                  <a:cubicBezTo>
                    <a:pt x="701" y="15"/>
                    <a:pt x="701" y="15"/>
                    <a:pt x="703" y="16"/>
                  </a:cubicBezTo>
                  <a:cubicBezTo>
                    <a:pt x="698" y="15"/>
                    <a:pt x="696" y="14"/>
                    <a:pt x="700" y="16"/>
                  </a:cubicBezTo>
                  <a:cubicBezTo>
                    <a:pt x="708" y="18"/>
                    <a:pt x="708" y="17"/>
                    <a:pt x="715" y="19"/>
                  </a:cubicBezTo>
                  <a:cubicBezTo>
                    <a:pt x="716" y="19"/>
                    <a:pt x="714" y="18"/>
                    <a:pt x="712" y="17"/>
                  </a:cubicBezTo>
                  <a:cubicBezTo>
                    <a:pt x="709" y="16"/>
                    <a:pt x="706" y="15"/>
                    <a:pt x="704" y="15"/>
                  </a:cubicBezTo>
                  <a:cubicBezTo>
                    <a:pt x="710" y="15"/>
                    <a:pt x="708" y="16"/>
                    <a:pt x="718" y="19"/>
                  </a:cubicBezTo>
                  <a:cubicBezTo>
                    <a:pt x="719" y="18"/>
                    <a:pt x="715" y="17"/>
                    <a:pt x="711" y="16"/>
                  </a:cubicBezTo>
                  <a:cubicBezTo>
                    <a:pt x="707" y="14"/>
                    <a:pt x="702" y="13"/>
                    <a:pt x="702" y="13"/>
                  </a:cubicBezTo>
                  <a:cubicBezTo>
                    <a:pt x="707" y="14"/>
                    <a:pt x="711" y="15"/>
                    <a:pt x="713" y="16"/>
                  </a:cubicBezTo>
                  <a:cubicBezTo>
                    <a:pt x="720" y="18"/>
                    <a:pt x="712" y="14"/>
                    <a:pt x="722" y="18"/>
                  </a:cubicBezTo>
                  <a:cubicBezTo>
                    <a:pt x="721" y="16"/>
                    <a:pt x="707" y="13"/>
                    <a:pt x="709" y="12"/>
                  </a:cubicBezTo>
                  <a:cubicBezTo>
                    <a:pt x="715" y="14"/>
                    <a:pt x="723" y="16"/>
                    <a:pt x="730" y="18"/>
                  </a:cubicBezTo>
                  <a:cubicBezTo>
                    <a:pt x="732" y="19"/>
                    <a:pt x="733" y="19"/>
                    <a:pt x="735" y="20"/>
                  </a:cubicBezTo>
                  <a:cubicBezTo>
                    <a:pt x="736" y="20"/>
                    <a:pt x="738" y="21"/>
                    <a:pt x="739" y="21"/>
                  </a:cubicBezTo>
                  <a:cubicBezTo>
                    <a:pt x="741" y="22"/>
                    <a:pt x="742" y="23"/>
                    <a:pt x="743" y="23"/>
                  </a:cubicBezTo>
                  <a:cubicBezTo>
                    <a:pt x="747" y="25"/>
                    <a:pt x="747" y="25"/>
                    <a:pt x="748" y="26"/>
                  </a:cubicBezTo>
                  <a:cubicBezTo>
                    <a:pt x="750" y="27"/>
                    <a:pt x="762" y="30"/>
                    <a:pt x="759" y="30"/>
                  </a:cubicBezTo>
                  <a:cubicBezTo>
                    <a:pt x="767" y="34"/>
                    <a:pt x="767" y="33"/>
                    <a:pt x="778" y="38"/>
                  </a:cubicBezTo>
                  <a:cubicBezTo>
                    <a:pt x="775" y="36"/>
                    <a:pt x="767" y="33"/>
                    <a:pt x="762" y="31"/>
                  </a:cubicBezTo>
                  <a:cubicBezTo>
                    <a:pt x="762" y="29"/>
                    <a:pt x="777" y="37"/>
                    <a:pt x="776" y="36"/>
                  </a:cubicBezTo>
                  <a:cubicBezTo>
                    <a:pt x="779" y="38"/>
                    <a:pt x="783" y="40"/>
                    <a:pt x="783" y="41"/>
                  </a:cubicBezTo>
                  <a:cubicBezTo>
                    <a:pt x="788" y="43"/>
                    <a:pt x="789" y="44"/>
                    <a:pt x="794" y="46"/>
                  </a:cubicBezTo>
                  <a:cubicBezTo>
                    <a:pt x="797" y="47"/>
                    <a:pt x="787" y="42"/>
                    <a:pt x="795" y="46"/>
                  </a:cubicBezTo>
                  <a:cubicBezTo>
                    <a:pt x="805" y="51"/>
                    <a:pt x="794" y="46"/>
                    <a:pt x="800" y="49"/>
                  </a:cubicBezTo>
                  <a:cubicBezTo>
                    <a:pt x="803" y="51"/>
                    <a:pt x="802" y="50"/>
                    <a:pt x="803" y="50"/>
                  </a:cubicBezTo>
                  <a:cubicBezTo>
                    <a:pt x="806" y="51"/>
                    <a:pt x="808" y="53"/>
                    <a:pt x="809" y="54"/>
                  </a:cubicBezTo>
                  <a:cubicBezTo>
                    <a:pt x="811" y="55"/>
                    <a:pt x="812" y="56"/>
                    <a:pt x="814" y="57"/>
                  </a:cubicBezTo>
                  <a:cubicBezTo>
                    <a:pt x="817" y="59"/>
                    <a:pt x="820" y="61"/>
                    <a:pt x="826" y="64"/>
                  </a:cubicBezTo>
                  <a:cubicBezTo>
                    <a:pt x="827" y="65"/>
                    <a:pt x="824" y="63"/>
                    <a:pt x="821" y="61"/>
                  </a:cubicBezTo>
                  <a:cubicBezTo>
                    <a:pt x="823" y="61"/>
                    <a:pt x="835" y="70"/>
                    <a:pt x="834" y="69"/>
                  </a:cubicBezTo>
                  <a:cubicBezTo>
                    <a:pt x="839" y="72"/>
                    <a:pt x="830" y="67"/>
                    <a:pt x="835" y="71"/>
                  </a:cubicBezTo>
                  <a:cubicBezTo>
                    <a:pt x="838" y="73"/>
                    <a:pt x="842" y="75"/>
                    <a:pt x="846" y="78"/>
                  </a:cubicBezTo>
                  <a:cubicBezTo>
                    <a:pt x="850" y="81"/>
                    <a:pt x="854" y="84"/>
                    <a:pt x="857" y="87"/>
                  </a:cubicBezTo>
                  <a:cubicBezTo>
                    <a:pt x="857" y="87"/>
                    <a:pt x="855" y="85"/>
                    <a:pt x="853" y="83"/>
                  </a:cubicBezTo>
                  <a:cubicBezTo>
                    <a:pt x="850" y="82"/>
                    <a:pt x="847" y="79"/>
                    <a:pt x="845" y="78"/>
                  </a:cubicBezTo>
                  <a:cubicBezTo>
                    <a:pt x="852" y="83"/>
                    <a:pt x="865" y="94"/>
                    <a:pt x="869" y="97"/>
                  </a:cubicBezTo>
                  <a:cubicBezTo>
                    <a:pt x="868" y="96"/>
                    <a:pt x="858" y="87"/>
                    <a:pt x="860" y="88"/>
                  </a:cubicBezTo>
                  <a:cubicBezTo>
                    <a:pt x="868" y="96"/>
                    <a:pt x="873" y="101"/>
                    <a:pt x="878" y="106"/>
                  </a:cubicBezTo>
                  <a:cubicBezTo>
                    <a:pt x="880" y="109"/>
                    <a:pt x="883" y="112"/>
                    <a:pt x="886" y="114"/>
                  </a:cubicBezTo>
                  <a:cubicBezTo>
                    <a:pt x="889" y="117"/>
                    <a:pt x="892" y="120"/>
                    <a:pt x="896" y="124"/>
                  </a:cubicBezTo>
                  <a:cubicBezTo>
                    <a:pt x="897" y="126"/>
                    <a:pt x="896" y="126"/>
                    <a:pt x="899" y="129"/>
                  </a:cubicBezTo>
                  <a:cubicBezTo>
                    <a:pt x="903" y="133"/>
                    <a:pt x="901" y="130"/>
                    <a:pt x="904" y="133"/>
                  </a:cubicBezTo>
                  <a:cubicBezTo>
                    <a:pt x="908" y="138"/>
                    <a:pt x="909" y="140"/>
                    <a:pt x="915" y="147"/>
                  </a:cubicBezTo>
                  <a:cubicBezTo>
                    <a:pt x="903" y="132"/>
                    <a:pt x="916" y="151"/>
                    <a:pt x="908" y="141"/>
                  </a:cubicBezTo>
                  <a:cubicBezTo>
                    <a:pt x="907" y="140"/>
                    <a:pt x="908" y="141"/>
                    <a:pt x="909" y="143"/>
                  </a:cubicBezTo>
                  <a:cubicBezTo>
                    <a:pt x="911" y="145"/>
                    <a:pt x="912" y="148"/>
                    <a:pt x="912" y="148"/>
                  </a:cubicBezTo>
                  <a:cubicBezTo>
                    <a:pt x="915" y="152"/>
                    <a:pt x="912" y="147"/>
                    <a:pt x="913" y="148"/>
                  </a:cubicBezTo>
                  <a:cubicBezTo>
                    <a:pt x="916" y="153"/>
                    <a:pt x="921" y="159"/>
                    <a:pt x="925" y="164"/>
                  </a:cubicBezTo>
                  <a:cubicBezTo>
                    <a:pt x="928" y="170"/>
                    <a:pt x="932" y="175"/>
                    <a:pt x="933" y="177"/>
                  </a:cubicBezTo>
                  <a:cubicBezTo>
                    <a:pt x="931" y="176"/>
                    <a:pt x="930" y="173"/>
                    <a:pt x="928" y="170"/>
                  </a:cubicBezTo>
                  <a:cubicBezTo>
                    <a:pt x="926" y="167"/>
                    <a:pt x="923" y="163"/>
                    <a:pt x="921" y="160"/>
                  </a:cubicBezTo>
                  <a:cubicBezTo>
                    <a:pt x="923" y="163"/>
                    <a:pt x="926" y="169"/>
                    <a:pt x="930" y="175"/>
                  </a:cubicBezTo>
                  <a:cubicBezTo>
                    <a:pt x="932" y="177"/>
                    <a:pt x="933" y="178"/>
                    <a:pt x="934" y="180"/>
                  </a:cubicBezTo>
                  <a:cubicBezTo>
                    <a:pt x="935" y="182"/>
                    <a:pt x="937" y="185"/>
                    <a:pt x="940" y="190"/>
                  </a:cubicBezTo>
                  <a:cubicBezTo>
                    <a:pt x="938" y="186"/>
                    <a:pt x="937" y="184"/>
                    <a:pt x="937" y="183"/>
                  </a:cubicBezTo>
                  <a:cubicBezTo>
                    <a:pt x="937" y="183"/>
                    <a:pt x="939" y="186"/>
                    <a:pt x="943" y="192"/>
                  </a:cubicBezTo>
                  <a:cubicBezTo>
                    <a:pt x="943" y="192"/>
                    <a:pt x="938" y="183"/>
                    <a:pt x="938" y="182"/>
                  </a:cubicBezTo>
                  <a:cubicBezTo>
                    <a:pt x="940" y="184"/>
                    <a:pt x="943" y="191"/>
                    <a:pt x="948" y="200"/>
                  </a:cubicBezTo>
                  <a:cubicBezTo>
                    <a:pt x="947" y="198"/>
                    <a:pt x="946" y="197"/>
                    <a:pt x="948" y="200"/>
                  </a:cubicBezTo>
                  <a:cubicBezTo>
                    <a:pt x="946" y="198"/>
                    <a:pt x="942" y="191"/>
                    <a:pt x="941" y="190"/>
                  </a:cubicBezTo>
                  <a:cubicBezTo>
                    <a:pt x="942" y="194"/>
                    <a:pt x="946" y="199"/>
                    <a:pt x="948" y="203"/>
                  </a:cubicBezTo>
                  <a:cubicBezTo>
                    <a:pt x="951" y="211"/>
                    <a:pt x="943" y="195"/>
                    <a:pt x="943" y="195"/>
                  </a:cubicBezTo>
                  <a:cubicBezTo>
                    <a:pt x="943" y="195"/>
                    <a:pt x="944" y="199"/>
                    <a:pt x="947" y="203"/>
                  </a:cubicBezTo>
                  <a:cubicBezTo>
                    <a:pt x="948" y="206"/>
                    <a:pt x="950" y="208"/>
                    <a:pt x="952" y="211"/>
                  </a:cubicBezTo>
                  <a:cubicBezTo>
                    <a:pt x="953" y="214"/>
                    <a:pt x="954" y="216"/>
                    <a:pt x="956" y="219"/>
                  </a:cubicBezTo>
                  <a:cubicBezTo>
                    <a:pt x="955" y="218"/>
                    <a:pt x="955" y="216"/>
                    <a:pt x="954" y="213"/>
                  </a:cubicBezTo>
                  <a:cubicBezTo>
                    <a:pt x="954" y="214"/>
                    <a:pt x="955" y="215"/>
                    <a:pt x="955" y="217"/>
                  </a:cubicBezTo>
                  <a:cubicBezTo>
                    <a:pt x="956" y="218"/>
                    <a:pt x="956" y="218"/>
                    <a:pt x="956" y="218"/>
                  </a:cubicBezTo>
                  <a:cubicBezTo>
                    <a:pt x="956" y="219"/>
                    <a:pt x="956" y="219"/>
                    <a:pt x="956" y="219"/>
                  </a:cubicBezTo>
                  <a:cubicBezTo>
                    <a:pt x="956" y="219"/>
                    <a:pt x="956" y="219"/>
                    <a:pt x="956" y="219"/>
                  </a:cubicBezTo>
                  <a:cubicBezTo>
                    <a:pt x="956" y="220"/>
                    <a:pt x="956" y="221"/>
                    <a:pt x="957" y="222"/>
                  </a:cubicBezTo>
                  <a:cubicBezTo>
                    <a:pt x="956" y="221"/>
                    <a:pt x="956" y="220"/>
                    <a:pt x="955" y="219"/>
                  </a:cubicBezTo>
                  <a:cubicBezTo>
                    <a:pt x="954" y="217"/>
                    <a:pt x="953" y="214"/>
                    <a:pt x="951" y="211"/>
                  </a:cubicBezTo>
                  <a:cubicBezTo>
                    <a:pt x="952" y="212"/>
                    <a:pt x="953" y="214"/>
                    <a:pt x="954" y="217"/>
                  </a:cubicBezTo>
                  <a:cubicBezTo>
                    <a:pt x="954" y="218"/>
                    <a:pt x="954" y="219"/>
                    <a:pt x="955" y="219"/>
                  </a:cubicBezTo>
                  <a:cubicBezTo>
                    <a:pt x="955" y="220"/>
                    <a:pt x="955" y="220"/>
                    <a:pt x="955" y="220"/>
                  </a:cubicBezTo>
                  <a:cubicBezTo>
                    <a:pt x="955" y="221"/>
                    <a:pt x="956" y="222"/>
                    <a:pt x="956" y="222"/>
                  </a:cubicBezTo>
                  <a:cubicBezTo>
                    <a:pt x="956" y="222"/>
                    <a:pt x="957" y="223"/>
                    <a:pt x="958" y="224"/>
                  </a:cubicBezTo>
                  <a:cubicBezTo>
                    <a:pt x="959" y="224"/>
                    <a:pt x="961" y="224"/>
                    <a:pt x="962" y="223"/>
                  </a:cubicBezTo>
                  <a:cubicBezTo>
                    <a:pt x="962" y="224"/>
                    <a:pt x="961" y="224"/>
                    <a:pt x="961" y="224"/>
                  </a:cubicBezTo>
                  <a:cubicBezTo>
                    <a:pt x="962" y="224"/>
                    <a:pt x="962" y="224"/>
                    <a:pt x="962" y="224"/>
                  </a:cubicBezTo>
                  <a:cubicBezTo>
                    <a:pt x="963" y="224"/>
                    <a:pt x="964" y="224"/>
                    <a:pt x="964" y="224"/>
                  </a:cubicBezTo>
                  <a:cubicBezTo>
                    <a:pt x="966" y="224"/>
                    <a:pt x="967" y="224"/>
                    <a:pt x="966" y="223"/>
                  </a:cubicBezTo>
                  <a:cubicBezTo>
                    <a:pt x="970" y="223"/>
                    <a:pt x="972" y="224"/>
                    <a:pt x="975" y="223"/>
                  </a:cubicBezTo>
                  <a:cubicBezTo>
                    <a:pt x="978" y="223"/>
                    <a:pt x="977" y="223"/>
                    <a:pt x="977" y="224"/>
                  </a:cubicBezTo>
                  <a:cubicBezTo>
                    <a:pt x="977" y="224"/>
                    <a:pt x="979" y="224"/>
                    <a:pt x="987" y="225"/>
                  </a:cubicBezTo>
                  <a:cubicBezTo>
                    <a:pt x="986" y="224"/>
                    <a:pt x="984" y="224"/>
                    <a:pt x="978" y="224"/>
                  </a:cubicBezTo>
                  <a:cubicBezTo>
                    <a:pt x="983" y="224"/>
                    <a:pt x="987" y="224"/>
                    <a:pt x="991" y="224"/>
                  </a:cubicBezTo>
                  <a:cubicBezTo>
                    <a:pt x="995" y="224"/>
                    <a:pt x="999" y="223"/>
                    <a:pt x="1006" y="224"/>
                  </a:cubicBezTo>
                  <a:cubicBezTo>
                    <a:pt x="1003" y="225"/>
                    <a:pt x="1010" y="226"/>
                    <a:pt x="1019" y="227"/>
                  </a:cubicBezTo>
                  <a:cubicBezTo>
                    <a:pt x="1028" y="229"/>
                    <a:pt x="1040" y="231"/>
                    <a:pt x="1047" y="234"/>
                  </a:cubicBezTo>
                  <a:cubicBezTo>
                    <a:pt x="1043" y="234"/>
                    <a:pt x="1059" y="238"/>
                    <a:pt x="1061" y="239"/>
                  </a:cubicBezTo>
                  <a:cubicBezTo>
                    <a:pt x="1043" y="233"/>
                    <a:pt x="1026" y="228"/>
                    <a:pt x="1011" y="227"/>
                  </a:cubicBezTo>
                  <a:cubicBezTo>
                    <a:pt x="1012" y="227"/>
                    <a:pt x="1014" y="227"/>
                    <a:pt x="1014" y="227"/>
                  </a:cubicBezTo>
                  <a:cubicBezTo>
                    <a:pt x="1002" y="226"/>
                    <a:pt x="1002" y="226"/>
                    <a:pt x="1002" y="226"/>
                  </a:cubicBezTo>
                  <a:cubicBezTo>
                    <a:pt x="998" y="225"/>
                    <a:pt x="994" y="225"/>
                    <a:pt x="990" y="225"/>
                  </a:cubicBezTo>
                  <a:cubicBezTo>
                    <a:pt x="999" y="226"/>
                    <a:pt x="998" y="225"/>
                    <a:pt x="1011" y="228"/>
                  </a:cubicBezTo>
                  <a:cubicBezTo>
                    <a:pt x="1010" y="228"/>
                    <a:pt x="1003" y="227"/>
                    <a:pt x="999" y="226"/>
                  </a:cubicBezTo>
                  <a:cubicBezTo>
                    <a:pt x="999" y="227"/>
                    <a:pt x="1002" y="227"/>
                    <a:pt x="1006" y="227"/>
                  </a:cubicBezTo>
                  <a:cubicBezTo>
                    <a:pt x="1009" y="228"/>
                    <a:pt x="1014" y="228"/>
                    <a:pt x="1016" y="229"/>
                  </a:cubicBezTo>
                  <a:cubicBezTo>
                    <a:pt x="1024" y="230"/>
                    <a:pt x="1015" y="227"/>
                    <a:pt x="1026" y="230"/>
                  </a:cubicBezTo>
                  <a:cubicBezTo>
                    <a:pt x="1026" y="230"/>
                    <a:pt x="1023" y="230"/>
                    <a:pt x="1022" y="230"/>
                  </a:cubicBezTo>
                  <a:cubicBezTo>
                    <a:pt x="1033" y="233"/>
                    <a:pt x="1028" y="230"/>
                    <a:pt x="1037" y="233"/>
                  </a:cubicBezTo>
                  <a:cubicBezTo>
                    <a:pt x="1030" y="232"/>
                    <a:pt x="1040" y="234"/>
                    <a:pt x="1043" y="234"/>
                  </a:cubicBezTo>
                  <a:cubicBezTo>
                    <a:pt x="1046" y="235"/>
                    <a:pt x="1042" y="235"/>
                    <a:pt x="1051" y="238"/>
                  </a:cubicBezTo>
                  <a:cubicBezTo>
                    <a:pt x="1055" y="239"/>
                    <a:pt x="1052" y="237"/>
                    <a:pt x="1049" y="236"/>
                  </a:cubicBezTo>
                  <a:cubicBezTo>
                    <a:pt x="1049" y="236"/>
                    <a:pt x="1053" y="238"/>
                    <a:pt x="1056" y="239"/>
                  </a:cubicBezTo>
                  <a:cubicBezTo>
                    <a:pt x="1059" y="240"/>
                    <a:pt x="1061" y="241"/>
                    <a:pt x="1057" y="240"/>
                  </a:cubicBezTo>
                  <a:cubicBezTo>
                    <a:pt x="1063" y="242"/>
                    <a:pt x="1068" y="244"/>
                    <a:pt x="1073" y="246"/>
                  </a:cubicBezTo>
                  <a:cubicBezTo>
                    <a:pt x="1078" y="249"/>
                    <a:pt x="1082" y="251"/>
                    <a:pt x="1086" y="253"/>
                  </a:cubicBezTo>
                  <a:cubicBezTo>
                    <a:pt x="1090" y="255"/>
                    <a:pt x="1094" y="257"/>
                    <a:pt x="1097" y="259"/>
                  </a:cubicBezTo>
                  <a:cubicBezTo>
                    <a:pt x="1101" y="261"/>
                    <a:pt x="1104" y="263"/>
                    <a:pt x="1108" y="265"/>
                  </a:cubicBezTo>
                  <a:cubicBezTo>
                    <a:pt x="1108" y="265"/>
                    <a:pt x="1104" y="263"/>
                    <a:pt x="1104" y="264"/>
                  </a:cubicBezTo>
                  <a:cubicBezTo>
                    <a:pt x="1106" y="264"/>
                    <a:pt x="1110" y="268"/>
                    <a:pt x="1115" y="271"/>
                  </a:cubicBezTo>
                  <a:cubicBezTo>
                    <a:pt x="1117" y="273"/>
                    <a:pt x="1119" y="274"/>
                    <a:pt x="1121" y="276"/>
                  </a:cubicBezTo>
                  <a:cubicBezTo>
                    <a:pt x="1123" y="278"/>
                    <a:pt x="1124" y="279"/>
                    <a:pt x="1125" y="281"/>
                  </a:cubicBezTo>
                  <a:cubicBezTo>
                    <a:pt x="1124" y="279"/>
                    <a:pt x="1122" y="278"/>
                    <a:pt x="1120" y="276"/>
                  </a:cubicBezTo>
                  <a:cubicBezTo>
                    <a:pt x="1117" y="274"/>
                    <a:pt x="1114" y="272"/>
                    <a:pt x="1111" y="269"/>
                  </a:cubicBezTo>
                  <a:cubicBezTo>
                    <a:pt x="1109" y="269"/>
                    <a:pt x="1124" y="279"/>
                    <a:pt x="1120" y="277"/>
                  </a:cubicBezTo>
                  <a:cubicBezTo>
                    <a:pt x="1116" y="273"/>
                    <a:pt x="1106" y="267"/>
                    <a:pt x="1105" y="267"/>
                  </a:cubicBezTo>
                  <a:cubicBezTo>
                    <a:pt x="1101" y="264"/>
                    <a:pt x="1099" y="263"/>
                    <a:pt x="1097" y="262"/>
                  </a:cubicBezTo>
                  <a:cubicBezTo>
                    <a:pt x="1096" y="261"/>
                    <a:pt x="1094" y="260"/>
                    <a:pt x="1093" y="259"/>
                  </a:cubicBezTo>
                  <a:cubicBezTo>
                    <a:pt x="1092" y="258"/>
                    <a:pt x="1091" y="257"/>
                    <a:pt x="1089" y="257"/>
                  </a:cubicBezTo>
                  <a:cubicBezTo>
                    <a:pt x="1088" y="256"/>
                    <a:pt x="1087" y="255"/>
                    <a:pt x="1085" y="255"/>
                  </a:cubicBezTo>
                  <a:cubicBezTo>
                    <a:pt x="1087" y="256"/>
                    <a:pt x="1094" y="260"/>
                    <a:pt x="1097" y="262"/>
                  </a:cubicBezTo>
                  <a:cubicBezTo>
                    <a:pt x="1096" y="262"/>
                    <a:pt x="1093" y="260"/>
                    <a:pt x="1090" y="259"/>
                  </a:cubicBezTo>
                  <a:cubicBezTo>
                    <a:pt x="1087" y="257"/>
                    <a:pt x="1084" y="255"/>
                    <a:pt x="1082" y="254"/>
                  </a:cubicBezTo>
                  <a:cubicBezTo>
                    <a:pt x="1085" y="257"/>
                    <a:pt x="1085" y="257"/>
                    <a:pt x="1076" y="252"/>
                  </a:cubicBezTo>
                  <a:cubicBezTo>
                    <a:pt x="1075" y="253"/>
                    <a:pt x="1085" y="257"/>
                    <a:pt x="1089" y="259"/>
                  </a:cubicBezTo>
                  <a:cubicBezTo>
                    <a:pt x="1095" y="263"/>
                    <a:pt x="1085" y="257"/>
                    <a:pt x="1089" y="258"/>
                  </a:cubicBezTo>
                  <a:cubicBezTo>
                    <a:pt x="1090" y="259"/>
                    <a:pt x="1091" y="259"/>
                    <a:pt x="1092" y="260"/>
                  </a:cubicBezTo>
                  <a:cubicBezTo>
                    <a:pt x="1092" y="260"/>
                    <a:pt x="1092" y="260"/>
                    <a:pt x="1092" y="260"/>
                  </a:cubicBezTo>
                  <a:cubicBezTo>
                    <a:pt x="1093" y="261"/>
                    <a:pt x="1095" y="263"/>
                    <a:pt x="1098" y="265"/>
                  </a:cubicBezTo>
                  <a:cubicBezTo>
                    <a:pt x="1100" y="267"/>
                    <a:pt x="1102" y="268"/>
                    <a:pt x="1105" y="270"/>
                  </a:cubicBezTo>
                  <a:cubicBezTo>
                    <a:pt x="1107" y="271"/>
                    <a:pt x="1110" y="273"/>
                    <a:pt x="1113" y="275"/>
                  </a:cubicBezTo>
                  <a:cubicBezTo>
                    <a:pt x="1106" y="270"/>
                    <a:pt x="1110" y="273"/>
                    <a:pt x="1116" y="277"/>
                  </a:cubicBezTo>
                  <a:cubicBezTo>
                    <a:pt x="1118" y="279"/>
                    <a:pt x="1121" y="281"/>
                    <a:pt x="1122" y="282"/>
                  </a:cubicBezTo>
                  <a:cubicBezTo>
                    <a:pt x="1124" y="284"/>
                    <a:pt x="1124" y="284"/>
                    <a:pt x="1122" y="283"/>
                  </a:cubicBezTo>
                  <a:cubicBezTo>
                    <a:pt x="1129" y="288"/>
                    <a:pt x="1129" y="288"/>
                    <a:pt x="1129" y="288"/>
                  </a:cubicBezTo>
                  <a:cubicBezTo>
                    <a:pt x="1133" y="292"/>
                    <a:pt x="1126" y="285"/>
                    <a:pt x="1133" y="292"/>
                  </a:cubicBezTo>
                  <a:cubicBezTo>
                    <a:pt x="1136" y="295"/>
                    <a:pt x="1134" y="292"/>
                    <a:pt x="1131" y="290"/>
                  </a:cubicBezTo>
                  <a:cubicBezTo>
                    <a:pt x="1131" y="289"/>
                    <a:pt x="1139" y="298"/>
                    <a:pt x="1140" y="298"/>
                  </a:cubicBezTo>
                  <a:cubicBezTo>
                    <a:pt x="1142" y="299"/>
                    <a:pt x="1143" y="302"/>
                    <a:pt x="1139" y="299"/>
                  </a:cubicBezTo>
                  <a:cubicBezTo>
                    <a:pt x="1148" y="308"/>
                    <a:pt x="1142" y="301"/>
                    <a:pt x="1146" y="305"/>
                  </a:cubicBezTo>
                  <a:cubicBezTo>
                    <a:pt x="1149" y="309"/>
                    <a:pt x="1150" y="311"/>
                    <a:pt x="1158" y="321"/>
                  </a:cubicBezTo>
                  <a:cubicBezTo>
                    <a:pt x="1157" y="320"/>
                    <a:pt x="1157" y="319"/>
                    <a:pt x="1156" y="317"/>
                  </a:cubicBezTo>
                  <a:cubicBezTo>
                    <a:pt x="1155" y="316"/>
                    <a:pt x="1153" y="314"/>
                    <a:pt x="1152" y="312"/>
                  </a:cubicBezTo>
                  <a:cubicBezTo>
                    <a:pt x="1150" y="309"/>
                    <a:pt x="1148" y="306"/>
                    <a:pt x="1149" y="306"/>
                  </a:cubicBezTo>
                  <a:cubicBezTo>
                    <a:pt x="1150" y="309"/>
                    <a:pt x="1153" y="312"/>
                    <a:pt x="1155" y="316"/>
                  </a:cubicBezTo>
                  <a:cubicBezTo>
                    <a:pt x="1158" y="319"/>
                    <a:pt x="1159" y="323"/>
                    <a:pt x="1159" y="323"/>
                  </a:cubicBezTo>
                  <a:cubicBezTo>
                    <a:pt x="1168" y="335"/>
                    <a:pt x="1165" y="333"/>
                    <a:pt x="1172" y="343"/>
                  </a:cubicBezTo>
                  <a:cubicBezTo>
                    <a:pt x="1175" y="346"/>
                    <a:pt x="1167" y="334"/>
                    <a:pt x="1168" y="332"/>
                  </a:cubicBezTo>
                  <a:cubicBezTo>
                    <a:pt x="1171" y="337"/>
                    <a:pt x="1172" y="341"/>
                    <a:pt x="1173" y="343"/>
                  </a:cubicBezTo>
                  <a:cubicBezTo>
                    <a:pt x="1173" y="344"/>
                    <a:pt x="1174" y="345"/>
                    <a:pt x="1175" y="349"/>
                  </a:cubicBezTo>
                  <a:cubicBezTo>
                    <a:pt x="1176" y="352"/>
                    <a:pt x="1178" y="357"/>
                    <a:pt x="1182" y="364"/>
                  </a:cubicBezTo>
                  <a:cubicBezTo>
                    <a:pt x="1182" y="364"/>
                    <a:pt x="1182" y="361"/>
                    <a:pt x="1182" y="364"/>
                  </a:cubicBezTo>
                  <a:cubicBezTo>
                    <a:pt x="1183" y="367"/>
                    <a:pt x="1185" y="372"/>
                    <a:pt x="1187" y="378"/>
                  </a:cubicBezTo>
                  <a:cubicBezTo>
                    <a:pt x="1188" y="379"/>
                    <a:pt x="1188" y="380"/>
                    <a:pt x="1188" y="380"/>
                  </a:cubicBezTo>
                  <a:cubicBezTo>
                    <a:pt x="1188" y="381"/>
                    <a:pt x="1189" y="381"/>
                    <a:pt x="1189" y="382"/>
                  </a:cubicBezTo>
                  <a:cubicBezTo>
                    <a:pt x="1189" y="383"/>
                    <a:pt x="1190" y="384"/>
                    <a:pt x="1190" y="386"/>
                  </a:cubicBezTo>
                  <a:cubicBezTo>
                    <a:pt x="1191" y="388"/>
                    <a:pt x="1191" y="391"/>
                    <a:pt x="1192" y="393"/>
                  </a:cubicBezTo>
                  <a:cubicBezTo>
                    <a:pt x="1191" y="392"/>
                    <a:pt x="1190" y="389"/>
                    <a:pt x="1189" y="386"/>
                  </a:cubicBezTo>
                  <a:cubicBezTo>
                    <a:pt x="1189" y="384"/>
                    <a:pt x="1189" y="383"/>
                    <a:pt x="1188" y="381"/>
                  </a:cubicBezTo>
                  <a:cubicBezTo>
                    <a:pt x="1187" y="379"/>
                    <a:pt x="1187" y="377"/>
                    <a:pt x="1186" y="375"/>
                  </a:cubicBezTo>
                  <a:cubicBezTo>
                    <a:pt x="1185" y="372"/>
                    <a:pt x="1185" y="373"/>
                    <a:pt x="1183" y="369"/>
                  </a:cubicBezTo>
                  <a:cubicBezTo>
                    <a:pt x="1184" y="372"/>
                    <a:pt x="1185" y="374"/>
                    <a:pt x="1186" y="377"/>
                  </a:cubicBezTo>
                  <a:cubicBezTo>
                    <a:pt x="1187" y="380"/>
                    <a:pt x="1188" y="382"/>
                    <a:pt x="1188" y="385"/>
                  </a:cubicBezTo>
                  <a:cubicBezTo>
                    <a:pt x="1189" y="387"/>
                    <a:pt x="1190" y="389"/>
                    <a:pt x="1190" y="391"/>
                  </a:cubicBezTo>
                  <a:cubicBezTo>
                    <a:pt x="1191" y="392"/>
                    <a:pt x="1191" y="394"/>
                    <a:pt x="1191" y="395"/>
                  </a:cubicBezTo>
                  <a:cubicBezTo>
                    <a:pt x="1192" y="395"/>
                    <a:pt x="1192" y="397"/>
                    <a:pt x="1193" y="396"/>
                  </a:cubicBezTo>
                  <a:cubicBezTo>
                    <a:pt x="1194" y="396"/>
                    <a:pt x="1195" y="395"/>
                    <a:pt x="1196" y="395"/>
                  </a:cubicBezTo>
                  <a:cubicBezTo>
                    <a:pt x="1198" y="395"/>
                    <a:pt x="1196" y="395"/>
                    <a:pt x="1193" y="397"/>
                  </a:cubicBezTo>
                  <a:cubicBezTo>
                    <a:pt x="1192" y="397"/>
                    <a:pt x="1192" y="397"/>
                    <a:pt x="1192" y="397"/>
                  </a:cubicBezTo>
                  <a:cubicBezTo>
                    <a:pt x="1192" y="397"/>
                    <a:pt x="1192" y="396"/>
                    <a:pt x="1191" y="396"/>
                  </a:cubicBezTo>
                  <a:cubicBezTo>
                    <a:pt x="1191" y="395"/>
                    <a:pt x="1191" y="395"/>
                    <a:pt x="1191" y="394"/>
                  </a:cubicBezTo>
                  <a:cubicBezTo>
                    <a:pt x="1190" y="393"/>
                    <a:pt x="1190" y="391"/>
                    <a:pt x="1190" y="389"/>
                  </a:cubicBezTo>
                  <a:cubicBezTo>
                    <a:pt x="1188" y="386"/>
                    <a:pt x="1188" y="383"/>
                    <a:pt x="1186" y="379"/>
                  </a:cubicBezTo>
                  <a:cubicBezTo>
                    <a:pt x="1183" y="371"/>
                    <a:pt x="1181" y="364"/>
                    <a:pt x="1179" y="361"/>
                  </a:cubicBezTo>
                  <a:cubicBezTo>
                    <a:pt x="1180" y="362"/>
                    <a:pt x="1182" y="367"/>
                    <a:pt x="1182" y="367"/>
                  </a:cubicBezTo>
                  <a:cubicBezTo>
                    <a:pt x="1181" y="363"/>
                    <a:pt x="1179" y="359"/>
                    <a:pt x="1177" y="355"/>
                  </a:cubicBezTo>
                  <a:cubicBezTo>
                    <a:pt x="1176" y="351"/>
                    <a:pt x="1174" y="348"/>
                    <a:pt x="1172" y="346"/>
                  </a:cubicBezTo>
                  <a:cubicBezTo>
                    <a:pt x="1172" y="346"/>
                    <a:pt x="1173" y="348"/>
                    <a:pt x="1174" y="350"/>
                  </a:cubicBezTo>
                  <a:cubicBezTo>
                    <a:pt x="1175" y="352"/>
                    <a:pt x="1176" y="354"/>
                    <a:pt x="1177" y="356"/>
                  </a:cubicBezTo>
                  <a:cubicBezTo>
                    <a:pt x="1177" y="356"/>
                    <a:pt x="1175" y="354"/>
                    <a:pt x="1174" y="350"/>
                  </a:cubicBezTo>
                  <a:cubicBezTo>
                    <a:pt x="1172" y="346"/>
                    <a:pt x="1169" y="342"/>
                    <a:pt x="1166" y="337"/>
                  </a:cubicBezTo>
                  <a:cubicBezTo>
                    <a:pt x="1160" y="327"/>
                    <a:pt x="1152" y="316"/>
                    <a:pt x="1147" y="310"/>
                  </a:cubicBezTo>
                  <a:cubicBezTo>
                    <a:pt x="1148" y="312"/>
                    <a:pt x="1151" y="316"/>
                    <a:pt x="1153" y="319"/>
                  </a:cubicBezTo>
                  <a:cubicBezTo>
                    <a:pt x="1156" y="323"/>
                    <a:pt x="1158" y="326"/>
                    <a:pt x="1159" y="329"/>
                  </a:cubicBezTo>
                  <a:cubicBezTo>
                    <a:pt x="1161" y="331"/>
                    <a:pt x="1162" y="332"/>
                    <a:pt x="1163" y="334"/>
                  </a:cubicBezTo>
                  <a:cubicBezTo>
                    <a:pt x="1164" y="336"/>
                    <a:pt x="1165" y="338"/>
                    <a:pt x="1167" y="340"/>
                  </a:cubicBezTo>
                  <a:cubicBezTo>
                    <a:pt x="1169" y="344"/>
                    <a:pt x="1172" y="349"/>
                    <a:pt x="1175" y="354"/>
                  </a:cubicBezTo>
                  <a:cubicBezTo>
                    <a:pt x="1173" y="352"/>
                    <a:pt x="1177" y="361"/>
                    <a:pt x="1179" y="364"/>
                  </a:cubicBezTo>
                  <a:cubicBezTo>
                    <a:pt x="1180" y="363"/>
                    <a:pt x="1174" y="355"/>
                    <a:pt x="1176" y="356"/>
                  </a:cubicBezTo>
                  <a:cubicBezTo>
                    <a:pt x="1177" y="359"/>
                    <a:pt x="1179" y="363"/>
                    <a:pt x="1180" y="366"/>
                  </a:cubicBezTo>
                  <a:cubicBezTo>
                    <a:pt x="1181" y="369"/>
                    <a:pt x="1183" y="373"/>
                    <a:pt x="1184" y="377"/>
                  </a:cubicBezTo>
                  <a:cubicBezTo>
                    <a:pt x="1184" y="378"/>
                    <a:pt x="1185" y="380"/>
                    <a:pt x="1186" y="382"/>
                  </a:cubicBezTo>
                  <a:cubicBezTo>
                    <a:pt x="1186" y="384"/>
                    <a:pt x="1187" y="386"/>
                    <a:pt x="1187" y="388"/>
                  </a:cubicBezTo>
                  <a:cubicBezTo>
                    <a:pt x="1188" y="390"/>
                    <a:pt x="1188" y="392"/>
                    <a:pt x="1189" y="394"/>
                  </a:cubicBezTo>
                  <a:cubicBezTo>
                    <a:pt x="1189" y="395"/>
                    <a:pt x="1190" y="396"/>
                    <a:pt x="1190" y="397"/>
                  </a:cubicBezTo>
                  <a:cubicBezTo>
                    <a:pt x="1190" y="398"/>
                    <a:pt x="1190" y="398"/>
                    <a:pt x="1190" y="398"/>
                  </a:cubicBezTo>
                  <a:cubicBezTo>
                    <a:pt x="1191" y="399"/>
                    <a:pt x="1190" y="399"/>
                    <a:pt x="1191" y="399"/>
                  </a:cubicBezTo>
                  <a:cubicBezTo>
                    <a:pt x="1192" y="399"/>
                    <a:pt x="1192" y="399"/>
                    <a:pt x="1192" y="399"/>
                  </a:cubicBezTo>
                  <a:cubicBezTo>
                    <a:pt x="1193" y="398"/>
                    <a:pt x="1194" y="398"/>
                    <a:pt x="1195" y="397"/>
                  </a:cubicBezTo>
                  <a:cubicBezTo>
                    <a:pt x="1195" y="398"/>
                    <a:pt x="1192" y="399"/>
                    <a:pt x="1192" y="399"/>
                  </a:cubicBezTo>
                  <a:cubicBezTo>
                    <a:pt x="1192" y="399"/>
                    <a:pt x="1198" y="397"/>
                    <a:pt x="1202" y="396"/>
                  </a:cubicBezTo>
                  <a:cubicBezTo>
                    <a:pt x="1203" y="396"/>
                    <a:pt x="1200" y="396"/>
                    <a:pt x="1197" y="397"/>
                  </a:cubicBezTo>
                  <a:cubicBezTo>
                    <a:pt x="1201" y="396"/>
                    <a:pt x="1204" y="395"/>
                    <a:pt x="1208" y="394"/>
                  </a:cubicBezTo>
                  <a:cubicBezTo>
                    <a:pt x="1212" y="394"/>
                    <a:pt x="1216" y="393"/>
                    <a:pt x="1221" y="393"/>
                  </a:cubicBezTo>
                  <a:cubicBezTo>
                    <a:pt x="1230" y="394"/>
                    <a:pt x="1241" y="395"/>
                    <a:pt x="1253" y="400"/>
                  </a:cubicBezTo>
                  <a:cubicBezTo>
                    <a:pt x="1245" y="397"/>
                    <a:pt x="1233" y="395"/>
                    <a:pt x="1222" y="395"/>
                  </a:cubicBezTo>
                  <a:cubicBezTo>
                    <a:pt x="1210" y="394"/>
                    <a:pt x="1199" y="397"/>
                    <a:pt x="1191" y="401"/>
                  </a:cubicBezTo>
                  <a:cubicBezTo>
                    <a:pt x="1191" y="401"/>
                    <a:pt x="1190" y="401"/>
                    <a:pt x="1190" y="401"/>
                  </a:cubicBezTo>
                  <a:cubicBezTo>
                    <a:pt x="1190" y="401"/>
                    <a:pt x="1190" y="401"/>
                    <a:pt x="1190" y="401"/>
                  </a:cubicBezTo>
                  <a:cubicBezTo>
                    <a:pt x="1189" y="401"/>
                    <a:pt x="1189" y="400"/>
                    <a:pt x="1189" y="400"/>
                  </a:cubicBezTo>
                  <a:cubicBezTo>
                    <a:pt x="1189" y="400"/>
                    <a:pt x="1189" y="399"/>
                    <a:pt x="1189" y="399"/>
                  </a:cubicBezTo>
                  <a:cubicBezTo>
                    <a:pt x="1189" y="398"/>
                    <a:pt x="1189" y="398"/>
                    <a:pt x="1189" y="398"/>
                  </a:cubicBezTo>
                  <a:cubicBezTo>
                    <a:pt x="1189" y="398"/>
                    <a:pt x="1190" y="398"/>
                    <a:pt x="1190" y="399"/>
                  </a:cubicBezTo>
                  <a:cubicBezTo>
                    <a:pt x="1188" y="392"/>
                    <a:pt x="1187" y="391"/>
                    <a:pt x="1185" y="386"/>
                  </a:cubicBezTo>
                  <a:cubicBezTo>
                    <a:pt x="1183" y="379"/>
                    <a:pt x="1182" y="378"/>
                    <a:pt x="1181" y="372"/>
                  </a:cubicBezTo>
                  <a:cubicBezTo>
                    <a:pt x="1182" y="375"/>
                    <a:pt x="1183" y="378"/>
                    <a:pt x="1185" y="383"/>
                  </a:cubicBezTo>
                  <a:cubicBezTo>
                    <a:pt x="1185" y="382"/>
                    <a:pt x="1178" y="361"/>
                    <a:pt x="1178" y="364"/>
                  </a:cubicBezTo>
                  <a:cubicBezTo>
                    <a:pt x="1178" y="366"/>
                    <a:pt x="1180" y="368"/>
                    <a:pt x="1181" y="372"/>
                  </a:cubicBezTo>
                  <a:cubicBezTo>
                    <a:pt x="1180" y="371"/>
                    <a:pt x="1179" y="369"/>
                    <a:pt x="1178" y="366"/>
                  </a:cubicBezTo>
                  <a:cubicBezTo>
                    <a:pt x="1177" y="364"/>
                    <a:pt x="1175" y="362"/>
                    <a:pt x="1174" y="359"/>
                  </a:cubicBezTo>
                  <a:cubicBezTo>
                    <a:pt x="1172" y="355"/>
                    <a:pt x="1169" y="350"/>
                    <a:pt x="1167" y="347"/>
                  </a:cubicBezTo>
                  <a:cubicBezTo>
                    <a:pt x="1169" y="349"/>
                    <a:pt x="1172" y="355"/>
                    <a:pt x="1170" y="349"/>
                  </a:cubicBezTo>
                  <a:cubicBezTo>
                    <a:pt x="1169" y="349"/>
                    <a:pt x="1158" y="330"/>
                    <a:pt x="1160" y="335"/>
                  </a:cubicBezTo>
                  <a:cubicBezTo>
                    <a:pt x="1159" y="334"/>
                    <a:pt x="1156" y="328"/>
                    <a:pt x="1155" y="328"/>
                  </a:cubicBezTo>
                  <a:cubicBezTo>
                    <a:pt x="1150" y="321"/>
                    <a:pt x="1156" y="330"/>
                    <a:pt x="1154" y="328"/>
                  </a:cubicBezTo>
                  <a:cubicBezTo>
                    <a:pt x="1153" y="326"/>
                    <a:pt x="1151" y="323"/>
                    <a:pt x="1149" y="321"/>
                  </a:cubicBezTo>
                  <a:cubicBezTo>
                    <a:pt x="1147" y="318"/>
                    <a:pt x="1145" y="316"/>
                    <a:pt x="1144" y="315"/>
                  </a:cubicBezTo>
                  <a:cubicBezTo>
                    <a:pt x="1145" y="316"/>
                    <a:pt x="1148" y="320"/>
                    <a:pt x="1151" y="324"/>
                  </a:cubicBezTo>
                  <a:cubicBezTo>
                    <a:pt x="1153" y="327"/>
                    <a:pt x="1156" y="331"/>
                    <a:pt x="1157" y="333"/>
                  </a:cubicBezTo>
                  <a:cubicBezTo>
                    <a:pt x="1155" y="330"/>
                    <a:pt x="1153" y="327"/>
                    <a:pt x="1151" y="324"/>
                  </a:cubicBezTo>
                  <a:cubicBezTo>
                    <a:pt x="1149" y="321"/>
                    <a:pt x="1147" y="319"/>
                    <a:pt x="1145" y="316"/>
                  </a:cubicBezTo>
                  <a:cubicBezTo>
                    <a:pt x="1143" y="314"/>
                    <a:pt x="1141" y="311"/>
                    <a:pt x="1139" y="309"/>
                  </a:cubicBezTo>
                  <a:cubicBezTo>
                    <a:pt x="1137" y="307"/>
                    <a:pt x="1135" y="304"/>
                    <a:pt x="1133" y="302"/>
                  </a:cubicBezTo>
                  <a:cubicBezTo>
                    <a:pt x="1129" y="299"/>
                    <a:pt x="1126" y="296"/>
                    <a:pt x="1123" y="293"/>
                  </a:cubicBezTo>
                  <a:cubicBezTo>
                    <a:pt x="1120" y="291"/>
                    <a:pt x="1116" y="287"/>
                    <a:pt x="1111" y="284"/>
                  </a:cubicBezTo>
                  <a:cubicBezTo>
                    <a:pt x="1112" y="285"/>
                    <a:pt x="1117" y="289"/>
                    <a:pt x="1122" y="293"/>
                  </a:cubicBezTo>
                  <a:cubicBezTo>
                    <a:pt x="1120" y="292"/>
                    <a:pt x="1124" y="296"/>
                    <a:pt x="1127" y="299"/>
                  </a:cubicBezTo>
                  <a:cubicBezTo>
                    <a:pt x="1125" y="297"/>
                    <a:pt x="1122" y="295"/>
                    <a:pt x="1119" y="292"/>
                  </a:cubicBezTo>
                  <a:cubicBezTo>
                    <a:pt x="1117" y="290"/>
                    <a:pt x="1115" y="288"/>
                    <a:pt x="1113" y="287"/>
                  </a:cubicBezTo>
                  <a:cubicBezTo>
                    <a:pt x="1108" y="283"/>
                    <a:pt x="1104" y="279"/>
                    <a:pt x="1104" y="279"/>
                  </a:cubicBezTo>
                  <a:cubicBezTo>
                    <a:pt x="1100" y="275"/>
                    <a:pt x="1095" y="273"/>
                    <a:pt x="1090" y="270"/>
                  </a:cubicBezTo>
                  <a:cubicBezTo>
                    <a:pt x="1085" y="266"/>
                    <a:pt x="1079" y="264"/>
                    <a:pt x="1074" y="261"/>
                  </a:cubicBezTo>
                  <a:cubicBezTo>
                    <a:pt x="1069" y="258"/>
                    <a:pt x="1064" y="256"/>
                    <a:pt x="1059" y="254"/>
                  </a:cubicBezTo>
                  <a:cubicBezTo>
                    <a:pt x="1058" y="254"/>
                    <a:pt x="1056" y="253"/>
                    <a:pt x="1054" y="253"/>
                  </a:cubicBezTo>
                  <a:cubicBezTo>
                    <a:pt x="1054" y="252"/>
                    <a:pt x="1053" y="252"/>
                    <a:pt x="1052" y="252"/>
                  </a:cubicBezTo>
                  <a:cubicBezTo>
                    <a:pt x="1050" y="251"/>
                    <a:pt x="1048" y="250"/>
                    <a:pt x="1046" y="250"/>
                  </a:cubicBezTo>
                  <a:cubicBezTo>
                    <a:pt x="1048" y="250"/>
                    <a:pt x="1050" y="250"/>
                    <a:pt x="1052" y="251"/>
                  </a:cubicBezTo>
                  <a:cubicBezTo>
                    <a:pt x="1054" y="252"/>
                    <a:pt x="1056" y="253"/>
                    <a:pt x="1059" y="254"/>
                  </a:cubicBezTo>
                  <a:cubicBezTo>
                    <a:pt x="1061" y="255"/>
                    <a:pt x="1064" y="256"/>
                    <a:pt x="1068" y="257"/>
                  </a:cubicBezTo>
                  <a:cubicBezTo>
                    <a:pt x="1071" y="259"/>
                    <a:pt x="1074" y="261"/>
                    <a:pt x="1078" y="262"/>
                  </a:cubicBezTo>
                  <a:cubicBezTo>
                    <a:pt x="1075" y="261"/>
                    <a:pt x="1071" y="258"/>
                    <a:pt x="1066" y="256"/>
                  </a:cubicBezTo>
                  <a:cubicBezTo>
                    <a:pt x="1061" y="254"/>
                    <a:pt x="1056" y="252"/>
                    <a:pt x="1050" y="250"/>
                  </a:cubicBezTo>
                  <a:cubicBezTo>
                    <a:pt x="1044" y="248"/>
                    <a:pt x="1038" y="246"/>
                    <a:pt x="1034" y="245"/>
                  </a:cubicBezTo>
                  <a:cubicBezTo>
                    <a:pt x="1029" y="244"/>
                    <a:pt x="1026" y="243"/>
                    <a:pt x="1025" y="242"/>
                  </a:cubicBezTo>
                  <a:cubicBezTo>
                    <a:pt x="1021" y="242"/>
                    <a:pt x="1021" y="242"/>
                    <a:pt x="1016" y="242"/>
                  </a:cubicBezTo>
                  <a:cubicBezTo>
                    <a:pt x="1021" y="242"/>
                    <a:pt x="1000" y="238"/>
                    <a:pt x="1000" y="240"/>
                  </a:cubicBezTo>
                  <a:cubicBezTo>
                    <a:pt x="996" y="239"/>
                    <a:pt x="994" y="239"/>
                    <a:pt x="994" y="238"/>
                  </a:cubicBezTo>
                  <a:cubicBezTo>
                    <a:pt x="987" y="238"/>
                    <a:pt x="985" y="238"/>
                    <a:pt x="983" y="239"/>
                  </a:cubicBezTo>
                  <a:cubicBezTo>
                    <a:pt x="987" y="239"/>
                    <a:pt x="992" y="239"/>
                    <a:pt x="997" y="240"/>
                  </a:cubicBezTo>
                  <a:cubicBezTo>
                    <a:pt x="997" y="240"/>
                    <a:pt x="994" y="240"/>
                    <a:pt x="991" y="240"/>
                  </a:cubicBezTo>
                  <a:cubicBezTo>
                    <a:pt x="994" y="241"/>
                    <a:pt x="999" y="241"/>
                    <a:pt x="1005" y="242"/>
                  </a:cubicBezTo>
                  <a:cubicBezTo>
                    <a:pt x="1011" y="243"/>
                    <a:pt x="1018" y="244"/>
                    <a:pt x="1023" y="245"/>
                  </a:cubicBezTo>
                  <a:cubicBezTo>
                    <a:pt x="1025" y="246"/>
                    <a:pt x="1027" y="246"/>
                    <a:pt x="1029" y="247"/>
                  </a:cubicBezTo>
                  <a:cubicBezTo>
                    <a:pt x="1029" y="247"/>
                    <a:pt x="1029" y="247"/>
                    <a:pt x="1029" y="247"/>
                  </a:cubicBezTo>
                  <a:cubicBezTo>
                    <a:pt x="1024" y="246"/>
                    <a:pt x="1020" y="245"/>
                    <a:pt x="1018" y="245"/>
                  </a:cubicBezTo>
                  <a:cubicBezTo>
                    <a:pt x="1018" y="246"/>
                    <a:pt x="1029" y="248"/>
                    <a:pt x="1033" y="250"/>
                  </a:cubicBezTo>
                  <a:cubicBezTo>
                    <a:pt x="1027" y="249"/>
                    <a:pt x="1016" y="245"/>
                    <a:pt x="1012" y="244"/>
                  </a:cubicBezTo>
                  <a:cubicBezTo>
                    <a:pt x="1008" y="244"/>
                    <a:pt x="1016" y="246"/>
                    <a:pt x="1004" y="244"/>
                  </a:cubicBezTo>
                  <a:cubicBezTo>
                    <a:pt x="1012" y="245"/>
                    <a:pt x="1016" y="246"/>
                    <a:pt x="1019" y="248"/>
                  </a:cubicBezTo>
                  <a:cubicBezTo>
                    <a:pt x="1025" y="249"/>
                    <a:pt x="1030" y="250"/>
                    <a:pt x="1036" y="252"/>
                  </a:cubicBezTo>
                  <a:cubicBezTo>
                    <a:pt x="1038" y="252"/>
                    <a:pt x="1041" y="253"/>
                    <a:pt x="1044" y="254"/>
                  </a:cubicBezTo>
                  <a:cubicBezTo>
                    <a:pt x="1047" y="255"/>
                    <a:pt x="1051" y="256"/>
                    <a:pt x="1054" y="258"/>
                  </a:cubicBezTo>
                  <a:cubicBezTo>
                    <a:pt x="1055" y="259"/>
                    <a:pt x="1059" y="261"/>
                    <a:pt x="1055" y="260"/>
                  </a:cubicBezTo>
                  <a:cubicBezTo>
                    <a:pt x="1045" y="256"/>
                    <a:pt x="1058" y="260"/>
                    <a:pt x="1051" y="257"/>
                  </a:cubicBezTo>
                  <a:cubicBezTo>
                    <a:pt x="1045" y="255"/>
                    <a:pt x="1041" y="254"/>
                    <a:pt x="1038" y="253"/>
                  </a:cubicBezTo>
                  <a:cubicBezTo>
                    <a:pt x="1036" y="252"/>
                    <a:pt x="1035" y="252"/>
                    <a:pt x="1033" y="251"/>
                  </a:cubicBezTo>
                  <a:cubicBezTo>
                    <a:pt x="1031" y="251"/>
                    <a:pt x="1029" y="251"/>
                    <a:pt x="1027" y="250"/>
                  </a:cubicBezTo>
                  <a:cubicBezTo>
                    <a:pt x="1025" y="250"/>
                    <a:pt x="1023" y="250"/>
                    <a:pt x="1022" y="250"/>
                  </a:cubicBezTo>
                  <a:cubicBezTo>
                    <a:pt x="1020" y="250"/>
                    <a:pt x="1037" y="253"/>
                    <a:pt x="1032" y="253"/>
                  </a:cubicBezTo>
                  <a:cubicBezTo>
                    <a:pt x="1021" y="250"/>
                    <a:pt x="1018" y="249"/>
                    <a:pt x="1008" y="248"/>
                  </a:cubicBezTo>
                  <a:cubicBezTo>
                    <a:pt x="1008" y="249"/>
                    <a:pt x="1012" y="250"/>
                    <a:pt x="1007" y="250"/>
                  </a:cubicBezTo>
                  <a:cubicBezTo>
                    <a:pt x="1009" y="250"/>
                    <a:pt x="1010" y="250"/>
                    <a:pt x="1010" y="250"/>
                  </a:cubicBezTo>
                  <a:cubicBezTo>
                    <a:pt x="1017" y="251"/>
                    <a:pt x="1007" y="250"/>
                    <a:pt x="1002" y="249"/>
                  </a:cubicBezTo>
                  <a:cubicBezTo>
                    <a:pt x="999" y="248"/>
                    <a:pt x="1013" y="249"/>
                    <a:pt x="1008" y="247"/>
                  </a:cubicBezTo>
                  <a:cubicBezTo>
                    <a:pt x="1008" y="247"/>
                    <a:pt x="1011" y="248"/>
                    <a:pt x="1015" y="248"/>
                  </a:cubicBezTo>
                  <a:cubicBezTo>
                    <a:pt x="1018" y="249"/>
                    <a:pt x="1022" y="250"/>
                    <a:pt x="1022" y="249"/>
                  </a:cubicBezTo>
                  <a:cubicBezTo>
                    <a:pt x="1017" y="248"/>
                    <a:pt x="1012" y="247"/>
                    <a:pt x="1007" y="246"/>
                  </a:cubicBezTo>
                  <a:cubicBezTo>
                    <a:pt x="1004" y="246"/>
                    <a:pt x="1002" y="245"/>
                    <a:pt x="1000" y="245"/>
                  </a:cubicBezTo>
                  <a:cubicBezTo>
                    <a:pt x="997" y="244"/>
                    <a:pt x="995" y="244"/>
                    <a:pt x="992" y="243"/>
                  </a:cubicBezTo>
                  <a:cubicBezTo>
                    <a:pt x="983" y="243"/>
                    <a:pt x="999" y="245"/>
                    <a:pt x="987" y="244"/>
                  </a:cubicBezTo>
                  <a:cubicBezTo>
                    <a:pt x="985" y="245"/>
                    <a:pt x="999" y="244"/>
                    <a:pt x="995" y="245"/>
                  </a:cubicBezTo>
                  <a:cubicBezTo>
                    <a:pt x="984" y="245"/>
                    <a:pt x="979" y="243"/>
                    <a:pt x="984" y="243"/>
                  </a:cubicBezTo>
                  <a:cubicBezTo>
                    <a:pt x="977" y="243"/>
                    <a:pt x="979" y="242"/>
                    <a:pt x="968" y="242"/>
                  </a:cubicBezTo>
                  <a:cubicBezTo>
                    <a:pt x="964" y="243"/>
                    <a:pt x="962" y="243"/>
                    <a:pt x="961" y="244"/>
                  </a:cubicBezTo>
                  <a:cubicBezTo>
                    <a:pt x="957" y="244"/>
                    <a:pt x="952" y="245"/>
                    <a:pt x="946" y="245"/>
                  </a:cubicBezTo>
                  <a:cubicBezTo>
                    <a:pt x="944" y="242"/>
                    <a:pt x="942" y="238"/>
                    <a:pt x="940" y="233"/>
                  </a:cubicBezTo>
                  <a:cubicBezTo>
                    <a:pt x="939" y="230"/>
                    <a:pt x="937" y="226"/>
                    <a:pt x="936" y="222"/>
                  </a:cubicBezTo>
                  <a:cubicBezTo>
                    <a:pt x="936" y="222"/>
                    <a:pt x="936" y="223"/>
                    <a:pt x="936" y="225"/>
                  </a:cubicBezTo>
                  <a:cubicBezTo>
                    <a:pt x="937" y="226"/>
                    <a:pt x="937" y="227"/>
                    <a:pt x="938" y="230"/>
                  </a:cubicBezTo>
                  <a:cubicBezTo>
                    <a:pt x="940" y="234"/>
                    <a:pt x="943" y="241"/>
                    <a:pt x="946" y="246"/>
                  </a:cubicBezTo>
                  <a:cubicBezTo>
                    <a:pt x="955" y="245"/>
                    <a:pt x="963" y="244"/>
                    <a:pt x="965" y="243"/>
                  </a:cubicBezTo>
                  <a:cubicBezTo>
                    <a:pt x="969" y="243"/>
                    <a:pt x="970" y="243"/>
                    <a:pt x="970" y="244"/>
                  </a:cubicBezTo>
                  <a:cubicBezTo>
                    <a:pt x="968" y="244"/>
                    <a:pt x="965" y="244"/>
                    <a:pt x="965" y="244"/>
                  </a:cubicBezTo>
                  <a:cubicBezTo>
                    <a:pt x="964" y="245"/>
                    <a:pt x="966" y="244"/>
                    <a:pt x="967" y="244"/>
                  </a:cubicBezTo>
                  <a:cubicBezTo>
                    <a:pt x="967" y="245"/>
                    <a:pt x="967" y="245"/>
                    <a:pt x="966" y="245"/>
                  </a:cubicBezTo>
                  <a:cubicBezTo>
                    <a:pt x="965" y="245"/>
                    <a:pt x="965" y="245"/>
                    <a:pt x="963" y="245"/>
                  </a:cubicBezTo>
                  <a:cubicBezTo>
                    <a:pt x="961" y="245"/>
                    <a:pt x="960" y="245"/>
                    <a:pt x="961" y="244"/>
                  </a:cubicBezTo>
                  <a:cubicBezTo>
                    <a:pt x="958" y="245"/>
                    <a:pt x="955" y="245"/>
                    <a:pt x="950" y="246"/>
                  </a:cubicBezTo>
                  <a:cubicBezTo>
                    <a:pt x="958" y="245"/>
                    <a:pt x="967" y="245"/>
                    <a:pt x="967" y="247"/>
                  </a:cubicBezTo>
                  <a:cubicBezTo>
                    <a:pt x="966" y="247"/>
                    <a:pt x="965" y="247"/>
                    <a:pt x="965" y="247"/>
                  </a:cubicBezTo>
                  <a:cubicBezTo>
                    <a:pt x="964" y="247"/>
                    <a:pt x="963" y="247"/>
                    <a:pt x="962" y="247"/>
                  </a:cubicBezTo>
                  <a:cubicBezTo>
                    <a:pt x="961" y="247"/>
                    <a:pt x="961" y="247"/>
                    <a:pt x="961" y="247"/>
                  </a:cubicBezTo>
                  <a:cubicBezTo>
                    <a:pt x="961" y="247"/>
                    <a:pt x="962" y="247"/>
                    <a:pt x="964" y="247"/>
                  </a:cubicBezTo>
                  <a:cubicBezTo>
                    <a:pt x="965" y="247"/>
                    <a:pt x="965" y="247"/>
                    <a:pt x="965" y="247"/>
                  </a:cubicBezTo>
                  <a:cubicBezTo>
                    <a:pt x="966" y="247"/>
                    <a:pt x="966" y="248"/>
                    <a:pt x="966" y="248"/>
                  </a:cubicBezTo>
                  <a:cubicBezTo>
                    <a:pt x="966" y="248"/>
                    <a:pt x="966" y="248"/>
                    <a:pt x="965" y="248"/>
                  </a:cubicBezTo>
                  <a:cubicBezTo>
                    <a:pt x="964" y="248"/>
                    <a:pt x="962" y="248"/>
                    <a:pt x="959" y="249"/>
                  </a:cubicBezTo>
                  <a:cubicBezTo>
                    <a:pt x="960" y="248"/>
                    <a:pt x="962" y="248"/>
                    <a:pt x="964" y="248"/>
                  </a:cubicBezTo>
                  <a:cubicBezTo>
                    <a:pt x="964" y="248"/>
                    <a:pt x="965" y="248"/>
                    <a:pt x="966" y="248"/>
                  </a:cubicBezTo>
                  <a:cubicBezTo>
                    <a:pt x="967" y="248"/>
                    <a:pt x="967" y="248"/>
                    <a:pt x="968" y="248"/>
                  </a:cubicBezTo>
                  <a:cubicBezTo>
                    <a:pt x="970" y="248"/>
                    <a:pt x="972" y="248"/>
                    <a:pt x="972" y="249"/>
                  </a:cubicBezTo>
                  <a:cubicBezTo>
                    <a:pt x="968" y="249"/>
                    <a:pt x="964" y="250"/>
                    <a:pt x="961" y="250"/>
                  </a:cubicBezTo>
                  <a:cubicBezTo>
                    <a:pt x="955" y="250"/>
                    <a:pt x="950" y="251"/>
                    <a:pt x="942" y="252"/>
                  </a:cubicBezTo>
                  <a:cubicBezTo>
                    <a:pt x="941" y="250"/>
                    <a:pt x="940" y="247"/>
                    <a:pt x="938" y="243"/>
                  </a:cubicBezTo>
                  <a:cubicBezTo>
                    <a:pt x="939" y="246"/>
                    <a:pt x="941" y="249"/>
                    <a:pt x="942" y="252"/>
                  </a:cubicBezTo>
                  <a:cubicBezTo>
                    <a:pt x="950" y="251"/>
                    <a:pt x="958" y="250"/>
                    <a:pt x="963" y="249"/>
                  </a:cubicBezTo>
                  <a:cubicBezTo>
                    <a:pt x="958" y="249"/>
                    <a:pt x="951" y="249"/>
                    <a:pt x="943" y="250"/>
                  </a:cubicBezTo>
                  <a:cubicBezTo>
                    <a:pt x="941" y="247"/>
                    <a:pt x="940" y="243"/>
                    <a:pt x="938" y="239"/>
                  </a:cubicBezTo>
                  <a:cubicBezTo>
                    <a:pt x="938" y="241"/>
                    <a:pt x="941" y="246"/>
                    <a:pt x="943" y="251"/>
                  </a:cubicBezTo>
                  <a:cubicBezTo>
                    <a:pt x="946" y="250"/>
                    <a:pt x="949" y="250"/>
                    <a:pt x="951" y="250"/>
                  </a:cubicBezTo>
                  <a:cubicBezTo>
                    <a:pt x="948" y="250"/>
                    <a:pt x="946" y="251"/>
                    <a:pt x="943" y="251"/>
                  </a:cubicBezTo>
                  <a:cubicBezTo>
                    <a:pt x="941" y="248"/>
                    <a:pt x="938" y="242"/>
                    <a:pt x="936" y="238"/>
                  </a:cubicBezTo>
                  <a:cubicBezTo>
                    <a:pt x="935" y="234"/>
                    <a:pt x="933" y="230"/>
                    <a:pt x="932" y="227"/>
                  </a:cubicBezTo>
                  <a:cubicBezTo>
                    <a:pt x="931" y="227"/>
                    <a:pt x="931" y="226"/>
                    <a:pt x="931" y="226"/>
                  </a:cubicBezTo>
                  <a:cubicBezTo>
                    <a:pt x="932" y="228"/>
                    <a:pt x="932" y="229"/>
                    <a:pt x="933" y="229"/>
                  </a:cubicBezTo>
                  <a:cubicBezTo>
                    <a:pt x="933" y="231"/>
                    <a:pt x="934" y="231"/>
                    <a:pt x="934" y="231"/>
                  </a:cubicBezTo>
                  <a:cubicBezTo>
                    <a:pt x="934" y="231"/>
                    <a:pt x="934" y="230"/>
                    <a:pt x="933" y="230"/>
                  </a:cubicBezTo>
                  <a:cubicBezTo>
                    <a:pt x="933" y="229"/>
                    <a:pt x="933" y="228"/>
                    <a:pt x="933" y="228"/>
                  </a:cubicBezTo>
                  <a:cubicBezTo>
                    <a:pt x="932" y="225"/>
                    <a:pt x="930" y="222"/>
                    <a:pt x="933" y="228"/>
                  </a:cubicBezTo>
                  <a:cubicBezTo>
                    <a:pt x="932" y="226"/>
                    <a:pt x="931" y="221"/>
                    <a:pt x="928" y="215"/>
                  </a:cubicBezTo>
                  <a:cubicBezTo>
                    <a:pt x="927" y="217"/>
                    <a:pt x="930" y="222"/>
                    <a:pt x="927" y="218"/>
                  </a:cubicBezTo>
                  <a:cubicBezTo>
                    <a:pt x="927" y="219"/>
                    <a:pt x="930" y="224"/>
                    <a:pt x="931" y="227"/>
                  </a:cubicBezTo>
                  <a:cubicBezTo>
                    <a:pt x="932" y="228"/>
                    <a:pt x="932" y="229"/>
                    <a:pt x="931" y="228"/>
                  </a:cubicBezTo>
                  <a:cubicBezTo>
                    <a:pt x="928" y="220"/>
                    <a:pt x="925" y="216"/>
                    <a:pt x="923" y="212"/>
                  </a:cubicBezTo>
                  <a:cubicBezTo>
                    <a:pt x="921" y="208"/>
                    <a:pt x="919" y="204"/>
                    <a:pt x="914" y="197"/>
                  </a:cubicBezTo>
                  <a:cubicBezTo>
                    <a:pt x="920" y="205"/>
                    <a:pt x="919" y="202"/>
                    <a:pt x="925" y="211"/>
                  </a:cubicBezTo>
                  <a:cubicBezTo>
                    <a:pt x="923" y="206"/>
                    <a:pt x="920" y="203"/>
                    <a:pt x="918" y="199"/>
                  </a:cubicBezTo>
                  <a:cubicBezTo>
                    <a:pt x="916" y="196"/>
                    <a:pt x="913" y="192"/>
                    <a:pt x="910" y="187"/>
                  </a:cubicBezTo>
                  <a:cubicBezTo>
                    <a:pt x="911" y="189"/>
                    <a:pt x="912" y="191"/>
                    <a:pt x="912" y="192"/>
                  </a:cubicBezTo>
                  <a:cubicBezTo>
                    <a:pt x="907" y="184"/>
                    <a:pt x="908" y="184"/>
                    <a:pt x="906" y="180"/>
                  </a:cubicBezTo>
                  <a:cubicBezTo>
                    <a:pt x="902" y="174"/>
                    <a:pt x="898" y="170"/>
                    <a:pt x="898" y="168"/>
                  </a:cubicBezTo>
                  <a:cubicBezTo>
                    <a:pt x="895" y="163"/>
                    <a:pt x="898" y="170"/>
                    <a:pt x="893" y="162"/>
                  </a:cubicBezTo>
                  <a:cubicBezTo>
                    <a:pt x="895" y="165"/>
                    <a:pt x="894" y="163"/>
                    <a:pt x="893" y="162"/>
                  </a:cubicBezTo>
                  <a:cubicBezTo>
                    <a:pt x="890" y="158"/>
                    <a:pt x="890" y="157"/>
                    <a:pt x="886" y="153"/>
                  </a:cubicBezTo>
                  <a:cubicBezTo>
                    <a:pt x="886" y="153"/>
                    <a:pt x="888" y="155"/>
                    <a:pt x="889" y="158"/>
                  </a:cubicBezTo>
                  <a:cubicBezTo>
                    <a:pt x="890" y="159"/>
                    <a:pt x="892" y="161"/>
                    <a:pt x="893" y="162"/>
                  </a:cubicBezTo>
                  <a:cubicBezTo>
                    <a:pt x="893" y="163"/>
                    <a:pt x="894" y="164"/>
                    <a:pt x="894" y="164"/>
                  </a:cubicBezTo>
                  <a:cubicBezTo>
                    <a:pt x="891" y="161"/>
                    <a:pt x="894" y="165"/>
                    <a:pt x="893" y="165"/>
                  </a:cubicBezTo>
                  <a:cubicBezTo>
                    <a:pt x="892" y="163"/>
                    <a:pt x="892" y="163"/>
                    <a:pt x="892" y="162"/>
                  </a:cubicBezTo>
                  <a:cubicBezTo>
                    <a:pt x="890" y="160"/>
                    <a:pt x="890" y="161"/>
                    <a:pt x="891" y="163"/>
                  </a:cubicBezTo>
                  <a:cubicBezTo>
                    <a:pt x="890" y="161"/>
                    <a:pt x="882" y="151"/>
                    <a:pt x="885" y="154"/>
                  </a:cubicBezTo>
                  <a:cubicBezTo>
                    <a:pt x="877" y="145"/>
                    <a:pt x="887" y="156"/>
                    <a:pt x="884" y="154"/>
                  </a:cubicBezTo>
                  <a:cubicBezTo>
                    <a:pt x="880" y="150"/>
                    <a:pt x="876" y="146"/>
                    <a:pt x="873" y="142"/>
                  </a:cubicBezTo>
                  <a:cubicBezTo>
                    <a:pt x="874" y="142"/>
                    <a:pt x="876" y="143"/>
                    <a:pt x="882" y="150"/>
                  </a:cubicBezTo>
                  <a:cubicBezTo>
                    <a:pt x="882" y="149"/>
                    <a:pt x="878" y="146"/>
                    <a:pt x="876" y="143"/>
                  </a:cubicBezTo>
                  <a:cubicBezTo>
                    <a:pt x="876" y="144"/>
                    <a:pt x="874" y="141"/>
                    <a:pt x="871" y="138"/>
                  </a:cubicBezTo>
                  <a:cubicBezTo>
                    <a:pt x="867" y="134"/>
                    <a:pt x="862" y="130"/>
                    <a:pt x="858" y="126"/>
                  </a:cubicBezTo>
                  <a:cubicBezTo>
                    <a:pt x="857" y="124"/>
                    <a:pt x="854" y="121"/>
                    <a:pt x="855" y="121"/>
                  </a:cubicBezTo>
                  <a:cubicBezTo>
                    <a:pt x="847" y="115"/>
                    <a:pt x="841" y="110"/>
                    <a:pt x="836" y="105"/>
                  </a:cubicBezTo>
                  <a:cubicBezTo>
                    <a:pt x="838" y="108"/>
                    <a:pt x="849" y="116"/>
                    <a:pt x="853" y="120"/>
                  </a:cubicBezTo>
                  <a:cubicBezTo>
                    <a:pt x="853" y="120"/>
                    <a:pt x="854" y="121"/>
                    <a:pt x="855" y="123"/>
                  </a:cubicBezTo>
                  <a:cubicBezTo>
                    <a:pt x="856" y="124"/>
                    <a:pt x="858" y="126"/>
                    <a:pt x="862" y="130"/>
                  </a:cubicBezTo>
                  <a:cubicBezTo>
                    <a:pt x="861" y="130"/>
                    <a:pt x="858" y="127"/>
                    <a:pt x="853" y="123"/>
                  </a:cubicBezTo>
                  <a:cubicBezTo>
                    <a:pt x="853" y="123"/>
                    <a:pt x="856" y="126"/>
                    <a:pt x="860" y="131"/>
                  </a:cubicBezTo>
                  <a:cubicBezTo>
                    <a:pt x="860" y="131"/>
                    <a:pt x="852" y="122"/>
                    <a:pt x="848" y="119"/>
                  </a:cubicBezTo>
                  <a:cubicBezTo>
                    <a:pt x="855" y="123"/>
                    <a:pt x="843" y="114"/>
                    <a:pt x="847" y="117"/>
                  </a:cubicBezTo>
                  <a:cubicBezTo>
                    <a:pt x="839" y="109"/>
                    <a:pt x="840" y="111"/>
                    <a:pt x="834" y="106"/>
                  </a:cubicBezTo>
                  <a:cubicBezTo>
                    <a:pt x="836" y="106"/>
                    <a:pt x="824" y="99"/>
                    <a:pt x="822" y="96"/>
                  </a:cubicBezTo>
                  <a:cubicBezTo>
                    <a:pt x="825" y="98"/>
                    <a:pt x="826" y="100"/>
                    <a:pt x="833" y="104"/>
                  </a:cubicBezTo>
                  <a:cubicBezTo>
                    <a:pt x="832" y="103"/>
                    <a:pt x="831" y="102"/>
                    <a:pt x="831" y="102"/>
                  </a:cubicBezTo>
                  <a:cubicBezTo>
                    <a:pt x="828" y="99"/>
                    <a:pt x="824" y="97"/>
                    <a:pt x="820" y="94"/>
                  </a:cubicBezTo>
                  <a:cubicBezTo>
                    <a:pt x="819" y="94"/>
                    <a:pt x="817" y="92"/>
                    <a:pt x="808" y="87"/>
                  </a:cubicBezTo>
                  <a:cubicBezTo>
                    <a:pt x="810" y="88"/>
                    <a:pt x="812" y="88"/>
                    <a:pt x="809" y="86"/>
                  </a:cubicBezTo>
                  <a:cubicBezTo>
                    <a:pt x="808" y="86"/>
                    <a:pt x="802" y="83"/>
                    <a:pt x="800" y="83"/>
                  </a:cubicBezTo>
                  <a:cubicBezTo>
                    <a:pt x="798" y="82"/>
                    <a:pt x="798" y="82"/>
                    <a:pt x="798" y="81"/>
                  </a:cubicBezTo>
                  <a:cubicBezTo>
                    <a:pt x="799" y="81"/>
                    <a:pt x="797" y="81"/>
                    <a:pt x="796" y="80"/>
                  </a:cubicBezTo>
                  <a:cubicBezTo>
                    <a:pt x="799" y="81"/>
                    <a:pt x="803" y="83"/>
                    <a:pt x="804" y="83"/>
                  </a:cubicBezTo>
                  <a:cubicBezTo>
                    <a:pt x="793" y="76"/>
                    <a:pt x="793" y="79"/>
                    <a:pt x="779" y="71"/>
                  </a:cubicBezTo>
                  <a:cubicBezTo>
                    <a:pt x="779" y="71"/>
                    <a:pt x="787" y="77"/>
                    <a:pt x="788" y="76"/>
                  </a:cubicBezTo>
                  <a:cubicBezTo>
                    <a:pt x="790" y="78"/>
                    <a:pt x="783" y="74"/>
                    <a:pt x="777" y="71"/>
                  </a:cubicBezTo>
                  <a:cubicBezTo>
                    <a:pt x="773" y="67"/>
                    <a:pt x="769" y="65"/>
                    <a:pt x="773" y="66"/>
                  </a:cubicBezTo>
                  <a:cubicBezTo>
                    <a:pt x="768" y="64"/>
                    <a:pt x="763" y="62"/>
                    <a:pt x="758" y="60"/>
                  </a:cubicBezTo>
                  <a:cubicBezTo>
                    <a:pt x="755" y="58"/>
                    <a:pt x="752" y="57"/>
                    <a:pt x="749" y="56"/>
                  </a:cubicBezTo>
                  <a:cubicBezTo>
                    <a:pt x="746" y="55"/>
                    <a:pt x="744" y="53"/>
                    <a:pt x="742" y="53"/>
                  </a:cubicBezTo>
                  <a:cubicBezTo>
                    <a:pt x="743" y="53"/>
                    <a:pt x="749" y="55"/>
                    <a:pt x="753" y="56"/>
                  </a:cubicBezTo>
                  <a:cubicBezTo>
                    <a:pt x="753" y="56"/>
                    <a:pt x="752" y="56"/>
                    <a:pt x="751" y="55"/>
                  </a:cubicBezTo>
                  <a:cubicBezTo>
                    <a:pt x="749" y="54"/>
                    <a:pt x="747" y="53"/>
                    <a:pt x="745" y="52"/>
                  </a:cubicBezTo>
                  <a:cubicBezTo>
                    <a:pt x="746" y="53"/>
                    <a:pt x="737" y="50"/>
                    <a:pt x="732" y="49"/>
                  </a:cubicBezTo>
                  <a:cubicBezTo>
                    <a:pt x="732" y="49"/>
                    <a:pt x="736" y="51"/>
                    <a:pt x="739" y="52"/>
                  </a:cubicBezTo>
                  <a:cubicBezTo>
                    <a:pt x="737" y="52"/>
                    <a:pt x="732" y="50"/>
                    <a:pt x="726" y="48"/>
                  </a:cubicBezTo>
                  <a:cubicBezTo>
                    <a:pt x="719" y="46"/>
                    <a:pt x="711" y="44"/>
                    <a:pt x="705" y="42"/>
                  </a:cubicBezTo>
                  <a:cubicBezTo>
                    <a:pt x="709" y="44"/>
                    <a:pt x="717" y="46"/>
                    <a:pt x="726" y="48"/>
                  </a:cubicBezTo>
                  <a:cubicBezTo>
                    <a:pt x="723" y="48"/>
                    <a:pt x="720" y="47"/>
                    <a:pt x="715" y="46"/>
                  </a:cubicBezTo>
                  <a:cubicBezTo>
                    <a:pt x="712" y="45"/>
                    <a:pt x="709" y="44"/>
                    <a:pt x="706" y="43"/>
                  </a:cubicBezTo>
                  <a:cubicBezTo>
                    <a:pt x="705" y="43"/>
                    <a:pt x="703" y="42"/>
                    <a:pt x="701" y="42"/>
                  </a:cubicBezTo>
                  <a:cubicBezTo>
                    <a:pt x="700" y="41"/>
                    <a:pt x="698" y="41"/>
                    <a:pt x="696" y="41"/>
                  </a:cubicBezTo>
                  <a:cubicBezTo>
                    <a:pt x="695" y="40"/>
                    <a:pt x="698" y="41"/>
                    <a:pt x="702" y="41"/>
                  </a:cubicBezTo>
                  <a:cubicBezTo>
                    <a:pt x="695" y="40"/>
                    <a:pt x="685" y="38"/>
                    <a:pt x="677" y="36"/>
                  </a:cubicBezTo>
                  <a:cubicBezTo>
                    <a:pt x="668" y="35"/>
                    <a:pt x="660" y="34"/>
                    <a:pt x="659" y="33"/>
                  </a:cubicBezTo>
                  <a:cubicBezTo>
                    <a:pt x="662" y="34"/>
                    <a:pt x="666" y="34"/>
                    <a:pt x="670" y="35"/>
                  </a:cubicBezTo>
                  <a:cubicBezTo>
                    <a:pt x="672" y="34"/>
                    <a:pt x="662" y="33"/>
                    <a:pt x="651" y="31"/>
                  </a:cubicBezTo>
                  <a:cubicBezTo>
                    <a:pt x="648" y="31"/>
                    <a:pt x="657" y="32"/>
                    <a:pt x="662" y="33"/>
                  </a:cubicBezTo>
                  <a:cubicBezTo>
                    <a:pt x="657" y="32"/>
                    <a:pt x="654" y="33"/>
                    <a:pt x="655" y="34"/>
                  </a:cubicBezTo>
                  <a:cubicBezTo>
                    <a:pt x="650" y="33"/>
                    <a:pt x="644" y="33"/>
                    <a:pt x="639" y="33"/>
                  </a:cubicBezTo>
                  <a:cubicBezTo>
                    <a:pt x="633" y="33"/>
                    <a:pt x="628" y="32"/>
                    <a:pt x="622" y="32"/>
                  </a:cubicBezTo>
                  <a:cubicBezTo>
                    <a:pt x="629" y="33"/>
                    <a:pt x="624" y="33"/>
                    <a:pt x="627" y="34"/>
                  </a:cubicBezTo>
                  <a:cubicBezTo>
                    <a:pt x="625" y="34"/>
                    <a:pt x="623" y="34"/>
                    <a:pt x="620" y="34"/>
                  </a:cubicBezTo>
                  <a:cubicBezTo>
                    <a:pt x="617" y="34"/>
                    <a:pt x="613" y="34"/>
                    <a:pt x="608" y="34"/>
                  </a:cubicBezTo>
                  <a:cubicBezTo>
                    <a:pt x="615" y="33"/>
                    <a:pt x="620" y="33"/>
                    <a:pt x="606" y="34"/>
                  </a:cubicBezTo>
                  <a:cubicBezTo>
                    <a:pt x="597" y="34"/>
                    <a:pt x="615" y="33"/>
                    <a:pt x="619" y="33"/>
                  </a:cubicBezTo>
                  <a:cubicBezTo>
                    <a:pt x="618" y="32"/>
                    <a:pt x="609" y="33"/>
                    <a:pt x="611" y="32"/>
                  </a:cubicBezTo>
                  <a:cubicBezTo>
                    <a:pt x="618" y="33"/>
                    <a:pt x="625" y="31"/>
                    <a:pt x="631" y="32"/>
                  </a:cubicBezTo>
                  <a:cubicBezTo>
                    <a:pt x="624" y="30"/>
                    <a:pt x="614" y="32"/>
                    <a:pt x="600" y="32"/>
                  </a:cubicBezTo>
                  <a:cubicBezTo>
                    <a:pt x="600" y="32"/>
                    <a:pt x="603" y="32"/>
                    <a:pt x="603" y="32"/>
                  </a:cubicBezTo>
                  <a:cubicBezTo>
                    <a:pt x="611" y="32"/>
                    <a:pt x="601" y="30"/>
                    <a:pt x="612" y="30"/>
                  </a:cubicBezTo>
                  <a:cubicBezTo>
                    <a:pt x="610" y="30"/>
                    <a:pt x="608" y="30"/>
                    <a:pt x="598" y="30"/>
                  </a:cubicBezTo>
                  <a:cubicBezTo>
                    <a:pt x="599" y="30"/>
                    <a:pt x="603" y="30"/>
                    <a:pt x="606" y="30"/>
                  </a:cubicBezTo>
                  <a:cubicBezTo>
                    <a:pt x="606" y="29"/>
                    <a:pt x="597" y="30"/>
                    <a:pt x="593" y="30"/>
                  </a:cubicBezTo>
                  <a:cubicBezTo>
                    <a:pt x="591" y="30"/>
                    <a:pt x="590" y="30"/>
                    <a:pt x="590" y="30"/>
                  </a:cubicBezTo>
                  <a:cubicBezTo>
                    <a:pt x="593" y="29"/>
                    <a:pt x="593" y="29"/>
                    <a:pt x="593" y="29"/>
                  </a:cubicBezTo>
                  <a:cubicBezTo>
                    <a:pt x="595" y="29"/>
                    <a:pt x="596" y="29"/>
                    <a:pt x="597" y="29"/>
                  </a:cubicBezTo>
                  <a:cubicBezTo>
                    <a:pt x="599" y="29"/>
                    <a:pt x="602" y="28"/>
                    <a:pt x="604" y="28"/>
                  </a:cubicBezTo>
                  <a:cubicBezTo>
                    <a:pt x="608" y="28"/>
                    <a:pt x="611" y="27"/>
                    <a:pt x="613" y="26"/>
                  </a:cubicBezTo>
                  <a:cubicBezTo>
                    <a:pt x="600" y="27"/>
                    <a:pt x="609" y="28"/>
                    <a:pt x="596" y="28"/>
                  </a:cubicBezTo>
                  <a:cubicBezTo>
                    <a:pt x="596" y="28"/>
                    <a:pt x="599" y="28"/>
                    <a:pt x="601" y="28"/>
                  </a:cubicBezTo>
                  <a:cubicBezTo>
                    <a:pt x="602" y="27"/>
                    <a:pt x="598" y="27"/>
                    <a:pt x="594" y="27"/>
                  </a:cubicBezTo>
                  <a:cubicBezTo>
                    <a:pt x="591" y="27"/>
                    <a:pt x="588" y="27"/>
                    <a:pt x="591" y="26"/>
                  </a:cubicBezTo>
                  <a:cubicBezTo>
                    <a:pt x="579" y="28"/>
                    <a:pt x="579" y="28"/>
                    <a:pt x="579" y="28"/>
                  </a:cubicBezTo>
                  <a:cubicBezTo>
                    <a:pt x="593" y="27"/>
                    <a:pt x="600" y="29"/>
                    <a:pt x="579" y="31"/>
                  </a:cubicBezTo>
                  <a:cubicBezTo>
                    <a:pt x="579" y="32"/>
                    <a:pt x="579" y="32"/>
                    <a:pt x="579" y="32"/>
                  </a:cubicBezTo>
                  <a:cubicBezTo>
                    <a:pt x="581" y="32"/>
                    <a:pt x="588" y="30"/>
                    <a:pt x="593" y="30"/>
                  </a:cubicBezTo>
                  <a:cubicBezTo>
                    <a:pt x="593" y="30"/>
                    <a:pt x="593" y="30"/>
                    <a:pt x="593" y="30"/>
                  </a:cubicBezTo>
                  <a:cubicBezTo>
                    <a:pt x="591" y="31"/>
                    <a:pt x="593" y="31"/>
                    <a:pt x="595" y="31"/>
                  </a:cubicBezTo>
                  <a:cubicBezTo>
                    <a:pt x="598" y="31"/>
                    <a:pt x="601" y="31"/>
                    <a:pt x="603" y="31"/>
                  </a:cubicBezTo>
                  <a:cubicBezTo>
                    <a:pt x="603" y="31"/>
                    <a:pt x="601" y="31"/>
                    <a:pt x="599" y="31"/>
                  </a:cubicBezTo>
                  <a:cubicBezTo>
                    <a:pt x="596" y="32"/>
                    <a:pt x="593" y="32"/>
                    <a:pt x="589" y="32"/>
                  </a:cubicBezTo>
                  <a:cubicBezTo>
                    <a:pt x="583" y="33"/>
                    <a:pt x="593" y="32"/>
                    <a:pt x="587" y="33"/>
                  </a:cubicBezTo>
                  <a:cubicBezTo>
                    <a:pt x="589" y="34"/>
                    <a:pt x="593" y="33"/>
                    <a:pt x="597" y="33"/>
                  </a:cubicBezTo>
                  <a:cubicBezTo>
                    <a:pt x="600" y="33"/>
                    <a:pt x="603" y="32"/>
                    <a:pt x="603" y="33"/>
                  </a:cubicBezTo>
                  <a:cubicBezTo>
                    <a:pt x="593" y="33"/>
                    <a:pt x="585" y="35"/>
                    <a:pt x="578" y="36"/>
                  </a:cubicBezTo>
                  <a:cubicBezTo>
                    <a:pt x="572" y="36"/>
                    <a:pt x="581" y="34"/>
                    <a:pt x="584" y="33"/>
                  </a:cubicBezTo>
                  <a:cubicBezTo>
                    <a:pt x="577" y="35"/>
                    <a:pt x="571" y="35"/>
                    <a:pt x="564" y="36"/>
                  </a:cubicBezTo>
                  <a:cubicBezTo>
                    <a:pt x="558" y="37"/>
                    <a:pt x="551" y="38"/>
                    <a:pt x="543" y="40"/>
                  </a:cubicBezTo>
                  <a:cubicBezTo>
                    <a:pt x="543" y="40"/>
                    <a:pt x="544" y="40"/>
                    <a:pt x="544" y="40"/>
                  </a:cubicBezTo>
                  <a:cubicBezTo>
                    <a:pt x="543" y="41"/>
                    <a:pt x="542" y="41"/>
                    <a:pt x="540" y="41"/>
                  </a:cubicBezTo>
                  <a:cubicBezTo>
                    <a:pt x="536" y="42"/>
                    <a:pt x="539" y="42"/>
                    <a:pt x="539" y="43"/>
                  </a:cubicBezTo>
                  <a:cubicBezTo>
                    <a:pt x="540" y="43"/>
                    <a:pt x="540" y="43"/>
                    <a:pt x="538" y="44"/>
                  </a:cubicBezTo>
                  <a:cubicBezTo>
                    <a:pt x="537" y="44"/>
                    <a:pt x="534" y="45"/>
                    <a:pt x="529" y="47"/>
                  </a:cubicBezTo>
                  <a:cubicBezTo>
                    <a:pt x="533" y="45"/>
                    <a:pt x="519" y="50"/>
                    <a:pt x="514" y="51"/>
                  </a:cubicBezTo>
                  <a:cubicBezTo>
                    <a:pt x="519" y="49"/>
                    <a:pt x="522" y="47"/>
                    <a:pt x="524" y="46"/>
                  </a:cubicBezTo>
                  <a:cubicBezTo>
                    <a:pt x="528" y="45"/>
                    <a:pt x="531" y="44"/>
                    <a:pt x="535" y="42"/>
                  </a:cubicBezTo>
                  <a:cubicBezTo>
                    <a:pt x="535" y="42"/>
                    <a:pt x="527" y="45"/>
                    <a:pt x="529" y="44"/>
                  </a:cubicBezTo>
                  <a:cubicBezTo>
                    <a:pt x="523" y="46"/>
                    <a:pt x="519" y="47"/>
                    <a:pt x="511" y="50"/>
                  </a:cubicBezTo>
                  <a:cubicBezTo>
                    <a:pt x="513" y="49"/>
                    <a:pt x="517" y="48"/>
                    <a:pt x="516" y="49"/>
                  </a:cubicBezTo>
                  <a:cubicBezTo>
                    <a:pt x="513" y="50"/>
                    <a:pt x="510" y="51"/>
                    <a:pt x="508" y="51"/>
                  </a:cubicBezTo>
                  <a:cubicBezTo>
                    <a:pt x="506" y="52"/>
                    <a:pt x="504" y="53"/>
                    <a:pt x="503" y="53"/>
                  </a:cubicBezTo>
                  <a:cubicBezTo>
                    <a:pt x="499" y="55"/>
                    <a:pt x="496" y="55"/>
                    <a:pt x="490" y="57"/>
                  </a:cubicBezTo>
                  <a:cubicBezTo>
                    <a:pt x="487" y="58"/>
                    <a:pt x="496" y="55"/>
                    <a:pt x="500" y="53"/>
                  </a:cubicBezTo>
                  <a:cubicBezTo>
                    <a:pt x="500" y="52"/>
                    <a:pt x="487" y="58"/>
                    <a:pt x="487" y="57"/>
                  </a:cubicBezTo>
                  <a:cubicBezTo>
                    <a:pt x="485" y="59"/>
                    <a:pt x="486" y="59"/>
                    <a:pt x="482" y="60"/>
                  </a:cubicBezTo>
                  <a:cubicBezTo>
                    <a:pt x="481" y="61"/>
                    <a:pt x="484" y="60"/>
                    <a:pt x="488" y="59"/>
                  </a:cubicBezTo>
                  <a:cubicBezTo>
                    <a:pt x="488" y="59"/>
                    <a:pt x="485" y="60"/>
                    <a:pt x="483" y="61"/>
                  </a:cubicBezTo>
                  <a:cubicBezTo>
                    <a:pt x="480" y="62"/>
                    <a:pt x="479" y="63"/>
                    <a:pt x="482" y="62"/>
                  </a:cubicBezTo>
                  <a:cubicBezTo>
                    <a:pt x="479" y="64"/>
                    <a:pt x="474" y="66"/>
                    <a:pt x="472" y="66"/>
                  </a:cubicBezTo>
                  <a:cubicBezTo>
                    <a:pt x="467" y="69"/>
                    <a:pt x="462" y="71"/>
                    <a:pt x="458" y="74"/>
                  </a:cubicBezTo>
                  <a:cubicBezTo>
                    <a:pt x="466" y="70"/>
                    <a:pt x="449" y="80"/>
                    <a:pt x="460" y="74"/>
                  </a:cubicBezTo>
                  <a:cubicBezTo>
                    <a:pt x="459" y="75"/>
                    <a:pt x="449" y="81"/>
                    <a:pt x="444" y="85"/>
                  </a:cubicBezTo>
                  <a:cubicBezTo>
                    <a:pt x="438" y="88"/>
                    <a:pt x="449" y="80"/>
                    <a:pt x="448" y="80"/>
                  </a:cubicBezTo>
                  <a:cubicBezTo>
                    <a:pt x="440" y="84"/>
                    <a:pt x="447" y="82"/>
                    <a:pt x="439" y="86"/>
                  </a:cubicBezTo>
                  <a:cubicBezTo>
                    <a:pt x="441" y="84"/>
                    <a:pt x="435" y="87"/>
                    <a:pt x="429" y="91"/>
                  </a:cubicBezTo>
                  <a:cubicBezTo>
                    <a:pt x="430" y="89"/>
                    <a:pt x="427" y="92"/>
                    <a:pt x="421" y="96"/>
                  </a:cubicBezTo>
                  <a:cubicBezTo>
                    <a:pt x="419" y="98"/>
                    <a:pt x="415" y="101"/>
                    <a:pt x="413" y="103"/>
                  </a:cubicBezTo>
                  <a:cubicBezTo>
                    <a:pt x="411" y="104"/>
                    <a:pt x="410" y="105"/>
                    <a:pt x="408" y="107"/>
                  </a:cubicBezTo>
                  <a:cubicBezTo>
                    <a:pt x="407" y="108"/>
                    <a:pt x="406" y="109"/>
                    <a:pt x="405" y="109"/>
                  </a:cubicBezTo>
                  <a:cubicBezTo>
                    <a:pt x="404" y="111"/>
                    <a:pt x="406" y="109"/>
                    <a:pt x="408" y="107"/>
                  </a:cubicBezTo>
                  <a:cubicBezTo>
                    <a:pt x="410" y="105"/>
                    <a:pt x="414" y="103"/>
                    <a:pt x="416" y="101"/>
                  </a:cubicBezTo>
                  <a:cubicBezTo>
                    <a:pt x="415" y="103"/>
                    <a:pt x="412" y="105"/>
                    <a:pt x="408" y="108"/>
                  </a:cubicBezTo>
                  <a:cubicBezTo>
                    <a:pt x="404" y="111"/>
                    <a:pt x="400" y="115"/>
                    <a:pt x="397" y="118"/>
                  </a:cubicBezTo>
                  <a:cubicBezTo>
                    <a:pt x="400" y="115"/>
                    <a:pt x="403" y="112"/>
                    <a:pt x="405" y="109"/>
                  </a:cubicBezTo>
                  <a:cubicBezTo>
                    <a:pt x="404" y="109"/>
                    <a:pt x="400" y="113"/>
                    <a:pt x="400" y="112"/>
                  </a:cubicBezTo>
                  <a:cubicBezTo>
                    <a:pt x="398" y="115"/>
                    <a:pt x="395" y="119"/>
                    <a:pt x="391" y="123"/>
                  </a:cubicBezTo>
                  <a:cubicBezTo>
                    <a:pt x="389" y="124"/>
                    <a:pt x="388" y="125"/>
                    <a:pt x="387" y="126"/>
                  </a:cubicBezTo>
                  <a:cubicBezTo>
                    <a:pt x="386" y="127"/>
                    <a:pt x="385" y="129"/>
                    <a:pt x="384" y="130"/>
                  </a:cubicBezTo>
                  <a:cubicBezTo>
                    <a:pt x="382" y="132"/>
                    <a:pt x="379" y="134"/>
                    <a:pt x="377" y="137"/>
                  </a:cubicBezTo>
                  <a:cubicBezTo>
                    <a:pt x="382" y="130"/>
                    <a:pt x="373" y="138"/>
                    <a:pt x="370" y="141"/>
                  </a:cubicBezTo>
                  <a:cubicBezTo>
                    <a:pt x="375" y="135"/>
                    <a:pt x="375" y="136"/>
                    <a:pt x="380" y="131"/>
                  </a:cubicBezTo>
                  <a:cubicBezTo>
                    <a:pt x="376" y="134"/>
                    <a:pt x="368" y="142"/>
                    <a:pt x="366" y="146"/>
                  </a:cubicBezTo>
                  <a:cubicBezTo>
                    <a:pt x="367" y="145"/>
                    <a:pt x="370" y="142"/>
                    <a:pt x="370" y="142"/>
                  </a:cubicBezTo>
                  <a:cubicBezTo>
                    <a:pt x="371" y="141"/>
                    <a:pt x="372" y="141"/>
                    <a:pt x="372" y="141"/>
                  </a:cubicBezTo>
                  <a:cubicBezTo>
                    <a:pt x="372" y="141"/>
                    <a:pt x="370" y="143"/>
                    <a:pt x="368" y="145"/>
                  </a:cubicBezTo>
                  <a:cubicBezTo>
                    <a:pt x="365" y="148"/>
                    <a:pt x="362" y="152"/>
                    <a:pt x="367" y="147"/>
                  </a:cubicBezTo>
                  <a:cubicBezTo>
                    <a:pt x="367" y="148"/>
                    <a:pt x="362" y="154"/>
                    <a:pt x="363" y="151"/>
                  </a:cubicBezTo>
                  <a:cubicBezTo>
                    <a:pt x="359" y="156"/>
                    <a:pt x="358" y="157"/>
                    <a:pt x="353" y="164"/>
                  </a:cubicBezTo>
                  <a:cubicBezTo>
                    <a:pt x="353" y="165"/>
                    <a:pt x="361" y="154"/>
                    <a:pt x="359" y="158"/>
                  </a:cubicBezTo>
                  <a:cubicBezTo>
                    <a:pt x="356" y="161"/>
                    <a:pt x="349" y="169"/>
                    <a:pt x="345" y="175"/>
                  </a:cubicBezTo>
                  <a:cubicBezTo>
                    <a:pt x="346" y="174"/>
                    <a:pt x="348" y="171"/>
                    <a:pt x="350" y="169"/>
                  </a:cubicBezTo>
                  <a:cubicBezTo>
                    <a:pt x="351" y="168"/>
                    <a:pt x="352" y="167"/>
                    <a:pt x="352" y="167"/>
                  </a:cubicBezTo>
                  <a:cubicBezTo>
                    <a:pt x="348" y="172"/>
                    <a:pt x="345" y="176"/>
                    <a:pt x="339" y="185"/>
                  </a:cubicBezTo>
                  <a:cubicBezTo>
                    <a:pt x="340" y="183"/>
                    <a:pt x="339" y="184"/>
                    <a:pt x="337" y="186"/>
                  </a:cubicBezTo>
                  <a:cubicBezTo>
                    <a:pt x="336" y="188"/>
                    <a:pt x="334" y="190"/>
                    <a:pt x="332" y="194"/>
                  </a:cubicBezTo>
                  <a:cubicBezTo>
                    <a:pt x="331" y="194"/>
                    <a:pt x="331" y="194"/>
                    <a:pt x="331" y="194"/>
                  </a:cubicBezTo>
                  <a:cubicBezTo>
                    <a:pt x="332" y="193"/>
                    <a:pt x="332" y="192"/>
                    <a:pt x="333" y="190"/>
                  </a:cubicBezTo>
                  <a:cubicBezTo>
                    <a:pt x="328" y="198"/>
                    <a:pt x="334" y="183"/>
                    <a:pt x="325" y="201"/>
                  </a:cubicBezTo>
                  <a:cubicBezTo>
                    <a:pt x="326" y="199"/>
                    <a:pt x="327" y="198"/>
                    <a:pt x="325" y="202"/>
                  </a:cubicBezTo>
                  <a:cubicBezTo>
                    <a:pt x="325" y="200"/>
                    <a:pt x="320" y="210"/>
                    <a:pt x="318" y="214"/>
                  </a:cubicBezTo>
                  <a:cubicBezTo>
                    <a:pt x="319" y="212"/>
                    <a:pt x="319" y="211"/>
                    <a:pt x="318" y="212"/>
                  </a:cubicBezTo>
                  <a:cubicBezTo>
                    <a:pt x="317" y="213"/>
                    <a:pt x="316" y="215"/>
                    <a:pt x="315" y="218"/>
                  </a:cubicBezTo>
                  <a:cubicBezTo>
                    <a:pt x="317" y="213"/>
                    <a:pt x="315" y="219"/>
                    <a:pt x="315" y="221"/>
                  </a:cubicBezTo>
                  <a:cubicBezTo>
                    <a:pt x="315" y="220"/>
                    <a:pt x="308" y="234"/>
                    <a:pt x="307" y="236"/>
                  </a:cubicBezTo>
                  <a:cubicBezTo>
                    <a:pt x="307" y="236"/>
                    <a:pt x="307" y="236"/>
                    <a:pt x="307" y="236"/>
                  </a:cubicBezTo>
                  <a:cubicBezTo>
                    <a:pt x="305" y="241"/>
                    <a:pt x="303" y="247"/>
                    <a:pt x="301" y="251"/>
                  </a:cubicBezTo>
                  <a:cubicBezTo>
                    <a:pt x="300" y="255"/>
                    <a:pt x="299" y="257"/>
                    <a:pt x="299" y="254"/>
                  </a:cubicBezTo>
                  <a:cubicBezTo>
                    <a:pt x="296" y="261"/>
                    <a:pt x="294" y="270"/>
                    <a:pt x="297" y="262"/>
                  </a:cubicBezTo>
                  <a:cubicBezTo>
                    <a:pt x="299" y="257"/>
                    <a:pt x="302" y="253"/>
                    <a:pt x="305" y="245"/>
                  </a:cubicBezTo>
                  <a:cubicBezTo>
                    <a:pt x="306" y="245"/>
                    <a:pt x="306" y="245"/>
                    <a:pt x="306" y="245"/>
                  </a:cubicBezTo>
                  <a:cubicBezTo>
                    <a:pt x="306" y="245"/>
                    <a:pt x="306" y="245"/>
                    <a:pt x="306" y="245"/>
                  </a:cubicBezTo>
                  <a:cubicBezTo>
                    <a:pt x="304" y="249"/>
                    <a:pt x="302" y="255"/>
                    <a:pt x="302" y="256"/>
                  </a:cubicBezTo>
                  <a:cubicBezTo>
                    <a:pt x="302" y="256"/>
                    <a:pt x="301" y="257"/>
                    <a:pt x="299" y="260"/>
                  </a:cubicBezTo>
                  <a:cubicBezTo>
                    <a:pt x="299" y="262"/>
                    <a:pt x="298" y="263"/>
                    <a:pt x="297" y="266"/>
                  </a:cubicBezTo>
                  <a:cubicBezTo>
                    <a:pt x="297" y="267"/>
                    <a:pt x="296" y="268"/>
                    <a:pt x="296" y="269"/>
                  </a:cubicBezTo>
                  <a:cubicBezTo>
                    <a:pt x="295" y="271"/>
                    <a:pt x="295" y="273"/>
                    <a:pt x="294" y="275"/>
                  </a:cubicBezTo>
                  <a:cubicBezTo>
                    <a:pt x="295" y="272"/>
                    <a:pt x="296" y="271"/>
                    <a:pt x="296" y="269"/>
                  </a:cubicBezTo>
                  <a:cubicBezTo>
                    <a:pt x="297" y="268"/>
                    <a:pt x="298" y="266"/>
                    <a:pt x="299" y="264"/>
                  </a:cubicBezTo>
                  <a:cubicBezTo>
                    <a:pt x="297" y="269"/>
                    <a:pt x="297" y="273"/>
                    <a:pt x="300" y="264"/>
                  </a:cubicBezTo>
                  <a:cubicBezTo>
                    <a:pt x="301" y="264"/>
                    <a:pt x="296" y="275"/>
                    <a:pt x="300" y="267"/>
                  </a:cubicBezTo>
                  <a:cubicBezTo>
                    <a:pt x="299" y="269"/>
                    <a:pt x="299" y="270"/>
                    <a:pt x="298" y="272"/>
                  </a:cubicBezTo>
                  <a:cubicBezTo>
                    <a:pt x="298" y="274"/>
                    <a:pt x="297" y="276"/>
                    <a:pt x="296" y="282"/>
                  </a:cubicBezTo>
                  <a:cubicBezTo>
                    <a:pt x="296" y="281"/>
                    <a:pt x="297" y="278"/>
                    <a:pt x="297" y="278"/>
                  </a:cubicBezTo>
                  <a:cubicBezTo>
                    <a:pt x="296" y="285"/>
                    <a:pt x="296" y="283"/>
                    <a:pt x="296" y="281"/>
                  </a:cubicBezTo>
                  <a:cubicBezTo>
                    <a:pt x="296" y="278"/>
                    <a:pt x="296" y="276"/>
                    <a:pt x="294" y="279"/>
                  </a:cubicBezTo>
                  <a:cubicBezTo>
                    <a:pt x="292" y="288"/>
                    <a:pt x="294" y="284"/>
                    <a:pt x="292" y="292"/>
                  </a:cubicBezTo>
                  <a:cubicBezTo>
                    <a:pt x="292" y="296"/>
                    <a:pt x="292" y="293"/>
                    <a:pt x="292" y="292"/>
                  </a:cubicBezTo>
                  <a:cubicBezTo>
                    <a:pt x="292" y="290"/>
                    <a:pt x="291" y="290"/>
                    <a:pt x="289" y="297"/>
                  </a:cubicBezTo>
                  <a:cubicBezTo>
                    <a:pt x="290" y="297"/>
                    <a:pt x="290" y="299"/>
                    <a:pt x="289" y="301"/>
                  </a:cubicBezTo>
                  <a:cubicBezTo>
                    <a:pt x="289" y="302"/>
                    <a:pt x="289" y="303"/>
                    <a:pt x="289" y="304"/>
                  </a:cubicBezTo>
                  <a:cubicBezTo>
                    <a:pt x="289" y="305"/>
                    <a:pt x="288" y="306"/>
                    <a:pt x="288" y="307"/>
                  </a:cubicBezTo>
                  <a:cubicBezTo>
                    <a:pt x="288" y="308"/>
                    <a:pt x="288" y="309"/>
                    <a:pt x="287" y="309"/>
                  </a:cubicBezTo>
                  <a:cubicBezTo>
                    <a:pt x="283" y="307"/>
                    <a:pt x="278" y="305"/>
                    <a:pt x="272" y="303"/>
                  </a:cubicBezTo>
                  <a:cubicBezTo>
                    <a:pt x="266" y="300"/>
                    <a:pt x="258" y="297"/>
                    <a:pt x="253" y="296"/>
                  </a:cubicBezTo>
                  <a:cubicBezTo>
                    <a:pt x="253" y="296"/>
                    <a:pt x="254" y="297"/>
                    <a:pt x="256" y="297"/>
                  </a:cubicBezTo>
                  <a:cubicBezTo>
                    <a:pt x="257" y="298"/>
                    <a:pt x="260" y="299"/>
                    <a:pt x="263" y="300"/>
                  </a:cubicBezTo>
                  <a:cubicBezTo>
                    <a:pt x="268" y="302"/>
                    <a:pt x="275" y="304"/>
                    <a:pt x="279" y="306"/>
                  </a:cubicBezTo>
                  <a:cubicBezTo>
                    <a:pt x="275" y="305"/>
                    <a:pt x="267" y="302"/>
                    <a:pt x="260" y="299"/>
                  </a:cubicBezTo>
                  <a:cubicBezTo>
                    <a:pt x="259" y="299"/>
                    <a:pt x="257" y="298"/>
                    <a:pt x="256" y="298"/>
                  </a:cubicBezTo>
                  <a:cubicBezTo>
                    <a:pt x="255" y="297"/>
                    <a:pt x="254" y="297"/>
                    <a:pt x="253" y="297"/>
                  </a:cubicBezTo>
                  <a:cubicBezTo>
                    <a:pt x="252" y="296"/>
                    <a:pt x="251" y="296"/>
                    <a:pt x="250" y="296"/>
                  </a:cubicBezTo>
                  <a:cubicBezTo>
                    <a:pt x="244" y="294"/>
                    <a:pt x="239" y="293"/>
                    <a:pt x="229" y="292"/>
                  </a:cubicBezTo>
                  <a:cubicBezTo>
                    <a:pt x="229" y="291"/>
                    <a:pt x="232" y="292"/>
                    <a:pt x="232" y="291"/>
                  </a:cubicBezTo>
                  <a:cubicBezTo>
                    <a:pt x="225" y="290"/>
                    <a:pt x="227" y="291"/>
                    <a:pt x="224" y="291"/>
                  </a:cubicBezTo>
                  <a:cubicBezTo>
                    <a:pt x="223" y="290"/>
                    <a:pt x="221" y="290"/>
                    <a:pt x="219" y="289"/>
                  </a:cubicBezTo>
                  <a:cubicBezTo>
                    <a:pt x="223" y="290"/>
                    <a:pt x="227" y="290"/>
                    <a:pt x="227" y="290"/>
                  </a:cubicBezTo>
                  <a:cubicBezTo>
                    <a:pt x="223" y="289"/>
                    <a:pt x="217" y="288"/>
                    <a:pt x="211" y="288"/>
                  </a:cubicBezTo>
                  <a:cubicBezTo>
                    <a:pt x="205" y="288"/>
                    <a:pt x="199" y="288"/>
                    <a:pt x="195" y="289"/>
                  </a:cubicBezTo>
                  <a:cubicBezTo>
                    <a:pt x="194" y="289"/>
                    <a:pt x="204" y="288"/>
                    <a:pt x="208" y="289"/>
                  </a:cubicBezTo>
                  <a:cubicBezTo>
                    <a:pt x="203" y="290"/>
                    <a:pt x="203" y="289"/>
                    <a:pt x="186" y="292"/>
                  </a:cubicBezTo>
                  <a:cubicBezTo>
                    <a:pt x="180" y="293"/>
                    <a:pt x="186" y="291"/>
                    <a:pt x="189" y="291"/>
                  </a:cubicBezTo>
                  <a:cubicBezTo>
                    <a:pt x="190" y="290"/>
                    <a:pt x="179" y="292"/>
                    <a:pt x="180" y="292"/>
                  </a:cubicBezTo>
                  <a:cubicBezTo>
                    <a:pt x="181" y="291"/>
                    <a:pt x="181" y="291"/>
                    <a:pt x="181" y="291"/>
                  </a:cubicBezTo>
                  <a:cubicBezTo>
                    <a:pt x="181" y="291"/>
                    <a:pt x="180" y="292"/>
                    <a:pt x="180" y="292"/>
                  </a:cubicBezTo>
                  <a:cubicBezTo>
                    <a:pt x="179" y="292"/>
                    <a:pt x="175" y="293"/>
                    <a:pt x="171" y="293"/>
                  </a:cubicBezTo>
                  <a:cubicBezTo>
                    <a:pt x="166" y="295"/>
                    <a:pt x="161" y="296"/>
                    <a:pt x="160" y="297"/>
                  </a:cubicBezTo>
                  <a:cubicBezTo>
                    <a:pt x="154" y="297"/>
                    <a:pt x="133" y="305"/>
                    <a:pt x="133" y="307"/>
                  </a:cubicBezTo>
                  <a:cubicBezTo>
                    <a:pt x="133" y="307"/>
                    <a:pt x="135" y="306"/>
                    <a:pt x="138" y="305"/>
                  </a:cubicBezTo>
                  <a:cubicBezTo>
                    <a:pt x="141" y="303"/>
                    <a:pt x="145" y="302"/>
                    <a:pt x="147" y="301"/>
                  </a:cubicBezTo>
                  <a:cubicBezTo>
                    <a:pt x="146" y="302"/>
                    <a:pt x="144" y="303"/>
                    <a:pt x="141" y="304"/>
                  </a:cubicBezTo>
                  <a:cubicBezTo>
                    <a:pt x="139" y="306"/>
                    <a:pt x="136" y="307"/>
                    <a:pt x="133" y="309"/>
                  </a:cubicBezTo>
                  <a:cubicBezTo>
                    <a:pt x="140" y="305"/>
                    <a:pt x="122" y="313"/>
                    <a:pt x="121" y="315"/>
                  </a:cubicBezTo>
                  <a:cubicBezTo>
                    <a:pt x="119" y="316"/>
                    <a:pt x="121" y="314"/>
                    <a:pt x="112" y="319"/>
                  </a:cubicBezTo>
                  <a:cubicBezTo>
                    <a:pt x="113" y="318"/>
                    <a:pt x="116" y="316"/>
                    <a:pt x="116" y="315"/>
                  </a:cubicBezTo>
                  <a:cubicBezTo>
                    <a:pt x="116" y="315"/>
                    <a:pt x="113" y="317"/>
                    <a:pt x="110" y="318"/>
                  </a:cubicBezTo>
                  <a:cubicBezTo>
                    <a:pt x="108" y="320"/>
                    <a:pt x="105" y="322"/>
                    <a:pt x="105" y="322"/>
                  </a:cubicBezTo>
                  <a:cubicBezTo>
                    <a:pt x="102" y="325"/>
                    <a:pt x="112" y="317"/>
                    <a:pt x="109" y="320"/>
                  </a:cubicBezTo>
                  <a:cubicBezTo>
                    <a:pt x="107" y="321"/>
                    <a:pt x="106" y="322"/>
                    <a:pt x="105" y="323"/>
                  </a:cubicBezTo>
                  <a:cubicBezTo>
                    <a:pt x="103" y="324"/>
                    <a:pt x="102" y="324"/>
                    <a:pt x="100" y="325"/>
                  </a:cubicBezTo>
                  <a:cubicBezTo>
                    <a:pt x="98" y="327"/>
                    <a:pt x="96" y="329"/>
                    <a:pt x="94" y="330"/>
                  </a:cubicBezTo>
                  <a:cubicBezTo>
                    <a:pt x="93" y="332"/>
                    <a:pt x="92" y="333"/>
                    <a:pt x="93" y="333"/>
                  </a:cubicBezTo>
                  <a:cubicBezTo>
                    <a:pt x="100" y="327"/>
                    <a:pt x="98" y="328"/>
                    <a:pt x="105" y="323"/>
                  </a:cubicBezTo>
                  <a:cubicBezTo>
                    <a:pt x="104" y="324"/>
                    <a:pt x="102" y="326"/>
                    <a:pt x="100" y="328"/>
                  </a:cubicBezTo>
                  <a:cubicBezTo>
                    <a:pt x="97" y="330"/>
                    <a:pt x="94" y="333"/>
                    <a:pt x="91" y="336"/>
                  </a:cubicBezTo>
                  <a:cubicBezTo>
                    <a:pt x="92" y="335"/>
                    <a:pt x="93" y="335"/>
                    <a:pt x="95" y="333"/>
                  </a:cubicBezTo>
                  <a:cubicBezTo>
                    <a:pt x="92" y="336"/>
                    <a:pt x="88" y="339"/>
                    <a:pt x="92" y="337"/>
                  </a:cubicBezTo>
                  <a:cubicBezTo>
                    <a:pt x="90" y="338"/>
                    <a:pt x="89" y="339"/>
                    <a:pt x="88" y="340"/>
                  </a:cubicBezTo>
                  <a:cubicBezTo>
                    <a:pt x="87" y="341"/>
                    <a:pt x="86" y="342"/>
                    <a:pt x="85" y="343"/>
                  </a:cubicBezTo>
                  <a:cubicBezTo>
                    <a:pt x="83" y="345"/>
                    <a:pt x="81" y="347"/>
                    <a:pt x="80" y="348"/>
                  </a:cubicBezTo>
                  <a:cubicBezTo>
                    <a:pt x="77" y="351"/>
                    <a:pt x="74" y="354"/>
                    <a:pt x="71" y="357"/>
                  </a:cubicBezTo>
                  <a:cubicBezTo>
                    <a:pt x="68" y="361"/>
                    <a:pt x="67" y="363"/>
                    <a:pt x="64" y="368"/>
                  </a:cubicBezTo>
                  <a:cubicBezTo>
                    <a:pt x="64" y="368"/>
                    <a:pt x="66" y="366"/>
                    <a:pt x="66" y="365"/>
                  </a:cubicBezTo>
                  <a:cubicBezTo>
                    <a:pt x="65" y="366"/>
                    <a:pt x="64" y="369"/>
                    <a:pt x="62" y="372"/>
                  </a:cubicBezTo>
                  <a:cubicBezTo>
                    <a:pt x="61" y="374"/>
                    <a:pt x="60" y="376"/>
                    <a:pt x="58" y="378"/>
                  </a:cubicBezTo>
                  <a:cubicBezTo>
                    <a:pt x="57" y="380"/>
                    <a:pt x="56" y="382"/>
                    <a:pt x="55" y="385"/>
                  </a:cubicBezTo>
                  <a:cubicBezTo>
                    <a:pt x="53" y="387"/>
                    <a:pt x="52" y="390"/>
                    <a:pt x="51" y="392"/>
                  </a:cubicBezTo>
                  <a:cubicBezTo>
                    <a:pt x="49" y="395"/>
                    <a:pt x="48" y="398"/>
                    <a:pt x="47" y="400"/>
                  </a:cubicBezTo>
                  <a:cubicBezTo>
                    <a:pt x="45" y="405"/>
                    <a:pt x="43" y="411"/>
                    <a:pt x="42" y="416"/>
                  </a:cubicBezTo>
                  <a:cubicBezTo>
                    <a:pt x="42" y="417"/>
                    <a:pt x="41" y="419"/>
                    <a:pt x="39" y="426"/>
                  </a:cubicBezTo>
                  <a:cubicBezTo>
                    <a:pt x="39" y="430"/>
                    <a:pt x="40" y="425"/>
                    <a:pt x="40" y="426"/>
                  </a:cubicBezTo>
                  <a:cubicBezTo>
                    <a:pt x="39" y="430"/>
                    <a:pt x="39" y="429"/>
                    <a:pt x="39" y="430"/>
                  </a:cubicBezTo>
                  <a:cubicBezTo>
                    <a:pt x="39" y="430"/>
                    <a:pt x="38" y="431"/>
                    <a:pt x="38" y="433"/>
                  </a:cubicBezTo>
                  <a:cubicBezTo>
                    <a:pt x="38" y="432"/>
                    <a:pt x="38" y="431"/>
                    <a:pt x="38" y="430"/>
                  </a:cubicBezTo>
                  <a:cubicBezTo>
                    <a:pt x="38" y="429"/>
                    <a:pt x="38" y="429"/>
                    <a:pt x="39" y="428"/>
                  </a:cubicBezTo>
                  <a:cubicBezTo>
                    <a:pt x="39" y="428"/>
                    <a:pt x="39" y="427"/>
                    <a:pt x="39" y="426"/>
                  </a:cubicBezTo>
                  <a:cubicBezTo>
                    <a:pt x="39" y="424"/>
                    <a:pt x="40" y="422"/>
                    <a:pt x="40" y="421"/>
                  </a:cubicBezTo>
                  <a:cubicBezTo>
                    <a:pt x="40" y="421"/>
                    <a:pt x="39" y="423"/>
                    <a:pt x="39" y="424"/>
                  </a:cubicBezTo>
                  <a:cubicBezTo>
                    <a:pt x="39" y="426"/>
                    <a:pt x="38" y="428"/>
                    <a:pt x="38" y="429"/>
                  </a:cubicBezTo>
                  <a:cubicBezTo>
                    <a:pt x="38" y="431"/>
                    <a:pt x="37" y="433"/>
                    <a:pt x="37" y="435"/>
                  </a:cubicBezTo>
                  <a:cubicBezTo>
                    <a:pt x="38" y="435"/>
                    <a:pt x="38" y="434"/>
                    <a:pt x="38" y="432"/>
                  </a:cubicBezTo>
                  <a:cubicBezTo>
                    <a:pt x="39" y="432"/>
                    <a:pt x="39" y="433"/>
                    <a:pt x="39" y="434"/>
                  </a:cubicBezTo>
                  <a:cubicBezTo>
                    <a:pt x="39" y="435"/>
                    <a:pt x="39" y="436"/>
                    <a:pt x="38" y="437"/>
                  </a:cubicBezTo>
                  <a:cubicBezTo>
                    <a:pt x="38" y="437"/>
                    <a:pt x="39" y="437"/>
                    <a:pt x="39" y="437"/>
                  </a:cubicBezTo>
                  <a:cubicBezTo>
                    <a:pt x="39" y="437"/>
                    <a:pt x="40" y="437"/>
                    <a:pt x="40" y="437"/>
                  </a:cubicBezTo>
                  <a:cubicBezTo>
                    <a:pt x="38" y="437"/>
                    <a:pt x="40" y="437"/>
                    <a:pt x="42" y="437"/>
                  </a:cubicBezTo>
                  <a:cubicBezTo>
                    <a:pt x="40" y="438"/>
                    <a:pt x="43" y="438"/>
                    <a:pt x="46" y="439"/>
                  </a:cubicBezTo>
                  <a:cubicBezTo>
                    <a:pt x="45" y="438"/>
                    <a:pt x="49" y="437"/>
                    <a:pt x="63" y="437"/>
                  </a:cubicBezTo>
                  <a:cubicBezTo>
                    <a:pt x="62" y="437"/>
                    <a:pt x="58" y="437"/>
                    <a:pt x="51" y="437"/>
                  </a:cubicBezTo>
                  <a:cubicBezTo>
                    <a:pt x="52" y="437"/>
                    <a:pt x="57" y="437"/>
                    <a:pt x="57" y="436"/>
                  </a:cubicBezTo>
                  <a:cubicBezTo>
                    <a:pt x="61" y="437"/>
                    <a:pt x="62" y="437"/>
                    <a:pt x="71" y="437"/>
                  </a:cubicBezTo>
                  <a:cubicBezTo>
                    <a:pt x="70" y="437"/>
                    <a:pt x="67" y="438"/>
                    <a:pt x="63" y="438"/>
                  </a:cubicBezTo>
                  <a:cubicBezTo>
                    <a:pt x="65" y="438"/>
                    <a:pt x="72" y="438"/>
                    <a:pt x="77" y="438"/>
                  </a:cubicBezTo>
                  <a:cubicBezTo>
                    <a:pt x="77" y="438"/>
                    <a:pt x="77" y="438"/>
                    <a:pt x="77" y="438"/>
                  </a:cubicBezTo>
                  <a:cubicBezTo>
                    <a:pt x="74" y="439"/>
                    <a:pt x="70" y="439"/>
                    <a:pt x="65" y="439"/>
                  </a:cubicBezTo>
                  <a:cubicBezTo>
                    <a:pt x="68" y="439"/>
                    <a:pt x="69" y="439"/>
                    <a:pt x="68" y="440"/>
                  </a:cubicBezTo>
                  <a:cubicBezTo>
                    <a:pt x="74" y="439"/>
                    <a:pt x="74" y="438"/>
                    <a:pt x="88" y="439"/>
                  </a:cubicBezTo>
                  <a:cubicBezTo>
                    <a:pt x="93" y="439"/>
                    <a:pt x="90" y="439"/>
                    <a:pt x="99" y="439"/>
                  </a:cubicBezTo>
                  <a:cubicBezTo>
                    <a:pt x="99" y="439"/>
                    <a:pt x="100" y="437"/>
                    <a:pt x="97" y="437"/>
                  </a:cubicBezTo>
                  <a:cubicBezTo>
                    <a:pt x="97" y="437"/>
                    <a:pt x="121" y="437"/>
                    <a:pt x="109" y="436"/>
                  </a:cubicBezTo>
                  <a:cubicBezTo>
                    <a:pt x="143" y="436"/>
                    <a:pt x="156" y="437"/>
                    <a:pt x="191" y="436"/>
                  </a:cubicBezTo>
                  <a:cubicBezTo>
                    <a:pt x="191" y="436"/>
                    <a:pt x="189" y="437"/>
                    <a:pt x="186" y="437"/>
                  </a:cubicBezTo>
                  <a:cubicBezTo>
                    <a:pt x="181" y="437"/>
                    <a:pt x="174" y="437"/>
                    <a:pt x="168" y="437"/>
                  </a:cubicBezTo>
                  <a:cubicBezTo>
                    <a:pt x="170" y="437"/>
                    <a:pt x="171" y="438"/>
                    <a:pt x="171" y="438"/>
                  </a:cubicBezTo>
                  <a:cubicBezTo>
                    <a:pt x="174" y="438"/>
                    <a:pt x="177" y="438"/>
                    <a:pt x="182" y="438"/>
                  </a:cubicBezTo>
                  <a:cubicBezTo>
                    <a:pt x="176" y="438"/>
                    <a:pt x="185" y="439"/>
                    <a:pt x="179" y="439"/>
                  </a:cubicBezTo>
                  <a:cubicBezTo>
                    <a:pt x="183" y="439"/>
                    <a:pt x="187" y="439"/>
                    <a:pt x="191" y="439"/>
                  </a:cubicBezTo>
                  <a:cubicBezTo>
                    <a:pt x="180" y="439"/>
                    <a:pt x="198" y="438"/>
                    <a:pt x="185" y="437"/>
                  </a:cubicBezTo>
                  <a:cubicBezTo>
                    <a:pt x="186" y="437"/>
                    <a:pt x="186" y="437"/>
                    <a:pt x="186" y="437"/>
                  </a:cubicBezTo>
                  <a:cubicBezTo>
                    <a:pt x="191" y="437"/>
                    <a:pt x="207" y="437"/>
                    <a:pt x="205" y="438"/>
                  </a:cubicBezTo>
                  <a:cubicBezTo>
                    <a:pt x="228" y="437"/>
                    <a:pt x="243" y="437"/>
                    <a:pt x="257" y="436"/>
                  </a:cubicBezTo>
                  <a:cubicBezTo>
                    <a:pt x="251" y="437"/>
                    <a:pt x="273" y="437"/>
                    <a:pt x="286" y="437"/>
                  </a:cubicBezTo>
                  <a:cubicBezTo>
                    <a:pt x="275" y="437"/>
                    <a:pt x="293" y="437"/>
                    <a:pt x="291" y="436"/>
                  </a:cubicBezTo>
                  <a:cubicBezTo>
                    <a:pt x="292" y="437"/>
                    <a:pt x="313" y="437"/>
                    <a:pt x="311" y="436"/>
                  </a:cubicBezTo>
                  <a:cubicBezTo>
                    <a:pt x="319" y="436"/>
                    <a:pt x="326" y="436"/>
                    <a:pt x="334" y="436"/>
                  </a:cubicBezTo>
                  <a:cubicBezTo>
                    <a:pt x="330" y="437"/>
                    <a:pt x="344" y="437"/>
                    <a:pt x="359" y="437"/>
                  </a:cubicBezTo>
                  <a:cubicBezTo>
                    <a:pt x="355" y="436"/>
                    <a:pt x="347" y="436"/>
                    <a:pt x="348" y="436"/>
                  </a:cubicBezTo>
                  <a:cubicBezTo>
                    <a:pt x="382" y="435"/>
                    <a:pt x="392" y="435"/>
                    <a:pt x="423" y="436"/>
                  </a:cubicBezTo>
                  <a:cubicBezTo>
                    <a:pt x="430" y="436"/>
                    <a:pt x="416" y="435"/>
                    <a:pt x="428" y="435"/>
                  </a:cubicBezTo>
                  <a:cubicBezTo>
                    <a:pt x="428" y="434"/>
                    <a:pt x="419" y="435"/>
                    <a:pt x="412" y="434"/>
                  </a:cubicBezTo>
                  <a:cubicBezTo>
                    <a:pt x="409" y="434"/>
                    <a:pt x="426" y="434"/>
                    <a:pt x="417" y="433"/>
                  </a:cubicBezTo>
                  <a:cubicBezTo>
                    <a:pt x="425" y="432"/>
                    <a:pt x="440" y="435"/>
                    <a:pt x="440" y="433"/>
                  </a:cubicBezTo>
                  <a:cubicBezTo>
                    <a:pt x="448" y="433"/>
                    <a:pt x="443" y="434"/>
                    <a:pt x="449" y="434"/>
                  </a:cubicBezTo>
                  <a:cubicBezTo>
                    <a:pt x="448" y="435"/>
                    <a:pt x="441" y="434"/>
                    <a:pt x="440" y="435"/>
                  </a:cubicBezTo>
                  <a:cubicBezTo>
                    <a:pt x="449" y="435"/>
                    <a:pt x="454" y="435"/>
                    <a:pt x="468" y="435"/>
                  </a:cubicBezTo>
                  <a:cubicBezTo>
                    <a:pt x="464" y="433"/>
                    <a:pt x="514" y="432"/>
                    <a:pt x="532" y="433"/>
                  </a:cubicBezTo>
                  <a:cubicBezTo>
                    <a:pt x="539" y="433"/>
                    <a:pt x="534" y="432"/>
                    <a:pt x="543" y="432"/>
                  </a:cubicBezTo>
                  <a:cubicBezTo>
                    <a:pt x="531" y="432"/>
                    <a:pt x="510" y="432"/>
                    <a:pt x="489" y="432"/>
                  </a:cubicBezTo>
                  <a:cubicBezTo>
                    <a:pt x="490" y="432"/>
                    <a:pt x="512" y="431"/>
                    <a:pt x="492" y="431"/>
                  </a:cubicBezTo>
                  <a:cubicBezTo>
                    <a:pt x="577" y="430"/>
                    <a:pt x="715" y="430"/>
                    <a:pt x="752" y="431"/>
                  </a:cubicBezTo>
                  <a:cubicBezTo>
                    <a:pt x="751" y="430"/>
                    <a:pt x="766" y="430"/>
                    <a:pt x="777" y="431"/>
                  </a:cubicBezTo>
                  <a:cubicBezTo>
                    <a:pt x="772" y="432"/>
                    <a:pt x="750" y="431"/>
                    <a:pt x="754" y="432"/>
                  </a:cubicBezTo>
                  <a:cubicBezTo>
                    <a:pt x="744" y="432"/>
                    <a:pt x="738" y="432"/>
                    <a:pt x="734" y="433"/>
                  </a:cubicBezTo>
                  <a:cubicBezTo>
                    <a:pt x="741" y="432"/>
                    <a:pt x="761" y="433"/>
                    <a:pt x="760" y="432"/>
                  </a:cubicBezTo>
                  <a:cubicBezTo>
                    <a:pt x="785" y="433"/>
                    <a:pt x="813" y="431"/>
                    <a:pt x="849" y="432"/>
                  </a:cubicBezTo>
                  <a:cubicBezTo>
                    <a:pt x="839" y="432"/>
                    <a:pt x="853" y="433"/>
                    <a:pt x="857" y="432"/>
                  </a:cubicBezTo>
                  <a:cubicBezTo>
                    <a:pt x="854" y="433"/>
                    <a:pt x="846" y="433"/>
                    <a:pt x="840" y="433"/>
                  </a:cubicBezTo>
                  <a:cubicBezTo>
                    <a:pt x="865" y="433"/>
                    <a:pt x="904" y="431"/>
                    <a:pt x="928" y="432"/>
                  </a:cubicBezTo>
                  <a:cubicBezTo>
                    <a:pt x="931" y="431"/>
                    <a:pt x="941" y="432"/>
                    <a:pt x="940" y="431"/>
                  </a:cubicBezTo>
                  <a:cubicBezTo>
                    <a:pt x="946" y="431"/>
                    <a:pt x="951" y="431"/>
                    <a:pt x="957" y="431"/>
                  </a:cubicBezTo>
                  <a:cubicBezTo>
                    <a:pt x="956" y="431"/>
                    <a:pt x="944" y="431"/>
                    <a:pt x="945" y="431"/>
                  </a:cubicBezTo>
                  <a:cubicBezTo>
                    <a:pt x="948" y="432"/>
                    <a:pt x="978" y="432"/>
                    <a:pt x="982" y="433"/>
                  </a:cubicBezTo>
                  <a:cubicBezTo>
                    <a:pt x="968" y="433"/>
                    <a:pt x="965" y="433"/>
                    <a:pt x="959" y="434"/>
                  </a:cubicBezTo>
                  <a:cubicBezTo>
                    <a:pt x="946" y="432"/>
                    <a:pt x="932" y="435"/>
                    <a:pt x="922" y="434"/>
                  </a:cubicBezTo>
                  <a:cubicBezTo>
                    <a:pt x="919" y="435"/>
                    <a:pt x="909" y="436"/>
                    <a:pt x="916" y="436"/>
                  </a:cubicBezTo>
                  <a:cubicBezTo>
                    <a:pt x="919" y="436"/>
                    <a:pt x="917" y="436"/>
                    <a:pt x="916" y="436"/>
                  </a:cubicBezTo>
                  <a:cubicBezTo>
                    <a:pt x="929" y="435"/>
                    <a:pt x="936" y="434"/>
                    <a:pt x="950" y="434"/>
                  </a:cubicBezTo>
                  <a:cubicBezTo>
                    <a:pt x="942" y="436"/>
                    <a:pt x="960" y="433"/>
                    <a:pt x="962" y="435"/>
                  </a:cubicBezTo>
                  <a:cubicBezTo>
                    <a:pt x="981" y="435"/>
                    <a:pt x="982" y="435"/>
                    <a:pt x="999" y="434"/>
                  </a:cubicBezTo>
                  <a:cubicBezTo>
                    <a:pt x="1004" y="435"/>
                    <a:pt x="997" y="435"/>
                    <a:pt x="996" y="435"/>
                  </a:cubicBezTo>
                  <a:cubicBezTo>
                    <a:pt x="1001" y="435"/>
                    <a:pt x="1005" y="435"/>
                    <a:pt x="1007" y="435"/>
                  </a:cubicBezTo>
                  <a:cubicBezTo>
                    <a:pt x="1017" y="436"/>
                    <a:pt x="1033" y="436"/>
                    <a:pt x="1047" y="435"/>
                  </a:cubicBezTo>
                  <a:cubicBezTo>
                    <a:pt x="1052" y="434"/>
                    <a:pt x="1031" y="435"/>
                    <a:pt x="1033" y="434"/>
                  </a:cubicBezTo>
                  <a:cubicBezTo>
                    <a:pt x="1046" y="434"/>
                    <a:pt x="1066" y="434"/>
                    <a:pt x="1070" y="435"/>
                  </a:cubicBezTo>
                  <a:cubicBezTo>
                    <a:pt x="1067" y="435"/>
                    <a:pt x="1066" y="435"/>
                    <a:pt x="1058" y="435"/>
                  </a:cubicBezTo>
                  <a:cubicBezTo>
                    <a:pt x="1056" y="435"/>
                    <a:pt x="1057" y="434"/>
                    <a:pt x="1053" y="434"/>
                  </a:cubicBezTo>
                  <a:cubicBezTo>
                    <a:pt x="1048" y="434"/>
                    <a:pt x="1055" y="435"/>
                    <a:pt x="1050" y="435"/>
                  </a:cubicBezTo>
                  <a:cubicBezTo>
                    <a:pt x="1054" y="435"/>
                    <a:pt x="1063" y="435"/>
                    <a:pt x="1067" y="436"/>
                  </a:cubicBezTo>
                  <a:cubicBezTo>
                    <a:pt x="1059" y="436"/>
                    <a:pt x="1051" y="436"/>
                    <a:pt x="1041" y="436"/>
                  </a:cubicBezTo>
                  <a:cubicBezTo>
                    <a:pt x="1039" y="437"/>
                    <a:pt x="1051" y="436"/>
                    <a:pt x="1044" y="437"/>
                  </a:cubicBezTo>
                  <a:cubicBezTo>
                    <a:pt x="1055" y="436"/>
                    <a:pt x="1072" y="436"/>
                    <a:pt x="1081" y="436"/>
                  </a:cubicBezTo>
                  <a:cubicBezTo>
                    <a:pt x="1082" y="436"/>
                    <a:pt x="1077" y="436"/>
                    <a:pt x="1073" y="436"/>
                  </a:cubicBezTo>
                  <a:cubicBezTo>
                    <a:pt x="1079" y="435"/>
                    <a:pt x="1087" y="435"/>
                    <a:pt x="1093" y="436"/>
                  </a:cubicBezTo>
                  <a:cubicBezTo>
                    <a:pt x="1076" y="436"/>
                    <a:pt x="1098" y="437"/>
                    <a:pt x="1081" y="437"/>
                  </a:cubicBezTo>
                  <a:cubicBezTo>
                    <a:pt x="1081" y="437"/>
                    <a:pt x="1097" y="437"/>
                    <a:pt x="1101" y="437"/>
                  </a:cubicBezTo>
                  <a:cubicBezTo>
                    <a:pt x="1100" y="438"/>
                    <a:pt x="1093" y="438"/>
                    <a:pt x="1089" y="438"/>
                  </a:cubicBezTo>
                  <a:cubicBezTo>
                    <a:pt x="1089" y="438"/>
                    <a:pt x="1096" y="438"/>
                    <a:pt x="1103" y="438"/>
                  </a:cubicBezTo>
                  <a:cubicBezTo>
                    <a:pt x="1101" y="438"/>
                    <a:pt x="1101" y="437"/>
                    <a:pt x="1098" y="437"/>
                  </a:cubicBezTo>
                  <a:cubicBezTo>
                    <a:pt x="1100" y="436"/>
                    <a:pt x="1107" y="436"/>
                    <a:pt x="1112" y="436"/>
                  </a:cubicBezTo>
                  <a:cubicBezTo>
                    <a:pt x="1114" y="435"/>
                    <a:pt x="1099" y="436"/>
                    <a:pt x="1104" y="435"/>
                  </a:cubicBezTo>
                  <a:cubicBezTo>
                    <a:pt x="1115" y="436"/>
                    <a:pt x="1120" y="436"/>
                    <a:pt x="1130" y="436"/>
                  </a:cubicBezTo>
                  <a:cubicBezTo>
                    <a:pt x="1129" y="437"/>
                    <a:pt x="1129" y="437"/>
                    <a:pt x="1129" y="437"/>
                  </a:cubicBezTo>
                  <a:cubicBezTo>
                    <a:pt x="1120" y="436"/>
                    <a:pt x="1129" y="437"/>
                    <a:pt x="1112" y="437"/>
                  </a:cubicBezTo>
                  <a:cubicBezTo>
                    <a:pt x="1114" y="437"/>
                    <a:pt x="1115" y="437"/>
                    <a:pt x="1115" y="437"/>
                  </a:cubicBezTo>
                  <a:cubicBezTo>
                    <a:pt x="1127" y="438"/>
                    <a:pt x="1145" y="438"/>
                    <a:pt x="1149" y="437"/>
                  </a:cubicBezTo>
                  <a:cubicBezTo>
                    <a:pt x="1148" y="437"/>
                    <a:pt x="1140" y="437"/>
                    <a:pt x="1144" y="436"/>
                  </a:cubicBezTo>
                  <a:cubicBezTo>
                    <a:pt x="1138" y="436"/>
                    <a:pt x="1142" y="437"/>
                    <a:pt x="1135" y="436"/>
                  </a:cubicBezTo>
                  <a:cubicBezTo>
                    <a:pt x="1150" y="435"/>
                    <a:pt x="1152" y="437"/>
                    <a:pt x="1169" y="438"/>
                  </a:cubicBezTo>
                  <a:cubicBezTo>
                    <a:pt x="1176" y="438"/>
                    <a:pt x="1168" y="437"/>
                    <a:pt x="1163" y="437"/>
                  </a:cubicBezTo>
                  <a:cubicBezTo>
                    <a:pt x="1165" y="437"/>
                    <a:pt x="1168" y="437"/>
                    <a:pt x="1169" y="436"/>
                  </a:cubicBezTo>
                  <a:cubicBezTo>
                    <a:pt x="1181" y="438"/>
                    <a:pt x="1211" y="438"/>
                    <a:pt x="1234" y="439"/>
                  </a:cubicBezTo>
                  <a:cubicBezTo>
                    <a:pt x="1232" y="440"/>
                    <a:pt x="1227" y="440"/>
                    <a:pt x="1228" y="439"/>
                  </a:cubicBezTo>
                  <a:cubicBezTo>
                    <a:pt x="1204" y="439"/>
                    <a:pt x="1196" y="438"/>
                    <a:pt x="1174" y="438"/>
                  </a:cubicBezTo>
                  <a:cubicBezTo>
                    <a:pt x="1178" y="439"/>
                    <a:pt x="1184" y="439"/>
                    <a:pt x="1191" y="439"/>
                  </a:cubicBezTo>
                  <a:cubicBezTo>
                    <a:pt x="1191" y="440"/>
                    <a:pt x="1191" y="440"/>
                    <a:pt x="1191" y="440"/>
                  </a:cubicBezTo>
                  <a:cubicBezTo>
                    <a:pt x="1194" y="440"/>
                    <a:pt x="1196" y="440"/>
                    <a:pt x="1197" y="440"/>
                  </a:cubicBezTo>
                  <a:cubicBezTo>
                    <a:pt x="1205" y="440"/>
                    <a:pt x="1188" y="440"/>
                    <a:pt x="1197" y="439"/>
                  </a:cubicBezTo>
                  <a:cubicBezTo>
                    <a:pt x="1208" y="439"/>
                    <a:pt x="1208" y="439"/>
                    <a:pt x="1208" y="439"/>
                  </a:cubicBezTo>
                  <a:cubicBezTo>
                    <a:pt x="1201" y="440"/>
                    <a:pt x="1205" y="441"/>
                    <a:pt x="1216" y="442"/>
                  </a:cubicBezTo>
                  <a:cubicBezTo>
                    <a:pt x="1209" y="443"/>
                    <a:pt x="1187" y="442"/>
                    <a:pt x="1197" y="441"/>
                  </a:cubicBezTo>
                  <a:cubicBezTo>
                    <a:pt x="1194" y="441"/>
                    <a:pt x="1192" y="441"/>
                    <a:pt x="1188" y="441"/>
                  </a:cubicBezTo>
                  <a:cubicBezTo>
                    <a:pt x="1192" y="442"/>
                    <a:pt x="1191" y="442"/>
                    <a:pt x="1182" y="442"/>
                  </a:cubicBezTo>
                  <a:cubicBezTo>
                    <a:pt x="1193" y="443"/>
                    <a:pt x="1200" y="443"/>
                    <a:pt x="1219" y="443"/>
                  </a:cubicBezTo>
                  <a:cubicBezTo>
                    <a:pt x="1220" y="443"/>
                    <a:pt x="1206" y="442"/>
                    <a:pt x="1210" y="443"/>
                  </a:cubicBezTo>
                  <a:cubicBezTo>
                    <a:pt x="1199" y="442"/>
                    <a:pt x="1190" y="443"/>
                    <a:pt x="1176" y="442"/>
                  </a:cubicBezTo>
                  <a:cubicBezTo>
                    <a:pt x="1168" y="442"/>
                    <a:pt x="1185" y="443"/>
                    <a:pt x="1176" y="443"/>
                  </a:cubicBezTo>
                  <a:cubicBezTo>
                    <a:pt x="1180" y="443"/>
                    <a:pt x="1183" y="443"/>
                    <a:pt x="1187" y="443"/>
                  </a:cubicBezTo>
                  <a:cubicBezTo>
                    <a:pt x="1187" y="444"/>
                    <a:pt x="1187" y="444"/>
                    <a:pt x="1187" y="444"/>
                  </a:cubicBezTo>
                  <a:cubicBezTo>
                    <a:pt x="1181" y="444"/>
                    <a:pt x="1175" y="443"/>
                    <a:pt x="1167" y="444"/>
                  </a:cubicBezTo>
                  <a:cubicBezTo>
                    <a:pt x="1174" y="444"/>
                    <a:pt x="1200" y="445"/>
                    <a:pt x="1193" y="443"/>
                  </a:cubicBezTo>
                  <a:cubicBezTo>
                    <a:pt x="1202" y="443"/>
                    <a:pt x="1200" y="444"/>
                    <a:pt x="1204" y="444"/>
                  </a:cubicBezTo>
                  <a:cubicBezTo>
                    <a:pt x="1207" y="444"/>
                    <a:pt x="1207" y="444"/>
                    <a:pt x="1207" y="444"/>
                  </a:cubicBezTo>
                  <a:cubicBezTo>
                    <a:pt x="1214" y="444"/>
                    <a:pt x="1204" y="444"/>
                    <a:pt x="1198" y="444"/>
                  </a:cubicBezTo>
                  <a:cubicBezTo>
                    <a:pt x="1198" y="445"/>
                    <a:pt x="1203" y="445"/>
                    <a:pt x="1207" y="445"/>
                  </a:cubicBezTo>
                  <a:cubicBezTo>
                    <a:pt x="1211" y="445"/>
                    <a:pt x="1207" y="445"/>
                    <a:pt x="1204" y="445"/>
                  </a:cubicBezTo>
                  <a:cubicBezTo>
                    <a:pt x="1207" y="444"/>
                    <a:pt x="1216" y="445"/>
                    <a:pt x="1212" y="445"/>
                  </a:cubicBezTo>
                  <a:cubicBezTo>
                    <a:pt x="1218" y="445"/>
                    <a:pt x="1218" y="446"/>
                    <a:pt x="1224" y="446"/>
                  </a:cubicBezTo>
                  <a:cubicBezTo>
                    <a:pt x="1229" y="445"/>
                    <a:pt x="1242" y="445"/>
                    <a:pt x="1249" y="445"/>
                  </a:cubicBezTo>
                  <a:cubicBezTo>
                    <a:pt x="1248" y="444"/>
                    <a:pt x="1230" y="445"/>
                    <a:pt x="1227" y="445"/>
                  </a:cubicBezTo>
                  <a:cubicBezTo>
                    <a:pt x="1230" y="444"/>
                    <a:pt x="1249" y="444"/>
                    <a:pt x="1252" y="445"/>
                  </a:cubicBezTo>
                  <a:cubicBezTo>
                    <a:pt x="1254" y="444"/>
                    <a:pt x="1245" y="444"/>
                    <a:pt x="1244" y="443"/>
                  </a:cubicBezTo>
                  <a:cubicBezTo>
                    <a:pt x="1242" y="444"/>
                    <a:pt x="1243" y="444"/>
                    <a:pt x="1227" y="444"/>
                  </a:cubicBezTo>
                  <a:cubicBezTo>
                    <a:pt x="1228" y="444"/>
                    <a:pt x="1235" y="444"/>
                    <a:pt x="1239" y="443"/>
                  </a:cubicBezTo>
                  <a:cubicBezTo>
                    <a:pt x="1237" y="443"/>
                    <a:pt x="1227" y="443"/>
                    <a:pt x="1228" y="442"/>
                  </a:cubicBezTo>
                  <a:cubicBezTo>
                    <a:pt x="1230" y="442"/>
                    <a:pt x="1230" y="442"/>
                    <a:pt x="1230" y="442"/>
                  </a:cubicBezTo>
                  <a:cubicBezTo>
                    <a:pt x="1235" y="442"/>
                    <a:pt x="1236" y="442"/>
                    <a:pt x="1242" y="442"/>
                  </a:cubicBezTo>
                  <a:cubicBezTo>
                    <a:pt x="1235" y="443"/>
                    <a:pt x="1254" y="444"/>
                    <a:pt x="1261" y="444"/>
                  </a:cubicBezTo>
                  <a:cubicBezTo>
                    <a:pt x="1261" y="445"/>
                    <a:pt x="1258" y="444"/>
                    <a:pt x="1255" y="444"/>
                  </a:cubicBezTo>
                  <a:cubicBezTo>
                    <a:pt x="1256" y="445"/>
                    <a:pt x="1267" y="445"/>
                    <a:pt x="1272" y="445"/>
                  </a:cubicBezTo>
                  <a:cubicBezTo>
                    <a:pt x="1258" y="446"/>
                    <a:pt x="1234" y="446"/>
                    <a:pt x="1224" y="446"/>
                  </a:cubicBezTo>
                  <a:cubicBezTo>
                    <a:pt x="1224" y="446"/>
                    <a:pt x="1226" y="446"/>
                    <a:pt x="1226" y="447"/>
                  </a:cubicBezTo>
                  <a:cubicBezTo>
                    <a:pt x="1231" y="446"/>
                    <a:pt x="1238" y="446"/>
                    <a:pt x="1241" y="446"/>
                  </a:cubicBezTo>
                  <a:cubicBezTo>
                    <a:pt x="1243" y="446"/>
                    <a:pt x="1241" y="447"/>
                    <a:pt x="1249" y="448"/>
                  </a:cubicBezTo>
                  <a:cubicBezTo>
                    <a:pt x="1255" y="448"/>
                    <a:pt x="1266" y="447"/>
                    <a:pt x="1263" y="448"/>
                  </a:cubicBezTo>
                  <a:cubicBezTo>
                    <a:pt x="1269" y="448"/>
                    <a:pt x="1279" y="447"/>
                    <a:pt x="1280" y="448"/>
                  </a:cubicBezTo>
                  <a:cubicBezTo>
                    <a:pt x="1284" y="448"/>
                    <a:pt x="1285" y="448"/>
                    <a:pt x="1286" y="447"/>
                  </a:cubicBezTo>
                  <a:cubicBezTo>
                    <a:pt x="1288" y="448"/>
                    <a:pt x="1295" y="448"/>
                    <a:pt x="1294" y="448"/>
                  </a:cubicBezTo>
                  <a:cubicBezTo>
                    <a:pt x="1291" y="448"/>
                    <a:pt x="1288" y="448"/>
                    <a:pt x="1286" y="448"/>
                  </a:cubicBezTo>
                  <a:cubicBezTo>
                    <a:pt x="1288" y="449"/>
                    <a:pt x="1293" y="449"/>
                    <a:pt x="1299" y="448"/>
                  </a:cubicBezTo>
                  <a:cubicBezTo>
                    <a:pt x="1300" y="449"/>
                    <a:pt x="1300" y="449"/>
                    <a:pt x="1300" y="449"/>
                  </a:cubicBezTo>
                  <a:cubicBezTo>
                    <a:pt x="1298" y="449"/>
                    <a:pt x="1295" y="449"/>
                    <a:pt x="1291" y="449"/>
                  </a:cubicBezTo>
                  <a:cubicBezTo>
                    <a:pt x="1281" y="449"/>
                    <a:pt x="1280" y="448"/>
                    <a:pt x="1266" y="449"/>
                  </a:cubicBezTo>
                  <a:cubicBezTo>
                    <a:pt x="1265" y="449"/>
                    <a:pt x="1265" y="449"/>
                    <a:pt x="1265" y="449"/>
                  </a:cubicBezTo>
                  <a:cubicBezTo>
                    <a:pt x="1272" y="449"/>
                    <a:pt x="1272" y="449"/>
                    <a:pt x="1280" y="449"/>
                  </a:cubicBezTo>
                  <a:cubicBezTo>
                    <a:pt x="1279" y="450"/>
                    <a:pt x="1270" y="449"/>
                    <a:pt x="1271" y="450"/>
                  </a:cubicBezTo>
                  <a:cubicBezTo>
                    <a:pt x="1279" y="449"/>
                    <a:pt x="1277" y="450"/>
                    <a:pt x="1268" y="450"/>
                  </a:cubicBezTo>
                  <a:cubicBezTo>
                    <a:pt x="1272" y="451"/>
                    <a:pt x="1290" y="449"/>
                    <a:pt x="1288" y="451"/>
                  </a:cubicBezTo>
                  <a:cubicBezTo>
                    <a:pt x="1266" y="450"/>
                    <a:pt x="1254" y="453"/>
                    <a:pt x="1236" y="451"/>
                  </a:cubicBezTo>
                  <a:cubicBezTo>
                    <a:pt x="1233" y="451"/>
                    <a:pt x="1232" y="451"/>
                    <a:pt x="1228" y="451"/>
                  </a:cubicBezTo>
                  <a:cubicBezTo>
                    <a:pt x="1237" y="453"/>
                    <a:pt x="1260" y="452"/>
                    <a:pt x="1261" y="454"/>
                  </a:cubicBezTo>
                  <a:cubicBezTo>
                    <a:pt x="1258" y="454"/>
                    <a:pt x="1259" y="454"/>
                    <a:pt x="1258" y="453"/>
                  </a:cubicBezTo>
                  <a:cubicBezTo>
                    <a:pt x="1255" y="454"/>
                    <a:pt x="1253" y="454"/>
                    <a:pt x="1250" y="454"/>
                  </a:cubicBezTo>
                  <a:cubicBezTo>
                    <a:pt x="1238" y="454"/>
                    <a:pt x="1234" y="454"/>
                    <a:pt x="1219" y="453"/>
                  </a:cubicBezTo>
                  <a:cubicBezTo>
                    <a:pt x="1227" y="454"/>
                    <a:pt x="1235" y="455"/>
                    <a:pt x="1245" y="455"/>
                  </a:cubicBezTo>
                  <a:cubicBezTo>
                    <a:pt x="1243" y="455"/>
                    <a:pt x="1246" y="456"/>
                    <a:pt x="1238" y="456"/>
                  </a:cubicBezTo>
                  <a:cubicBezTo>
                    <a:pt x="1241" y="456"/>
                    <a:pt x="1253" y="456"/>
                    <a:pt x="1249" y="455"/>
                  </a:cubicBezTo>
                  <a:cubicBezTo>
                    <a:pt x="1258" y="456"/>
                    <a:pt x="1267" y="455"/>
                    <a:pt x="1275" y="455"/>
                  </a:cubicBezTo>
                  <a:cubicBezTo>
                    <a:pt x="1261" y="456"/>
                    <a:pt x="1282" y="456"/>
                    <a:pt x="1286" y="456"/>
                  </a:cubicBezTo>
                  <a:cubicBezTo>
                    <a:pt x="1275" y="457"/>
                    <a:pt x="1273" y="455"/>
                    <a:pt x="1258" y="455"/>
                  </a:cubicBezTo>
                  <a:cubicBezTo>
                    <a:pt x="1238" y="457"/>
                    <a:pt x="1196" y="457"/>
                    <a:pt x="1178" y="456"/>
                  </a:cubicBezTo>
                  <a:cubicBezTo>
                    <a:pt x="1174" y="456"/>
                    <a:pt x="1175" y="457"/>
                    <a:pt x="1175" y="457"/>
                  </a:cubicBezTo>
                  <a:cubicBezTo>
                    <a:pt x="1170" y="457"/>
                    <a:pt x="1165" y="457"/>
                    <a:pt x="1160" y="457"/>
                  </a:cubicBezTo>
                  <a:cubicBezTo>
                    <a:pt x="1161" y="456"/>
                    <a:pt x="1165" y="456"/>
                    <a:pt x="1158" y="456"/>
                  </a:cubicBezTo>
                  <a:cubicBezTo>
                    <a:pt x="1156" y="456"/>
                    <a:pt x="1157" y="455"/>
                    <a:pt x="1167" y="455"/>
                  </a:cubicBezTo>
                  <a:cubicBezTo>
                    <a:pt x="1163" y="454"/>
                    <a:pt x="1158" y="455"/>
                    <a:pt x="1147" y="455"/>
                  </a:cubicBezTo>
                  <a:cubicBezTo>
                    <a:pt x="1142" y="456"/>
                    <a:pt x="1154" y="456"/>
                    <a:pt x="1152" y="457"/>
                  </a:cubicBezTo>
                  <a:cubicBezTo>
                    <a:pt x="1147" y="456"/>
                    <a:pt x="1144" y="456"/>
                    <a:pt x="1138" y="456"/>
                  </a:cubicBezTo>
                  <a:cubicBezTo>
                    <a:pt x="1133" y="456"/>
                    <a:pt x="1136" y="457"/>
                    <a:pt x="1132" y="457"/>
                  </a:cubicBezTo>
                  <a:cubicBezTo>
                    <a:pt x="1140" y="456"/>
                    <a:pt x="1147" y="456"/>
                    <a:pt x="1155" y="457"/>
                  </a:cubicBezTo>
                  <a:cubicBezTo>
                    <a:pt x="1154" y="457"/>
                    <a:pt x="1144" y="457"/>
                    <a:pt x="1140" y="458"/>
                  </a:cubicBezTo>
                  <a:cubicBezTo>
                    <a:pt x="1148" y="459"/>
                    <a:pt x="1166" y="457"/>
                    <a:pt x="1171" y="458"/>
                  </a:cubicBezTo>
                  <a:cubicBezTo>
                    <a:pt x="1179" y="459"/>
                    <a:pt x="1174" y="457"/>
                    <a:pt x="1183" y="458"/>
                  </a:cubicBezTo>
                  <a:cubicBezTo>
                    <a:pt x="1174" y="459"/>
                    <a:pt x="1189" y="458"/>
                    <a:pt x="1194" y="458"/>
                  </a:cubicBezTo>
                  <a:cubicBezTo>
                    <a:pt x="1184" y="459"/>
                    <a:pt x="1170" y="459"/>
                    <a:pt x="1165" y="461"/>
                  </a:cubicBezTo>
                  <a:cubicBezTo>
                    <a:pt x="1154" y="460"/>
                    <a:pt x="1152" y="461"/>
                    <a:pt x="1145" y="460"/>
                  </a:cubicBezTo>
                  <a:cubicBezTo>
                    <a:pt x="1139" y="460"/>
                    <a:pt x="1144" y="461"/>
                    <a:pt x="1139" y="461"/>
                  </a:cubicBezTo>
                  <a:cubicBezTo>
                    <a:pt x="1139" y="462"/>
                    <a:pt x="1151" y="461"/>
                    <a:pt x="1156" y="462"/>
                  </a:cubicBezTo>
                  <a:cubicBezTo>
                    <a:pt x="1150" y="462"/>
                    <a:pt x="1131" y="462"/>
                    <a:pt x="1125" y="462"/>
                  </a:cubicBezTo>
                  <a:cubicBezTo>
                    <a:pt x="1128" y="463"/>
                    <a:pt x="1132" y="464"/>
                    <a:pt x="1147" y="464"/>
                  </a:cubicBezTo>
                  <a:cubicBezTo>
                    <a:pt x="1128" y="464"/>
                    <a:pt x="1104" y="463"/>
                    <a:pt x="1079" y="463"/>
                  </a:cubicBezTo>
                  <a:cubicBezTo>
                    <a:pt x="1073" y="463"/>
                    <a:pt x="1083" y="464"/>
                    <a:pt x="1073" y="464"/>
                  </a:cubicBezTo>
                  <a:cubicBezTo>
                    <a:pt x="1078" y="465"/>
                    <a:pt x="1083" y="465"/>
                    <a:pt x="1095" y="465"/>
                  </a:cubicBezTo>
                  <a:cubicBezTo>
                    <a:pt x="1102" y="466"/>
                    <a:pt x="1067" y="465"/>
                    <a:pt x="1064" y="465"/>
                  </a:cubicBezTo>
                  <a:cubicBezTo>
                    <a:pt x="1064" y="466"/>
                    <a:pt x="1067" y="466"/>
                    <a:pt x="1067" y="465"/>
                  </a:cubicBezTo>
                  <a:cubicBezTo>
                    <a:pt x="1076" y="465"/>
                    <a:pt x="1059" y="466"/>
                    <a:pt x="1072" y="466"/>
                  </a:cubicBezTo>
                  <a:cubicBezTo>
                    <a:pt x="1055" y="467"/>
                    <a:pt x="1031" y="465"/>
                    <a:pt x="1013" y="465"/>
                  </a:cubicBezTo>
                  <a:cubicBezTo>
                    <a:pt x="1022" y="464"/>
                    <a:pt x="1037" y="466"/>
                    <a:pt x="1053" y="465"/>
                  </a:cubicBezTo>
                  <a:cubicBezTo>
                    <a:pt x="1035" y="464"/>
                    <a:pt x="1004" y="464"/>
                    <a:pt x="987" y="465"/>
                  </a:cubicBezTo>
                  <a:cubicBezTo>
                    <a:pt x="981" y="464"/>
                    <a:pt x="981" y="464"/>
                    <a:pt x="985" y="464"/>
                  </a:cubicBezTo>
                  <a:cubicBezTo>
                    <a:pt x="966" y="463"/>
                    <a:pt x="962" y="464"/>
                    <a:pt x="950" y="464"/>
                  </a:cubicBezTo>
                  <a:cubicBezTo>
                    <a:pt x="946" y="464"/>
                    <a:pt x="951" y="464"/>
                    <a:pt x="944" y="465"/>
                  </a:cubicBezTo>
                  <a:cubicBezTo>
                    <a:pt x="938" y="464"/>
                    <a:pt x="948" y="464"/>
                    <a:pt x="942" y="464"/>
                  </a:cubicBezTo>
                  <a:cubicBezTo>
                    <a:pt x="922" y="465"/>
                    <a:pt x="918" y="464"/>
                    <a:pt x="899" y="465"/>
                  </a:cubicBezTo>
                  <a:cubicBezTo>
                    <a:pt x="891" y="464"/>
                    <a:pt x="886" y="464"/>
                    <a:pt x="870" y="464"/>
                  </a:cubicBezTo>
                  <a:cubicBezTo>
                    <a:pt x="882" y="465"/>
                    <a:pt x="869" y="465"/>
                    <a:pt x="859" y="465"/>
                  </a:cubicBezTo>
                  <a:cubicBezTo>
                    <a:pt x="869" y="465"/>
                    <a:pt x="864" y="466"/>
                    <a:pt x="870" y="465"/>
                  </a:cubicBezTo>
                  <a:cubicBezTo>
                    <a:pt x="874" y="465"/>
                    <a:pt x="872" y="466"/>
                    <a:pt x="873" y="466"/>
                  </a:cubicBezTo>
                  <a:cubicBezTo>
                    <a:pt x="881" y="466"/>
                    <a:pt x="881" y="466"/>
                    <a:pt x="890" y="466"/>
                  </a:cubicBezTo>
                  <a:cubicBezTo>
                    <a:pt x="890" y="465"/>
                    <a:pt x="885" y="465"/>
                    <a:pt x="881" y="465"/>
                  </a:cubicBezTo>
                  <a:cubicBezTo>
                    <a:pt x="897" y="464"/>
                    <a:pt x="903" y="466"/>
                    <a:pt x="915" y="467"/>
                  </a:cubicBezTo>
                  <a:cubicBezTo>
                    <a:pt x="919" y="467"/>
                    <a:pt x="918" y="466"/>
                    <a:pt x="918" y="466"/>
                  </a:cubicBezTo>
                  <a:cubicBezTo>
                    <a:pt x="923" y="466"/>
                    <a:pt x="932" y="467"/>
                    <a:pt x="936" y="466"/>
                  </a:cubicBezTo>
                  <a:cubicBezTo>
                    <a:pt x="940" y="466"/>
                    <a:pt x="945" y="467"/>
                    <a:pt x="947" y="467"/>
                  </a:cubicBezTo>
                  <a:cubicBezTo>
                    <a:pt x="967" y="467"/>
                    <a:pt x="998" y="467"/>
                    <a:pt x="1015" y="467"/>
                  </a:cubicBezTo>
                  <a:cubicBezTo>
                    <a:pt x="1022" y="468"/>
                    <a:pt x="985" y="467"/>
                    <a:pt x="984" y="467"/>
                  </a:cubicBezTo>
                  <a:cubicBezTo>
                    <a:pt x="976" y="467"/>
                    <a:pt x="978" y="468"/>
                    <a:pt x="977" y="469"/>
                  </a:cubicBezTo>
                  <a:cubicBezTo>
                    <a:pt x="983" y="468"/>
                    <a:pt x="996" y="468"/>
                    <a:pt x="1006" y="468"/>
                  </a:cubicBezTo>
                  <a:cubicBezTo>
                    <a:pt x="995" y="469"/>
                    <a:pt x="962" y="469"/>
                    <a:pt x="952" y="469"/>
                  </a:cubicBezTo>
                  <a:cubicBezTo>
                    <a:pt x="945" y="469"/>
                    <a:pt x="959" y="468"/>
                    <a:pt x="966" y="468"/>
                  </a:cubicBezTo>
                  <a:cubicBezTo>
                    <a:pt x="963" y="468"/>
                    <a:pt x="961" y="468"/>
                    <a:pt x="958" y="467"/>
                  </a:cubicBezTo>
                  <a:cubicBezTo>
                    <a:pt x="951" y="467"/>
                    <a:pt x="951" y="468"/>
                    <a:pt x="946" y="468"/>
                  </a:cubicBezTo>
                  <a:cubicBezTo>
                    <a:pt x="941" y="468"/>
                    <a:pt x="946" y="468"/>
                    <a:pt x="946" y="467"/>
                  </a:cubicBezTo>
                  <a:cubicBezTo>
                    <a:pt x="942" y="467"/>
                    <a:pt x="941" y="468"/>
                    <a:pt x="941" y="468"/>
                  </a:cubicBezTo>
                  <a:cubicBezTo>
                    <a:pt x="924" y="467"/>
                    <a:pt x="924" y="467"/>
                    <a:pt x="898" y="467"/>
                  </a:cubicBezTo>
                  <a:cubicBezTo>
                    <a:pt x="900" y="467"/>
                    <a:pt x="901" y="467"/>
                    <a:pt x="901" y="468"/>
                  </a:cubicBezTo>
                  <a:cubicBezTo>
                    <a:pt x="892" y="467"/>
                    <a:pt x="884" y="468"/>
                    <a:pt x="875" y="467"/>
                  </a:cubicBezTo>
                  <a:cubicBezTo>
                    <a:pt x="879" y="468"/>
                    <a:pt x="881" y="467"/>
                    <a:pt x="872" y="468"/>
                  </a:cubicBezTo>
                  <a:cubicBezTo>
                    <a:pt x="881" y="468"/>
                    <a:pt x="893" y="468"/>
                    <a:pt x="904" y="468"/>
                  </a:cubicBezTo>
                  <a:cubicBezTo>
                    <a:pt x="901" y="470"/>
                    <a:pt x="873" y="468"/>
                    <a:pt x="863" y="469"/>
                  </a:cubicBezTo>
                  <a:cubicBezTo>
                    <a:pt x="861" y="468"/>
                    <a:pt x="861" y="468"/>
                    <a:pt x="861" y="468"/>
                  </a:cubicBezTo>
                  <a:cubicBezTo>
                    <a:pt x="839" y="468"/>
                    <a:pt x="831" y="467"/>
                    <a:pt x="818" y="468"/>
                  </a:cubicBezTo>
                  <a:cubicBezTo>
                    <a:pt x="823" y="468"/>
                    <a:pt x="829" y="468"/>
                    <a:pt x="841" y="468"/>
                  </a:cubicBezTo>
                  <a:cubicBezTo>
                    <a:pt x="840" y="468"/>
                    <a:pt x="836" y="468"/>
                    <a:pt x="832" y="468"/>
                  </a:cubicBezTo>
                  <a:cubicBezTo>
                    <a:pt x="838" y="469"/>
                    <a:pt x="851" y="468"/>
                    <a:pt x="846" y="469"/>
                  </a:cubicBezTo>
                  <a:cubicBezTo>
                    <a:pt x="854" y="468"/>
                    <a:pt x="866" y="469"/>
                    <a:pt x="880" y="469"/>
                  </a:cubicBezTo>
                  <a:cubicBezTo>
                    <a:pt x="880" y="470"/>
                    <a:pt x="871" y="469"/>
                    <a:pt x="863" y="469"/>
                  </a:cubicBezTo>
                  <a:cubicBezTo>
                    <a:pt x="863" y="470"/>
                    <a:pt x="867" y="470"/>
                    <a:pt x="869" y="470"/>
                  </a:cubicBezTo>
                  <a:cubicBezTo>
                    <a:pt x="861" y="470"/>
                    <a:pt x="847" y="469"/>
                    <a:pt x="826" y="470"/>
                  </a:cubicBezTo>
                  <a:cubicBezTo>
                    <a:pt x="838" y="471"/>
                    <a:pt x="812" y="470"/>
                    <a:pt x="797" y="470"/>
                  </a:cubicBezTo>
                  <a:cubicBezTo>
                    <a:pt x="798" y="470"/>
                    <a:pt x="794" y="470"/>
                    <a:pt x="795" y="469"/>
                  </a:cubicBezTo>
                  <a:cubicBezTo>
                    <a:pt x="801" y="469"/>
                    <a:pt x="800" y="470"/>
                    <a:pt x="800" y="470"/>
                  </a:cubicBezTo>
                  <a:cubicBezTo>
                    <a:pt x="805" y="470"/>
                    <a:pt x="810" y="470"/>
                    <a:pt x="815" y="470"/>
                  </a:cubicBezTo>
                  <a:cubicBezTo>
                    <a:pt x="807" y="470"/>
                    <a:pt x="802" y="469"/>
                    <a:pt x="795" y="469"/>
                  </a:cubicBezTo>
                  <a:cubicBezTo>
                    <a:pt x="782" y="469"/>
                    <a:pt x="789" y="470"/>
                    <a:pt x="780" y="470"/>
                  </a:cubicBezTo>
                  <a:cubicBezTo>
                    <a:pt x="787" y="469"/>
                    <a:pt x="772" y="468"/>
                    <a:pt x="758" y="468"/>
                  </a:cubicBezTo>
                  <a:cubicBezTo>
                    <a:pt x="757" y="469"/>
                    <a:pt x="762" y="469"/>
                    <a:pt x="767" y="469"/>
                  </a:cubicBezTo>
                  <a:cubicBezTo>
                    <a:pt x="760" y="470"/>
                    <a:pt x="741" y="467"/>
                    <a:pt x="761" y="468"/>
                  </a:cubicBezTo>
                  <a:cubicBezTo>
                    <a:pt x="760" y="468"/>
                    <a:pt x="755" y="468"/>
                    <a:pt x="756" y="467"/>
                  </a:cubicBezTo>
                  <a:cubicBezTo>
                    <a:pt x="739" y="467"/>
                    <a:pt x="735" y="468"/>
                    <a:pt x="718" y="467"/>
                  </a:cubicBezTo>
                  <a:cubicBezTo>
                    <a:pt x="714" y="467"/>
                    <a:pt x="721" y="467"/>
                    <a:pt x="716" y="466"/>
                  </a:cubicBezTo>
                  <a:cubicBezTo>
                    <a:pt x="715" y="467"/>
                    <a:pt x="712" y="467"/>
                    <a:pt x="698" y="468"/>
                  </a:cubicBezTo>
                  <a:cubicBezTo>
                    <a:pt x="701" y="468"/>
                    <a:pt x="717" y="468"/>
                    <a:pt x="715" y="469"/>
                  </a:cubicBezTo>
                  <a:cubicBezTo>
                    <a:pt x="695" y="469"/>
                    <a:pt x="683" y="469"/>
                    <a:pt x="664" y="469"/>
                  </a:cubicBezTo>
                  <a:cubicBezTo>
                    <a:pt x="666" y="468"/>
                    <a:pt x="656" y="469"/>
                    <a:pt x="658" y="468"/>
                  </a:cubicBezTo>
                  <a:cubicBezTo>
                    <a:pt x="656" y="468"/>
                    <a:pt x="655" y="468"/>
                    <a:pt x="653" y="468"/>
                  </a:cubicBezTo>
                  <a:cubicBezTo>
                    <a:pt x="649" y="469"/>
                    <a:pt x="662" y="468"/>
                    <a:pt x="658" y="469"/>
                  </a:cubicBezTo>
                  <a:cubicBezTo>
                    <a:pt x="652" y="469"/>
                    <a:pt x="636" y="468"/>
                    <a:pt x="638" y="470"/>
                  </a:cubicBezTo>
                  <a:cubicBezTo>
                    <a:pt x="630" y="470"/>
                    <a:pt x="632" y="469"/>
                    <a:pt x="624" y="469"/>
                  </a:cubicBezTo>
                  <a:cubicBezTo>
                    <a:pt x="623" y="468"/>
                    <a:pt x="638" y="469"/>
                    <a:pt x="636" y="468"/>
                  </a:cubicBezTo>
                  <a:cubicBezTo>
                    <a:pt x="622" y="467"/>
                    <a:pt x="618" y="469"/>
                    <a:pt x="610" y="468"/>
                  </a:cubicBezTo>
                  <a:cubicBezTo>
                    <a:pt x="604" y="468"/>
                    <a:pt x="609" y="467"/>
                    <a:pt x="607" y="467"/>
                  </a:cubicBezTo>
                  <a:cubicBezTo>
                    <a:pt x="617" y="468"/>
                    <a:pt x="614" y="467"/>
                    <a:pt x="613" y="466"/>
                  </a:cubicBezTo>
                  <a:cubicBezTo>
                    <a:pt x="620" y="466"/>
                    <a:pt x="615" y="466"/>
                    <a:pt x="625" y="466"/>
                  </a:cubicBezTo>
                  <a:cubicBezTo>
                    <a:pt x="624" y="465"/>
                    <a:pt x="622" y="465"/>
                    <a:pt x="622" y="465"/>
                  </a:cubicBezTo>
                  <a:cubicBezTo>
                    <a:pt x="600" y="465"/>
                    <a:pt x="586" y="465"/>
                    <a:pt x="579" y="467"/>
                  </a:cubicBezTo>
                  <a:cubicBezTo>
                    <a:pt x="566" y="466"/>
                    <a:pt x="579" y="467"/>
                    <a:pt x="565" y="467"/>
                  </a:cubicBezTo>
                  <a:cubicBezTo>
                    <a:pt x="565" y="466"/>
                    <a:pt x="565" y="466"/>
                    <a:pt x="565" y="466"/>
                  </a:cubicBezTo>
                  <a:cubicBezTo>
                    <a:pt x="551" y="467"/>
                    <a:pt x="548" y="467"/>
                    <a:pt x="528" y="467"/>
                  </a:cubicBezTo>
                  <a:cubicBezTo>
                    <a:pt x="527" y="465"/>
                    <a:pt x="522" y="466"/>
                    <a:pt x="514" y="466"/>
                  </a:cubicBezTo>
                  <a:cubicBezTo>
                    <a:pt x="509" y="467"/>
                    <a:pt x="514" y="467"/>
                    <a:pt x="502" y="466"/>
                  </a:cubicBezTo>
                  <a:cubicBezTo>
                    <a:pt x="498" y="466"/>
                    <a:pt x="502" y="467"/>
                    <a:pt x="505" y="467"/>
                  </a:cubicBezTo>
                  <a:cubicBezTo>
                    <a:pt x="501" y="467"/>
                    <a:pt x="495" y="466"/>
                    <a:pt x="488" y="467"/>
                  </a:cubicBezTo>
                  <a:cubicBezTo>
                    <a:pt x="489" y="466"/>
                    <a:pt x="493" y="466"/>
                    <a:pt x="494" y="466"/>
                  </a:cubicBezTo>
                  <a:cubicBezTo>
                    <a:pt x="482" y="467"/>
                    <a:pt x="465" y="465"/>
                    <a:pt x="456" y="467"/>
                  </a:cubicBezTo>
                  <a:cubicBezTo>
                    <a:pt x="450" y="466"/>
                    <a:pt x="427" y="466"/>
                    <a:pt x="422" y="467"/>
                  </a:cubicBezTo>
                  <a:cubicBezTo>
                    <a:pt x="415" y="467"/>
                    <a:pt x="413" y="466"/>
                    <a:pt x="411" y="467"/>
                  </a:cubicBezTo>
                  <a:cubicBezTo>
                    <a:pt x="404" y="466"/>
                    <a:pt x="387" y="466"/>
                    <a:pt x="376" y="467"/>
                  </a:cubicBezTo>
                  <a:cubicBezTo>
                    <a:pt x="377" y="468"/>
                    <a:pt x="384" y="467"/>
                    <a:pt x="388" y="467"/>
                  </a:cubicBezTo>
                  <a:cubicBezTo>
                    <a:pt x="389" y="468"/>
                    <a:pt x="374" y="467"/>
                    <a:pt x="376" y="468"/>
                  </a:cubicBezTo>
                  <a:cubicBezTo>
                    <a:pt x="368" y="468"/>
                    <a:pt x="373" y="467"/>
                    <a:pt x="374" y="467"/>
                  </a:cubicBezTo>
                  <a:cubicBezTo>
                    <a:pt x="372" y="467"/>
                    <a:pt x="370" y="467"/>
                    <a:pt x="368" y="467"/>
                  </a:cubicBezTo>
                  <a:cubicBezTo>
                    <a:pt x="359" y="467"/>
                    <a:pt x="370" y="467"/>
                    <a:pt x="368" y="468"/>
                  </a:cubicBezTo>
                  <a:cubicBezTo>
                    <a:pt x="357" y="468"/>
                    <a:pt x="349" y="467"/>
                    <a:pt x="345" y="468"/>
                  </a:cubicBezTo>
                  <a:cubicBezTo>
                    <a:pt x="339" y="468"/>
                    <a:pt x="339" y="468"/>
                    <a:pt x="342" y="468"/>
                  </a:cubicBezTo>
                  <a:cubicBezTo>
                    <a:pt x="337" y="467"/>
                    <a:pt x="334" y="468"/>
                    <a:pt x="333" y="468"/>
                  </a:cubicBezTo>
                  <a:cubicBezTo>
                    <a:pt x="328" y="468"/>
                    <a:pt x="326" y="468"/>
                    <a:pt x="325" y="469"/>
                  </a:cubicBezTo>
                  <a:cubicBezTo>
                    <a:pt x="317" y="469"/>
                    <a:pt x="324" y="468"/>
                    <a:pt x="325" y="468"/>
                  </a:cubicBezTo>
                  <a:cubicBezTo>
                    <a:pt x="320" y="468"/>
                    <a:pt x="317" y="468"/>
                    <a:pt x="316" y="468"/>
                  </a:cubicBezTo>
                  <a:cubicBezTo>
                    <a:pt x="312" y="468"/>
                    <a:pt x="317" y="468"/>
                    <a:pt x="316" y="469"/>
                  </a:cubicBezTo>
                  <a:cubicBezTo>
                    <a:pt x="312" y="468"/>
                    <a:pt x="304" y="468"/>
                    <a:pt x="303" y="468"/>
                  </a:cubicBezTo>
                  <a:cubicBezTo>
                    <a:pt x="304" y="468"/>
                    <a:pt x="305" y="468"/>
                    <a:pt x="305" y="468"/>
                  </a:cubicBezTo>
                  <a:cubicBezTo>
                    <a:pt x="303" y="468"/>
                    <a:pt x="302" y="468"/>
                    <a:pt x="303" y="468"/>
                  </a:cubicBezTo>
                  <a:cubicBezTo>
                    <a:pt x="298" y="469"/>
                    <a:pt x="286" y="469"/>
                    <a:pt x="288" y="468"/>
                  </a:cubicBezTo>
                  <a:cubicBezTo>
                    <a:pt x="280" y="468"/>
                    <a:pt x="282" y="468"/>
                    <a:pt x="276" y="468"/>
                  </a:cubicBezTo>
                  <a:cubicBezTo>
                    <a:pt x="271" y="468"/>
                    <a:pt x="266" y="469"/>
                    <a:pt x="270" y="469"/>
                  </a:cubicBezTo>
                  <a:cubicBezTo>
                    <a:pt x="263" y="469"/>
                    <a:pt x="263" y="470"/>
                    <a:pt x="259" y="470"/>
                  </a:cubicBezTo>
                  <a:cubicBezTo>
                    <a:pt x="251" y="470"/>
                    <a:pt x="241" y="470"/>
                    <a:pt x="242" y="469"/>
                  </a:cubicBezTo>
                  <a:cubicBezTo>
                    <a:pt x="238" y="469"/>
                    <a:pt x="239" y="470"/>
                    <a:pt x="239" y="470"/>
                  </a:cubicBezTo>
                  <a:cubicBezTo>
                    <a:pt x="230" y="470"/>
                    <a:pt x="231" y="470"/>
                    <a:pt x="224" y="470"/>
                  </a:cubicBezTo>
                  <a:cubicBezTo>
                    <a:pt x="224" y="470"/>
                    <a:pt x="223" y="470"/>
                    <a:pt x="223" y="470"/>
                  </a:cubicBezTo>
                  <a:cubicBezTo>
                    <a:pt x="226" y="469"/>
                    <a:pt x="224" y="468"/>
                    <a:pt x="208" y="467"/>
                  </a:cubicBezTo>
                  <a:cubicBezTo>
                    <a:pt x="201" y="467"/>
                    <a:pt x="209" y="468"/>
                    <a:pt x="199" y="468"/>
                  </a:cubicBezTo>
                  <a:cubicBezTo>
                    <a:pt x="201" y="467"/>
                    <a:pt x="188" y="466"/>
                    <a:pt x="188" y="467"/>
                  </a:cubicBezTo>
                  <a:cubicBezTo>
                    <a:pt x="177" y="467"/>
                    <a:pt x="188" y="466"/>
                    <a:pt x="194" y="466"/>
                  </a:cubicBezTo>
                  <a:cubicBezTo>
                    <a:pt x="189" y="465"/>
                    <a:pt x="182" y="466"/>
                    <a:pt x="180" y="467"/>
                  </a:cubicBezTo>
                  <a:cubicBezTo>
                    <a:pt x="176" y="466"/>
                    <a:pt x="174" y="466"/>
                    <a:pt x="174" y="466"/>
                  </a:cubicBezTo>
                  <a:cubicBezTo>
                    <a:pt x="160" y="467"/>
                    <a:pt x="146" y="466"/>
                    <a:pt x="135" y="467"/>
                  </a:cubicBezTo>
                  <a:cubicBezTo>
                    <a:pt x="139" y="467"/>
                    <a:pt x="133" y="467"/>
                    <a:pt x="131" y="467"/>
                  </a:cubicBezTo>
                  <a:cubicBezTo>
                    <a:pt x="126" y="467"/>
                    <a:pt x="135" y="468"/>
                    <a:pt x="122" y="468"/>
                  </a:cubicBezTo>
                  <a:cubicBezTo>
                    <a:pt x="130" y="466"/>
                    <a:pt x="109" y="468"/>
                    <a:pt x="111" y="467"/>
                  </a:cubicBezTo>
                  <a:cubicBezTo>
                    <a:pt x="107" y="467"/>
                    <a:pt x="102" y="467"/>
                    <a:pt x="102" y="468"/>
                  </a:cubicBezTo>
                  <a:cubicBezTo>
                    <a:pt x="98" y="468"/>
                    <a:pt x="97" y="467"/>
                    <a:pt x="86" y="467"/>
                  </a:cubicBezTo>
                  <a:cubicBezTo>
                    <a:pt x="87" y="467"/>
                    <a:pt x="88" y="468"/>
                    <a:pt x="91" y="468"/>
                  </a:cubicBezTo>
                  <a:cubicBezTo>
                    <a:pt x="88" y="468"/>
                    <a:pt x="59" y="467"/>
                    <a:pt x="51" y="468"/>
                  </a:cubicBezTo>
                  <a:cubicBezTo>
                    <a:pt x="60" y="468"/>
                    <a:pt x="66" y="469"/>
                    <a:pt x="82" y="468"/>
                  </a:cubicBezTo>
                  <a:cubicBezTo>
                    <a:pt x="88" y="469"/>
                    <a:pt x="57" y="468"/>
                    <a:pt x="65" y="470"/>
                  </a:cubicBezTo>
                  <a:cubicBezTo>
                    <a:pt x="62" y="469"/>
                    <a:pt x="58" y="469"/>
                    <a:pt x="53" y="469"/>
                  </a:cubicBezTo>
                  <a:cubicBezTo>
                    <a:pt x="50" y="469"/>
                    <a:pt x="47" y="469"/>
                    <a:pt x="44" y="469"/>
                  </a:cubicBezTo>
                  <a:cubicBezTo>
                    <a:pt x="39" y="469"/>
                    <a:pt x="34" y="469"/>
                    <a:pt x="29" y="469"/>
                  </a:cubicBezTo>
                  <a:cubicBezTo>
                    <a:pt x="24" y="469"/>
                    <a:pt x="20" y="470"/>
                    <a:pt x="14" y="470"/>
                  </a:cubicBezTo>
                  <a:cubicBezTo>
                    <a:pt x="11" y="470"/>
                    <a:pt x="8" y="470"/>
                    <a:pt x="3" y="470"/>
                  </a:cubicBezTo>
                  <a:cubicBezTo>
                    <a:pt x="0" y="471"/>
                    <a:pt x="2" y="467"/>
                    <a:pt x="2" y="465"/>
                  </a:cubicBezTo>
                  <a:cubicBezTo>
                    <a:pt x="2" y="462"/>
                    <a:pt x="2" y="459"/>
                    <a:pt x="3" y="456"/>
                  </a:cubicBezTo>
                  <a:cubicBezTo>
                    <a:pt x="2" y="455"/>
                    <a:pt x="2" y="460"/>
                    <a:pt x="1" y="466"/>
                  </a:cubicBezTo>
                  <a:cubicBezTo>
                    <a:pt x="1" y="467"/>
                    <a:pt x="1" y="468"/>
                    <a:pt x="0" y="469"/>
                  </a:cubicBezTo>
                  <a:cubicBezTo>
                    <a:pt x="0" y="466"/>
                    <a:pt x="1" y="461"/>
                    <a:pt x="1" y="456"/>
                  </a:cubicBezTo>
                  <a:cubicBezTo>
                    <a:pt x="2" y="449"/>
                    <a:pt x="3" y="441"/>
                    <a:pt x="4" y="433"/>
                  </a:cubicBezTo>
                  <a:cubicBezTo>
                    <a:pt x="4" y="430"/>
                    <a:pt x="5" y="426"/>
                    <a:pt x="6" y="423"/>
                  </a:cubicBezTo>
                  <a:cubicBezTo>
                    <a:pt x="6" y="421"/>
                    <a:pt x="7" y="419"/>
                    <a:pt x="7" y="417"/>
                  </a:cubicBezTo>
                  <a:cubicBezTo>
                    <a:pt x="8" y="414"/>
                    <a:pt x="8" y="412"/>
                    <a:pt x="8" y="411"/>
                  </a:cubicBezTo>
                  <a:cubicBezTo>
                    <a:pt x="10" y="408"/>
                    <a:pt x="12" y="409"/>
                    <a:pt x="14" y="397"/>
                  </a:cubicBezTo>
                  <a:cubicBezTo>
                    <a:pt x="14" y="397"/>
                    <a:pt x="14" y="396"/>
                    <a:pt x="16" y="393"/>
                  </a:cubicBezTo>
                  <a:cubicBezTo>
                    <a:pt x="17" y="390"/>
                    <a:pt x="19" y="387"/>
                    <a:pt x="20" y="383"/>
                  </a:cubicBezTo>
                  <a:cubicBezTo>
                    <a:pt x="21" y="380"/>
                    <a:pt x="22" y="379"/>
                    <a:pt x="23" y="377"/>
                  </a:cubicBezTo>
                  <a:cubicBezTo>
                    <a:pt x="26" y="370"/>
                    <a:pt x="24" y="377"/>
                    <a:pt x="23" y="378"/>
                  </a:cubicBezTo>
                  <a:cubicBezTo>
                    <a:pt x="30" y="366"/>
                    <a:pt x="28" y="367"/>
                    <a:pt x="32" y="361"/>
                  </a:cubicBezTo>
                  <a:cubicBezTo>
                    <a:pt x="33" y="356"/>
                    <a:pt x="25" y="374"/>
                    <a:pt x="27" y="369"/>
                  </a:cubicBezTo>
                  <a:cubicBezTo>
                    <a:pt x="28" y="366"/>
                    <a:pt x="30" y="364"/>
                    <a:pt x="31" y="361"/>
                  </a:cubicBezTo>
                  <a:cubicBezTo>
                    <a:pt x="32" y="359"/>
                    <a:pt x="34" y="357"/>
                    <a:pt x="35" y="355"/>
                  </a:cubicBezTo>
                  <a:cubicBezTo>
                    <a:pt x="38" y="352"/>
                    <a:pt x="40" y="350"/>
                    <a:pt x="41" y="349"/>
                  </a:cubicBezTo>
                  <a:cubicBezTo>
                    <a:pt x="43" y="346"/>
                    <a:pt x="43" y="345"/>
                    <a:pt x="44" y="345"/>
                  </a:cubicBezTo>
                  <a:cubicBezTo>
                    <a:pt x="44" y="344"/>
                    <a:pt x="43" y="345"/>
                    <a:pt x="42" y="346"/>
                  </a:cubicBezTo>
                  <a:cubicBezTo>
                    <a:pt x="41" y="347"/>
                    <a:pt x="39" y="350"/>
                    <a:pt x="38" y="350"/>
                  </a:cubicBezTo>
                  <a:cubicBezTo>
                    <a:pt x="39" y="348"/>
                    <a:pt x="41" y="347"/>
                    <a:pt x="42" y="345"/>
                  </a:cubicBezTo>
                  <a:cubicBezTo>
                    <a:pt x="43" y="344"/>
                    <a:pt x="43" y="343"/>
                    <a:pt x="43" y="342"/>
                  </a:cubicBezTo>
                  <a:cubicBezTo>
                    <a:pt x="46" y="339"/>
                    <a:pt x="43" y="345"/>
                    <a:pt x="52" y="334"/>
                  </a:cubicBezTo>
                  <a:cubicBezTo>
                    <a:pt x="53" y="333"/>
                    <a:pt x="49" y="338"/>
                    <a:pt x="46" y="341"/>
                  </a:cubicBezTo>
                  <a:cubicBezTo>
                    <a:pt x="48" y="340"/>
                    <a:pt x="51" y="337"/>
                    <a:pt x="55" y="333"/>
                  </a:cubicBezTo>
                  <a:cubicBezTo>
                    <a:pt x="55" y="333"/>
                    <a:pt x="48" y="341"/>
                    <a:pt x="49" y="341"/>
                  </a:cubicBezTo>
                  <a:cubicBezTo>
                    <a:pt x="49" y="341"/>
                    <a:pt x="51" y="339"/>
                    <a:pt x="52" y="337"/>
                  </a:cubicBezTo>
                  <a:cubicBezTo>
                    <a:pt x="54" y="335"/>
                    <a:pt x="56" y="332"/>
                    <a:pt x="59" y="330"/>
                  </a:cubicBezTo>
                  <a:cubicBezTo>
                    <a:pt x="63" y="325"/>
                    <a:pt x="65" y="322"/>
                    <a:pt x="59" y="328"/>
                  </a:cubicBezTo>
                  <a:cubicBezTo>
                    <a:pt x="61" y="326"/>
                    <a:pt x="64" y="323"/>
                    <a:pt x="67" y="320"/>
                  </a:cubicBezTo>
                  <a:cubicBezTo>
                    <a:pt x="70" y="317"/>
                    <a:pt x="74" y="314"/>
                    <a:pt x="77" y="312"/>
                  </a:cubicBezTo>
                  <a:cubicBezTo>
                    <a:pt x="81" y="308"/>
                    <a:pt x="80" y="309"/>
                    <a:pt x="77" y="311"/>
                  </a:cubicBezTo>
                  <a:cubicBezTo>
                    <a:pt x="75" y="313"/>
                    <a:pt x="73" y="314"/>
                    <a:pt x="71" y="316"/>
                  </a:cubicBezTo>
                  <a:cubicBezTo>
                    <a:pt x="70" y="317"/>
                    <a:pt x="69" y="318"/>
                    <a:pt x="68" y="319"/>
                  </a:cubicBezTo>
                  <a:cubicBezTo>
                    <a:pt x="67" y="320"/>
                    <a:pt x="66" y="321"/>
                    <a:pt x="65" y="322"/>
                  </a:cubicBezTo>
                  <a:cubicBezTo>
                    <a:pt x="68" y="318"/>
                    <a:pt x="72" y="315"/>
                    <a:pt x="76" y="311"/>
                  </a:cubicBezTo>
                  <a:cubicBezTo>
                    <a:pt x="78" y="310"/>
                    <a:pt x="80" y="308"/>
                    <a:pt x="82" y="306"/>
                  </a:cubicBezTo>
                  <a:cubicBezTo>
                    <a:pt x="84" y="304"/>
                    <a:pt x="86" y="303"/>
                    <a:pt x="88" y="301"/>
                  </a:cubicBezTo>
                  <a:cubicBezTo>
                    <a:pt x="89" y="301"/>
                    <a:pt x="88" y="302"/>
                    <a:pt x="86" y="304"/>
                  </a:cubicBezTo>
                  <a:cubicBezTo>
                    <a:pt x="89" y="302"/>
                    <a:pt x="92" y="300"/>
                    <a:pt x="94" y="299"/>
                  </a:cubicBezTo>
                  <a:cubicBezTo>
                    <a:pt x="95" y="298"/>
                    <a:pt x="96" y="297"/>
                    <a:pt x="97" y="296"/>
                  </a:cubicBezTo>
                  <a:cubicBezTo>
                    <a:pt x="98" y="296"/>
                    <a:pt x="100" y="295"/>
                    <a:pt x="101" y="294"/>
                  </a:cubicBezTo>
                  <a:cubicBezTo>
                    <a:pt x="103" y="293"/>
                    <a:pt x="106" y="292"/>
                    <a:pt x="108" y="290"/>
                  </a:cubicBezTo>
                  <a:cubicBezTo>
                    <a:pt x="110" y="289"/>
                    <a:pt x="111" y="288"/>
                    <a:pt x="113" y="287"/>
                  </a:cubicBezTo>
                  <a:cubicBezTo>
                    <a:pt x="114" y="287"/>
                    <a:pt x="116" y="286"/>
                    <a:pt x="118" y="285"/>
                  </a:cubicBezTo>
                  <a:cubicBezTo>
                    <a:pt x="118" y="284"/>
                    <a:pt x="116" y="285"/>
                    <a:pt x="114" y="286"/>
                  </a:cubicBezTo>
                  <a:cubicBezTo>
                    <a:pt x="112" y="287"/>
                    <a:pt x="111" y="288"/>
                    <a:pt x="112" y="287"/>
                  </a:cubicBezTo>
                  <a:cubicBezTo>
                    <a:pt x="123" y="281"/>
                    <a:pt x="118" y="286"/>
                    <a:pt x="126" y="281"/>
                  </a:cubicBezTo>
                  <a:cubicBezTo>
                    <a:pt x="131" y="279"/>
                    <a:pt x="128" y="281"/>
                    <a:pt x="124" y="283"/>
                  </a:cubicBezTo>
                  <a:cubicBezTo>
                    <a:pt x="123" y="284"/>
                    <a:pt x="125" y="283"/>
                    <a:pt x="128" y="282"/>
                  </a:cubicBezTo>
                  <a:cubicBezTo>
                    <a:pt x="131" y="280"/>
                    <a:pt x="136" y="279"/>
                    <a:pt x="138" y="279"/>
                  </a:cubicBezTo>
                  <a:cubicBezTo>
                    <a:pt x="142" y="277"/>
                    <a:pt x="144" y="275"/>
                    <a:pt x="141" y="276"/>
                  </a:cubicBezTo>
                  <a:cubicBezTo>
                    <a:pt x="137" y="278"/>
                    <a:pt x="138" y="278"/>
                    <a:pt x="138" y="278"/>
                  </a:cubicBezTo>
                  <a:cubicBezTo>
                    <a:pt x="134" y="279"/>
                    <a:pt x="132" y="280"/>
                    <a:pt x="132" y="279"/>
                  </a:cubicBezTo>
                  <a:cubicBezTo>
                    <a:pt x="144" y="275"/>
                    <a:pt x="130" y="279"/>
                    <a:pt x="138" y="276"/>
                  </a:cubicBezTo>
                  <a:cubicBezTo>
                    <a:pt x="143" y="276"/>
                    <a:pt x="147" y="273"/>
                    <a:pt x="152" y="272"/>
                  </a:cubicBezTo>
                  <a:cubicBezTo>
                    <a:pt x="159" y="270"/>
                    <a:pt x="155" y="269"/>
                    <a:pt x="149" y="271"/>
                  </a:cubicBezTo>
                  <a:cubicBezTo>
                    <a:pt x="154" y="270"/>
                    <a:pt x="160" y="268"/>
                    <a:pt x="162" y="267"/>
                  </a:cubicBezTo>
                  <a:cubicBezTo>
                    <a:pt x="168" y="265"/>
                    <a:pt x="160" y="268"/>
                    <a:pt x="155" y="270"/>
                  </a:cubicBezTo>
                  <a:cubicBezTo>
                    <a:pt x="157" y="270"/>
                    <a:pt x="160" y="269"/>
                    <a:pt x="163" y="268"/>
                  </a:cubicBezTo>
                  <a:cubicBezTo>
                    <a:pt x="167" y="267"/>
                    <a:pt x="171" y="267"/>
                    <a:pt x="173" y="266"/>
                  </a:cubicBezTo>
                  <a:cubicBezTo>
                    <a:pt x="177" y="266"/>
                    <a:pt x="175" y="266"/>
                    <a:pt x="171" y="267"/>
                  </a:cubicBezTo>
                  <a:cubicBezTo>
                    <a:pt x="169" y="267"/>
                    <a:pt x="167" y="268"/>
                    <a:pt x="165" y="268"/>
                  </a:cubicBezTo>
                  <a:cubicBezTo>
                    <a:pt x="162" y="269"/>
                    <a:pt x="160" y="269"/>
                    <a:pt x="158" y="270"/>
                  </a:cubicBezTo>
                  <a:cubicBezTo>
                    <a:pt x="158" y="270"/>
                    <a:pt x="159" y="270"/>
                    <a:pt x="161" y="270"/>
                  </a:cubicBezTo>
                  <a:cubicBezTo>
                    <a:pt x="163" y="270"/>
                    <a:pt x="164" y="269"/>
                    <a:pt x="165" y="269"/>
                  </a:cubicBezTo>
                  <a:cubicBezTo>
                    <a:pt x="167" y="269"/>
                    <a:pt x="169" y="268"/>
                    <a:pt x="170" y="268"/>
                  </a:cubicBezTo>
                  <a:cubicBezTo>
                    <a:pt x="176" y="267"/>
                    <a:pt x="182" y="265"/>
                    <a:pt x="180" y="266"/>
                  </a:cubicBezTo>
                  <a:cubicBezTo>
                    <a:pt x="184" y="265"/>
                    <a:pt x="186" y="265"/>
                    <a:pt x="187" y="265"/>
                  </a:cubicBezTo>
                  <a:cubicBezTo>
                    <a:pt x="188" y="265"/>
                    <a:pt x="188" y="266"/>
                    <a:pt x="189" y="266"/>
                  </a:cubicBezTo>
                  <a:cubicBezTo>
                    <a:pt x="197" y="266"/>
                    <a:pt x="197" y="265"/>
                    <a:pt x="204" y="265"/>
                  </a:cubicBezTo>
                  <a:cubicBezTo>
                    <a:pt x="203" y="264"/>
                    <a:pt x="205" y="264"/>
                    <a:pt x="207" y="263"/>
                  </a:cubicBezTo>
                  <a:cubicBezTo>
                    <a:pt x="212" y="264"/>
                    <a:pt x="219" y="264"/>
                    <a:pt x="226" y="265"/>
                  </a:cubicBezTo>
                  <a:cubicBezTo>
                    <a:pt x="234" y="266"/>
                    <a:pt x="243" y="267"/>
                    <a:pt x="250" y="270"/>
                  </a:cubicBezTo>
                  <a:cubicBezTo>
                    <a:pt x="251" y="270"/>
                    <a:pt x="253" y="270"/>
                    <a:pt x="256" y="271"/>
                  </a:cubicBezTo>
                  <a:cubicBezTo>
                    <a:pt x="257" y="271"/>
                    <a:pt x="259" y="271"/>
                    <a:pt x="261" y="272"/>
                  </a:cubicBezTo>
                  <a:cubicBezTo>
                    <a:pt x="262" y="272"/>
                    <a:pt x="263" y="272"/>
                    <a:pt x="264" y="273"/>
                  </a:cubicBezTo>
                  <a:cubicBezTo>
                    <a:pt x="265" y="273"/>
                    <a:pt x="266" y="273"/>
                    <a:pt x="266" y="273"/>
                  </a:cubicBezTo>
                  <a:cubicBezTo>
                    <a:pt x="267" y="274"/>
                    <a:pt x="267" y="274"/>
                    <a:pt x="268" y="274"/>
                  </a:cubicBezTo>
                  <a:cubicBezTo>
                    <a:pt x="269" y="275"/>
                    <a:pt x="270" y="275"/>
                    <a:pt x="271" y="276"/>
                  </a:cubicBezTo>
                  <a:cubicBezTo>
                    <a:pt x="271" y="276"/>
                    <a:pt x="271" y="276"/>
                    <a:pt x="271" y="276"/>
                  </a:cubicBezTo>
                  <a:cubicBezTo>
                    <a:pt x="271" y="276"/>
                    <a:pt x="271" y="276"/>
                    <a:pt x="271" y="276"/>
                  </a:cubicBezTo>
                  <a:cubicBezTo>
                    <a:pt x="271" y="275"/>
                    <a:pt x="271" y="275"/>
                    <a:pt x="272" y="275"/>
                  </a:cubicBezTo>
                  <a:cubicBezTo>
                    <a:pt x="272" y="274"/>
                    <a:pt x="272" y="274"/>
                    <a:pt x="272" y="273"/>
                  </a:cubicBezTo>
                  <a:cubicBezTo>
                    <a:pt x="272" y="273"/>
                    <a:pt x="272" y="272"/>
                    <a:pt x="272" y="271"/>
                  </a:cubicBezTo>
                  <a:cubicBezTo>
                    <a:pt x="273" y="269"/>
                    <a:pt x="274" y="264"/>
                    <a:pt x="275" y="263"/>
                  </a:cubicBezTo>
                  <a:cubicBezTo>
                    <a:pt x="275" y="265"/>
                    <a:pt x="274" y="265"/>
                    <a:pt x="273" y="270"/>
                  </a:cubicBezTo>
                  <a:cubicBezTo>
                    <a:pt x="273" y="270"/>
                    <a:pt x="273" y="270"/>
                    <a:pt x="273" y="270"/>
                  </a:cubicBezTo>
                  <a:cubicBezTo>
                    <a:pt x="274" y="268"/>
                    <a:pt x="275" y="267"/>
                    <a:pt x="275" y="265"/>
                  </a:cubicBezTo>
                  <a:cubicBezTo>
                    <a:pt x="275" y="264"/>
                    <a:pt x="277" y="259"/>
                    <a:pt x="279" y="254"/>
                  </a:cubicBezTo>
                  <a:cubicBezTo>
                    <a:pt x="282" y="245"/>
                    <a:pt x="285" y="235"/>
                    <a:pt x="291" y="223"/>
                  </a:cubicBezTo>
                  <a:cubicBezTo>
                    <a:pt x="293" y="217"/>
                    <a:pt x="291" y="220"/>
                    <a:pt x="296" y="208"/>
                  </a:cubicBezTo>
                  <a:cubicBezTo>
                    <a:pt x="296" y="212"/>
                    <a:pt x="297" y="211"/>
                    <a:pt x="299" y="207"/>
                  </a:cubicBezTo>
                  <a:cubicBezTo>
                    <a:pt x="302" y="203"/>
                    <a:pt x="306" y="196"/>
                    <a:pt x="310" y="189"/>
                  </a:cubicBezTo>
                  <a:cubicBezTo>
                    <a:pt x="314" y="182"/>
                    <a:pt x="308" y="191"/>
                    <a:pt x="309" y="189"/>
                  </a:cubicBezTo>
                  <a:cubicBezTo>
                    <a:pt x="311" y="185"/>
                    <a:pt x="313" y="182"/>
                    <a:pt x="314" y="180"/>
                  </a:cubicBezTo>
                  <a:cubicBezTo>
                    <a:pt x="315" y="178"/>
                    <a:pt x="316" y="176"/>
                    <a:pt x="314" y="177"/>
                  </a:cubicBezTo>
                  <a:cubicBezTo>
                    <a:pt x="318" y="174"/>
                    <a:pt x="323" y="166"/>
                    <a:pt x="327" y="160"/>
                  </a:cubicBezTo>
                  <a:cubicBezTo>
                    <a:pt x="332" y="154"/>
                    <a:pt x="336" y="149"/>
                    <a:pt x="336" y="151"/>
                  </a:cubicBezTo>
                  <a:cubicBezTo>
                    <a:pt x="342" y="143"/>
                    <a:pt x="345" y="141"/>
                    <a:pt x="352" y="132"/>
                  </a:cubicBezTo>
                  <a:cubicBezTo>
                    <a:pt x="351" y="132"/>
                    <a:pt x="351" y="132"/>
                    <a:pt x="351" y="132"/>
                  </a:cubicBezTo>
                  <a:cubicBezTo>
                    <a:pt x="348" y="136"/>
                    <a:pt x="347" y="137"/>
                    <a:pt x="344" y="141"/>
                  </a:cubicBezTo>
                  <a:cubicBezTo>
                    <a:pt x="348" y="135"/>
                    <a:pt x="341" y="145"/>
                    <a:pt x="341" y="143"/>
                  </a:cubicBezTo>
                  <a:cubicBezTo>
                    <a:pt x="345" y="137"/>
                    <a:pt x="348" y="134"/>
                    <a:pt x="351" y="131"/>
                  </a:cubicBezTo>
                  <a:cubicBezTo>
                    <a:pt x="353" y="128"/>
                    <a:pt x="355" y="126"/>
                    <a:pt x="356" y="123"/>
                  </a:cubicBezTo>
                  <a:cubicBezTo>
                    <a:pt x="364" y="116"/>
                    <a:pt x="371" y="109"/>
                    <a:pt x="377" y="103"/>
                  </a:cubicBezTo>
                  <a:cubicBezTo>
                    <a:pt x="375" y="106"/>
                    <a:pt x="377" y="104"/>
                    <a:pt x="380" y="102"/>
                  </a:cubicBezTo>
                  <a:cubicBezTo>
                    <a:pt x="386" y="97"/>
                    <a:pt x="375" y="105"/>
                    <a:pt x="382" y="99"/>
                  </a:cubicBezTo>
                  <a:cubicBezTo>
                    <a:pt x="385" y="96"/>
                    <a:pt x="388" y="94"/>
                    <a:pt x="390" y="92"/>
                  </a:cubicBezTo>
                  <a:cubicBezTo>
                    <a:pt x="391" y="91"/>
                    <a:pt x="392" y="90"/>
                    <a:pt x="394" y="89"/>
                  </a:cubicBezTo>
                  <a:cubicBezTo>
                    <a:pt x="395" y="88"/>
                    <a:pt x="396" y="87"/>
                    <a:pt x="398" y="85"/>
                  </a:cubicBezTo>
                  <a:cubicBezTo>
                    <a:pt x="401" y="83"/>
                    <a:pt x="403" y="83"/>
                    <a:pt x="408" y="79"/>
                  </a:cubicBezTo>
                  <a:cubicBezTo>
                    <a:pt x="410" y="77"/>
                    <a:pt x="412" y="74"/>
                    <a:pt x="415" y="74"/>
                  </a:cubicBezTo>
                  <a:cubicBezTo>
                    <a:pt x="416" y="72"/>
                    <a:pt x="420" y="69"/>
                    <a:pt x="418" y="70"/>
                  </a:cubicBezTo>
                  <a:cubicBezTo>
                    <a:pt x="428" y="64"/>
                    <a:pt x="438" y="57"/>
                    <a:pt x="437" y="59"/>
                  </a:cubicBezTo>
                  <a:cubicBezTo>
                    <a:pt x="445" y="54"/>
                    <a:pt x="450" y="51"/>
                    <a:pt x="455" y="49"/>
                  </a:cubicBezTo>
                  <a:cubicBezTo>
                    <a:pt x="460" y="46"/>
                    <a:pt x="464" y="43"/>
                    <a:pt x="471" y="40"/>
                  </a:cubicBezTo>
                  <a:cubicBezTo>
                    <a:pt x="472" y="41"/>
                    <a:pt x="476" y="39"/>
                    <a:pt x="477" y="40"/>
                  </a:cubicBezTo>
                  <a:cubicBezTo>
                    <a:pt x="480" y="38"/>
                    <a:pt x="484" y="35"/>
                    <a:pt x="493" y="32"/>
                  </a:cubicBezTo>
                  <a:cubicBezTo>
                    <a:pt x="488" y="34"/>
                    <a:pt x="493" y="33"/>
                    <a:pt x="493" y="33"/>
                  </a:cubicBezTo>
                  <a:cubicBezTo>
                    <a:pt x="501" y="30"/>
                    <a:pt x="487" y="36"/>
                    <a:pt x="490" y="34"/>
                  </a:cubicBezTo>
                  <a:cubicBezTo>
                    <a:pt x="482" y="37"/>
                    <a:pt x="492" y="34"/>
                    <a:pt x="490" y="35"/>
                  </a:cubicBezTo>
                  <a:cubicBezTo>
                    <a:pt x="485" y="38"/>
                    <a:pt x="485" y="37"/>
                    <a:pt x="485" y="37"/>
                  </a:cubicBezTo>
                  <a:cubicBezTo>
                    <a:pt x="480" y="38"/>
                    <a:pt x="476" y="40"/>
                    <a:pt x="471" y="42"/>
                  </a:cubicBezTo>
                  <a:cubicBezTo>
                    <a:pt x="472" y="42"/>
                    <a:pt x="476" y="40"/>
                    <a:pt x="479" y="39"/>
                  </a:cubicBezTo>
                  <a:cubicBezTo>
                    <a:pt x="480" y="40"/>
                    <a:pt x="471" y="43"/>
                    <a:pt x="472" y="44"/>
                  </a:cubicBezTo>
                  <a:cubicBezTo>
                    <a:pt x="473" y="43"/>
                    <a:pt x="474" y="43"/>
                    <a:pt x="477" y="42"/>
                  </a:cubicBezTo>
                  <a:cubicBezTo>
                    <a:pt x="484" y="39"/>
                    <a:pt x="473" y="43"/>
                    <a:pt x="477" y="41"/>
                  </a:cubicBezTo>
                  <a:cubicBezTo>
                    <a:pt x="494" y="34"/>
                    <a:pt x="493" y="34"/>
                    <a:pt x="499" y="32"/>
                  </a:cubicBezTo>
                  <a:cubicBezTo>
                    <a:pt x="497" y="33"/>
                    <a:pt x="504" y="31"/>
                    <a:pt x="499" y="33"/>
                  </a:cubicBezTo>
                  <a:cubicBezTo>
                    <a:pt x="494" y="35"/>
                    <a:pt x="492" y="35"/>
                    <a:pt x="485" y="38"/>
                  </a:cubicBezTo>
                  <a:cubicBezTo>
                    <a:pt x="482" y="39"/>
                    <a:pt x="483" y="39"/>
                    <a:pt x="482" y="40"/>
                  </a:cubicBezTo>
                  <a:cubicBezTo>
                    <a:pt x="487" y="38"/>
                    <a:pt x="491" y="37"/>
                    <a:pt x="494" y="36"/>
                  </a:cubicBezTo>
                  <a:cubicBezTo>
                    <a:pt x="498" y="34"/>
                    <a:pt x="501" y="33"/>
                    <a:pt x="507" y="31"/>
                  </a:cubicBezTo>
                  <a:cubicBezTo>
                    <a:pt x="515" y="28"/>
                    <a:pt x="511" y="29"/>
                    <a:pt x="510" y="29"/>
                  </a:cubicBezTo>
                  <a:cubicBezTo>
                    <a:pt x="515" y="26"/>
                    <a:pt x="520" y="26"/>
                    <a:pt x="516" y="26"/>
                  </a:cubicBezTo>
                  <a:cubicBezTo>
                    <a:pt x="517" y="25"/>
                    <a:pt x="529" y="22"/>
                    <a:pt x="530" y="21"/>
                  </a:cubicBezTo>
                  <a:cubicBezTo>
                    <a:pt x="534" y="20"/>
                    <a:pt x="532" y="21"/>
                    <a:pt x="541" y="19"/>
                  </a:cubicBezTo>
                  <a:cubicBezTo>
                    <a:pt x="541" y="20"/>
                    <a:pt x="536" y="21"/>
                    <a:pt x="541" y="20"/>
                  </a:cubicBezTo>
                  <a:cubicBezTo>
                    <a:pt x="548" y="19"/>
                    <a:pt x="555" y="17"/>
                    <a:pt x="556" y="16"/>
                  </a:cubicBezTo>
                  <a:cubicBezTo>
                    <a:pt x="556" y="16"/>
                    <a:pt x="557" y="16"/>
                    <a:pt x="560" y="16"/>
                  </a:cubicBezTo>
                  <a:cubicBezTo>
                    <a:pt x="563" y="15"/>
                    <a:pt x="568" y="15"/>
                    <a:pt x="576" y="14"/>
                  </a:cubicBezTo>
                  <a:cubicBezTo>
                    <a:pt x="574" y="15"/>
                    <a:pt x="562" y="16"/>
                    <a:pt x="558" y="17"/>
                  </a:cubicBezTo>
                  <a:cubicBezTo>
                    <a:pt x="570" y="16"/>
                    <a:pt x="569" y="15"/>
                    <a:pt x="579" y="15"/>
                  </a:cubicBezTo>
                  <a:cubicBezTo>
                    <a:pt x="586" y="14"/>
                    <a:pt x="579" y="14"/>
                    <a:pt x="579" y="13"/>
                  </a:cubicBezTo>
                  <a:cubicBezTo>
                    <a:pt x="586" y="12"/>
                    <a:pt x="588" y="11"/>
                    <a:pt x="590" y="11"/>
                  </a:cubicBezTo>
                  <a:cubicBezTo>
                    <a:pt x="591" y="10"/>
                    <a:pt x="592" y="10"/>
                    <a:pt x="597" y="10"/>
                  </a:cubicBezTo>
                  <a:cubicBezTo>
                    <a:pt x="594" y="9"/>
                    <a:pt x="582" y="11"/>
                    <a:pt x="573" y="11"/>
                  </a:cubicBezTo>
                  <a:cubicBezTo>
                    <a:pt x="579" y="10"/>
                    <a:pt x="589" y="9"/>
                    <a:pt x="594" y="7"/>
                  </a:cubicBezTo>
                  <a:cubicBezTo>
                    <a:pt x="592" y="8"/>
                    <a:pt x="608" y="8"/>
                    <a:pt x="614" y="9"/>
                  </a:cubicBezTo>
                  <a:cubicBezTo>
                    <a:pt x="609" y="9"/>
                    <a:pt x="608" y="9"/>
                    <a:pt x="603" y="9"/>
                  </a:cubicBezTo>
                  <a:cubicBezTo>
                    <a:pt x="613" y="9"/>
                    <a:pt x="602" y="10"/>
                    <a:pt x="608" y="10"/>
                  </a:cubicBezTo>
                  <a:cubicBezTo>
                    <a:pt x="613" y="10"/>
                    <a:pt x="614" y="9"/>
                    <a:pt x="620" y="8"/>
                  </a:cubicBezTo>
                  <a:cubicBezTo>
                    <a:pt x="614" y="8"/>
                    <a:pt x="612" y="7"/>
                    <a:pt x="627" y="7"/>
                  </a:cubicBezTo>
                  <a:cubicBezTo>
                    <a:pt x="627" y="8"/>
                    <a:pt x="636" y="9"/>
                    <a:pt x="626" y="10"/>
                  </a:cubicBezTo>
                  <a:cubicBezTo>
                    <a:pt x="635" y="10"/>
                    <a:pt x="635" y="9"/>
                    <a:pt x="644" y="10"/>
                  </a:cubicBezTo>
                  <a:cubicBezTo>
                    <a:pt x="642" y="10"/>
                    <a:pt x="640" y="10"/>
                    <a:pt x="644" y="10"/>
                  </a:cubicBezTo>
                  <a:cubicBezTo>
                    <a:pt x="642" y="11"/>
                    <a:pt x="639" y="11"/>
                    <a:pt x="635" y="10"/>
                  </a:cubicBezTo>
                  <a:cubicBezTo>
                    <a:pt x="639" y="11"/>
                    <a:pt x="638" y="12"/>
                    <a:pt x="634" y="12"/>
                  </a:cubicBezTo>
                  <a:cubicBezTo>
                    <a:pt x="639" y="12"/>
                    <a:pt x="642" y="12"/>
                    <a:pt x="645" y="12"/>
                  </a:cubicBezTo>
                  <a:cubicBezTo>
                    <a:pt x="647" y="11"/>
                    <a:pt x="648" y="11"/>
                    <a:pt x="651" y="11"/>
                  </a:cubicBezTo>
                  <a:cubicBezTo>
                    <a:pt x="653" y="11"/>
                    <a:pt x="657" y="12"/>
                    <a:pt x="661" y="13"/>
                  </a:cubicBezTo>
                  <a:cubicBezTo>
                    <a:pt x="662" y="12"/>
                    <a:pt x="656" y="10"/>
                    <a:pt x="664" y="12"/>
                  </a:cubicBezTo>
                  <a:cubicBezTo>
                    <a:pt x="668" y="12"/>
                    <a:pt x="666" y="12"/>
                    <a:pt x="670" y="12"/>
                  </a:cubicBezTo>
                  <a:cubicBezTo>
                    <a:pt x="669" y="12"/>
                    <a:pt x="661" y="11"/>
                    <a:pt x="665" y="10"/>
                  </a:cubicBezTo>
                  <a:cubicBezTo>
                    <a:pt x="661" y="10"/>
                    <a:pt x="656" y="9"/>
                    <a:pt x="651" y="9"/>
                  </a:cubicBezTo>
                  <a:cubicBezTo>
                    <a:pt x="646" y="8"/>
                    <a:pt x="641" y="8"/>
                    <a:pt x="638" y="8"/>
                  </a:cubicBezTo>
                  <a:cubicBezTo>
                    <a:pt x="639" y="8"/>
                    <a:pt x="637" y="6"/>
                    <a:pt x="639" y="6"/>
                  </a:cubicBezTo>
                  <a:cubicBezTo>
                    <a:pt x="639" y="5"/>
                    <a:pt x="627" y="5"/>
                    <a:pt x="628" y="4"/>
                  </a:cubicBezTo>
                  <a:close/>
                  <a:moveTo>
                    <a:pt x="773" y="66"/>
                  </a:moveTo>
                  <a:cubicBezTo>
                    <a:pt x="773" y="66"/>
                    <a:pt x="774" y="67"/>
                    <a:pt x="775" y="67"/>
                  </a:cubicBezTo>
                  <a:cubicBezTo>
                    <a:pt x="774" y="67"/>
                    <a:pt x="773" y="66"/>
                    <a:pt x="773" y="66"/>
                  </a:cubicBezTo>
                  <a:close/>
                  <a:moveTo>
                    <a:pt x="1074" y="463"/>
                  </a:moveTo>
                  <a:cubicBezTo>
                    <a:pt x="1089" y="462"/>
                    <a:pt x="1115" y="463"/>
                    <a:pt x="1128" y="462"/>
                  </a:cubicBezTo>
                  <a:cubicBezTo>
                    <a:pt x="1122" y="462"/>
                    <a:pt x="1126" y="461"/>
                    <a:pt x="1122" y="461"/>
                  </a:cubicBezTo>
                  <a:cubicBezTo>
                    <a:pt x="1131" y="461"/>
                    <a:pt x="1134" y="460"/>
                    <a:pt x="1137" y="460"/>
                  </a:cubicBezTo>
                  <a:cubicBezTo>
                    <a:pt x="1126" y="460"/>
                    <a:pt x="1131" y="461"/>
                    <a:pt x="1122" y="460"/>
                  </a:cubicBezTo>
                  <a:cubicBezTo>
                    <a:pt x="1127" y="460"/>
                    <a:pt x="1125" y="459"/>
                    <a:pt x="1134" y="459"/>
                  </a:cubicBezTo>
                  <a:cubicBezTo>
                    <a:pt x="1134" y="459"/>
                    <a:pt x="1130" y="460"/>
                    <a:pt x="1134" y="460"/>
                  </a:cubicBezTo>
                  <a:cubicBezTo>
                    <a:pt x="1135" y="459"/>
                    <a:pt x="1145" y="459"/>
                    <a:pt x="1148" y="459"/>
                  </a:cubicBezTo>
                  <a:cubicBezTo>
                    <a:pt x="1151" y="458"/>
                    <a:pt x="1135" y="458"/>
                    <a:pt x="1134" y="459"/>
                  </a:cubicBezTo>
                  <a:cubicBezTo>
                    <a:pt x="1132" y="458"/>
                    <a:pt x="1122" y="459"/>
                    <a:pt x="1123" y="459"/>
                  </a:cubicBezTo>
                  <a:cubicBezTo>
                    <a:pt x="1122" y="458"/>
                    <a:pt x="1131" y="458"/>
                    <a:pt x="1132" y="458"/>
                  </a:cubicBezTo>
                  <a:cubicBezTo>
                    <a:pt x="1121" y="458"/>
                    <a:pt x="1126" y="457"/>
                    <a:pt x="1118" y="457"/>
                  </a:cubicBezTo>
                  <a:cubicBezTo>
                    <a:pt x="1117" y="458"/>
                    <a:pt x="1121" y="458"/>
                    <a:pt x="1120" y="458"/>
                  </a:cubicBezTo>
                  <a:cubicBezTo>
                    <a:pt x="1112" y="459"/>
                    <a:pt x="1106" y="458"/>
                    <a:pt x="1103" y="458"/>
                  </a:cubicBezTo>
                  <a:cubicBezTo>
                    <a:pt x="1105" y="458"/>
                    <a:pt x="1111" y="459"/>
                    <a:pt x="1106" y="459"/>
                  </a:cubicBezTo>
                  <a:cubicBezTo>
                    <a:pt x="1101" y="459"/>
                    <a:pt x="1095" y="458"/>
                    <a:pt x="1089" y="459"/>
                  </a:cubicBezTo>
                  <a:cubicBezTo>
                    <a:pt x="1096" y="459"/>
                    <a:pt x="1112" y="459"/>
                    <a:pt x="1120" y="459"/>
                  </a:cubicBezTo>
                  <a:cubicBezTo>
                    <a:pt x="1121" y="459"/>
                    <a:pt x="1125" y="459"/>
                    <a:pt x="1126" y="459"/>
                  </a:cubicBezTo>
                  <a:cubicBezTo>
                    <a:pt x="1119" y="459"/>
                    <a:pt x="1108" y="460"/>
                    <a:pt x="1103" y="460"/>
                  </a:cubicBezTo>
                  <a:cubicBezTo>
                    <a:pt x="1122" y="460"/>
                    <a:pt x="1103" y="461"/>
                    <a:pt x="1119" y="461"/>
                  </a:cubicBezTo>
                  <a:cubicBezTo>
                    <a:pt x="1116" y="461"/>
                    <a:pt x="1125" y="462"/>
                    <a:pt x="1119" y="462"/>
                  </a:cubicBezTo>
                  <a:cubicBezTo>
                    <a:pt x="1108" y="461"/>
                    <a:pt x="1086" y="462"/>
                    <a:pt x="1074" y="463"/>
                  </a:cubicBezTo>
                  <a:close/>
                  <a:moveTo>
                    <a:pt x="628" y="4"/>
                  </a:moveTo>
                  <a:cubicBezTo>
                    <a:pt x="628" y="4"/>
                    <a:pt x="628" y="4"/>
                    <a:pt x="628" y="4"/>
                  </a:cubicBezTo>
                  <a:cubicBezTo>
                    <a:pt x="628" y="4"/>
                    <a:pt x="628" y="4"/>
                    <a:pt x="628" y="4"/>
                  </a:cubicBezTo>
                  <a:close/>
                  <a:moveTo>
                    <a:pt x="1165" y="440"/>
                  </a:moveTo>
                  <a:cubicBezTo>
                    <a:pt x="1164" y="438"/>
                    <a:pt x="1177" y="441"/>
                    <a:pt x="1180" y="440"/>
                  </a:cubicBezTo>
                  <a:cubicBezTo>
                    <a:pt x="1171" y="439"/>
                    <a:pt x="1165" y="438"/>
                    <a:pt x="1160" y="439"/>
                  </a:cubicBezTo>
                  <a:cubicBezTo>
                    <a:pt x="1162" y="438"/>
                    <a:pt x="1149" y="439"/>
                    <a:pt x="1149" y="438"/>
                  </a:cubicBezTo>
                  <a:cubicBezTo>
                    <a:pt x="1150" y="438"/>
                    <a:pt x="1152" y="438"/>
                    <a:pt x="1149" y="438"/>
                  </a:cubicBezTo>
                  <a:cubicBezTo>
                    <a:pt x="1148" y="438"/>
                    <a:pt x="1146" y="438"/>
                    <a:pt x="1143" y="438"/>
                  </a:cubicBezTo>
                  <a:cubicBezTo>
                    <a:pt x="1143" y="439"/>
                    <a:pt x="1143" y="439"/>
                    <a:pt x="1140" y="440"/>
                  </a:cubicBezTo>
                  <a:cubicBezTo>
                    <a:pt x="1148" y="440"/>
                    <a:pt x="1155" y="439"/>
                    <a:pt x="1165" y="440"/>
                  </a:cubicBezTo>
                  <a:close/>
                  <a:moveTo>
                    <a:pt x="1170" y="442"/>
                  </a:moveTo>
                  <a:cubicBezTo>
                    <a:pt x="1166" y="442"/>
                    <a:pt x="1153" y="442"/>
                    <a:pt x="1148" y="443"/>
                  </a:cubicBezTo>
                  <a:cubicBezTo>
                    <a:pt x="1159" y="443"/>
                    <a:pt x="1163" y="443"/>
                    <a:pt x="1170" y="442"/>
                  </a:cubicBezTo>
                  <a:close/>
                  <a:moveTo>
                    <a:pt x="1142" y="440"/>
                  </a:moveTo>
                  <a:cubicBezTo>
                    <a:pt x="1142" y="441"/>
                    <a:pt x="1155" y="442"/>
                    <a:pt x="1159" y="442"/>
                  </a:cubicBezTo>
                  <a:cubicBezTo>
                    <a:pt x="1152" y="441"/>
                    <a:pt x="1149" y="441"/>
                    <a:pt x="1157" y="441"/>
                  </a:cubicBezTo>
                  <a:cubicBezTo>
                    <a:pt x="1152" y="440"/>
                    <a:pt x="1148" y="441"/>
                    <a:pt x="1142" y="440"/>
                  </a:cubicBezTo>
                  <a:close/>
                  <a:moveTo>
                    <a:pt x="1150" y="318"/>
                  </a:moveTo>
                  <a:cubicBezTo>
                    <a:pt x="1151" y="317"/>
                    <a:pt x="1151" y="317"/>
                    <a:pt x="1151" y="317"/>
                  </a:cubicBezTo>
                  <a:cubicBezTo>
                    <a:pt x="1144" y="308"/>
                    <a:pt x="1142" y="307"/>
                    <a:pt x="1136" y="300"/>
                  </a:cubicBezTo>
                  <a:cubicBezTo>
                    <a:pt x="1136" y="300"/>
                    <a:pt x="1134" y="299"/>
                    <a:pt x="1134" y="298"/>
                  </a:cubicBezTo>
                  <a:cubicBezTo>
                    <a:pt x="1137" y="300"/>
                    <a:pt x="1139" y="302"/>
                    <a:pt x="1141" y="304"/>
                  </a:cubicBezTo>
                  <a:cubicBezTo>
                    <a:pt x="1137" y="300"/>
                    <a:pt x="1135" y="298"/>
                    <a:pt x="1133" y="296"/>
                  </a:cubicBezTo>
                  <a:cubicBezTo>
                    <a:pt x="1132" y="295"/>
                    <a:pt x="1130" y="293"/>
                    <a:pt x="1127" y="290"/>
                  </a:cubicBezTo>
                  <a:cubicBezTo>
                    <a:pt x="1125" y="289"/>
                    <a:pt x="1130" y="294"/>
                    <a:pt x="1125" y="290"/>
                  </a:cubicBezTo>
                  <a:cubicBezTo>
                    <a:pt x="1135" y="300"/>
                    <a:pt x="1141" y="306"/>
                    <a:pt x="1150" y="318"/>
                  </a:cubicBezTo>
                  <a:close/>
                  <a:moveTo>
                    <a:pt x="1146" y="309"/>
                  </a:moveTo>
                  <a:cubicBezTo>
                    <a:pt x="1148" y="311"/>
                    <a:pt x="1150" y="314"/>
                    <a:pt x="1153" y="317"/>
                  </a:cubicBezTo>
                  <a:cubicBezTo>
                    <a:pt x="1147" y="309"/>
                    <a:pt x="1144" y="305"/>
                    <a:pt x="1137" y="299"/>
                  </a:cubicBezTo>
                  <a:cubicBezTo>
                    <a:pt x="1141" y="303"/>
                    <a:pt x="1144" y="306"/>
                    <a:pt x="1146" y="309"/>
                  </a:cubicBezTo>
                  <a:close/>
                  <a:moveTo>
                    <a:pt x="1140" y="439"/>
                  </a:moveTo>
                  <a:cubicBezTo>
                    <a:pt x="1134" y="438"/>
                    <a:pt x="1131" y="439"/>
                    <a:pt x="1126" y="439"/>
                  </a:cubicBezTo>
                  <a:cubicBezTo>
                    <a:pt x="1125" y="439"/>
                    <a:pt x="1121" y="439"/>
                    <a:pt x="1120" y="438"/>
                  </a:cubicBezTo>
                  <a:cubicBezTo>
                    <a:pt x="1124" y="438"/>
                    <a:pt x="1136" y="439"/>
                    <a:pt x="1129" y="438"/>
                  </a:cubicBezTo>
                  <a:cubicBezTo>
                    <a:pt x="1115" y="438"/>
                    <a:pt x="1114" y="437"/>
                    <a:pt x="1104" y="437"/>
                  </a:cubicBezTo>
                  <a:cubicBezTo>
                    <a:pt x="1105" y="438"/>
                    <a:pt x="1112" y="438"/>
                    <a:pt x="1103" y="439"/>
                  </a:cubicBezTo>
                  <a:cubicBezTo>
                    <a:pt x="1115" y="439"/>
                    <a:pt x="1125" y="440"/>
                    <a:pt x="1140" y="439"/>
                  </a:cubicBezTo>
                  <a:close/>
                  <a:moveTo>
                    <a:pt x="1126" y="289"/>
                  </a:moveTo>
                  <a:cubicBezTo>
                    <a:pt x="1130" y="292"/>
                    <a:pt x="1132" y="294"/>
                    <a:pt x="1134" y="295"/>
                  </a:cubicBezTo>
                  <a:cubicBezTo>
                    <a:pt x="1130" y="292"/>
                    <a:pt x="1126" y="288"/>
                    <a:pt x="1123" y="285"/>
                  </a:cubicBezTo>
                  <a:cubicBezTo>
                    <a:pt x="1121" y="283"/>
                    <a:pt x="1119" y="282"/>
                    <a:pt x="1118" y="281"/>
                  </a:cubicBezTo>
                  <a:cubicBezTo>
                    <a:pt x="1116" y="280"/>
                    <a:pt x="1115" y="279"/>
                    <a:pt x="1114" y="278"/>
                  </a:cubicBezTo>
                  <a:cubicBezTo>
                    <a:pt x="1116" y="280"/>
                    <a:pt x="1118" y="282"/>
                    <a:pt x="1120" y="284"/>
                  </a:cubicBezTo>
                  <a:cubicBezTo>
                    <a:pt x="1122" y="286"/>
                    <a:pt x="1124" y="287"/>
                    <a:pt x="1126" y="289"/>
                  </a:cubicBezTo>
                  <a:close/>
                  <a:moveTo>
                    <a:pt x="1120" y="284"/>
                  </a:moveTo>
                  <a:cubicBezTo>
                    <a:pt x="1122" y="286"/>
                    <a:pt x="1123" y="288"/>
                    <a:pt x="1124" y="288"/>
                  </a:cubicBezTo>
                  <a:cubicBezTo>
                    <a:pt x="1116" y="281"/>
                    <a:pt x="1113" y="279"/>
                    <a:pt x="1104" y="272"/>
                  </a:cubicBezTo>
                  <a:cubicBezTo>
                    <a:pt x="1103" y="271"/>
                    <a:pt x="1107" y="275"/>
                    <a:pt x="1112" y="279"/>
                  </a:cubicBezTo>
                  <a:cubicBezTo>
                    <a:pt x="1113" y="280"/>
                    <a:pt x="1115" y="281"/>
                    <a:pt x="1116" y="282"/>
                  </a:cubicBezTo>
                  <a:cubicBezTo>
                    <a:pt x="1117" y="283"/>
                    <a:pt x="1118" y="284"/>
                    <a:pt x="1120" y="284"/>
                  </a:cubicBezTo>
                  <a:close/>
                  <a:moveTo>
                    <a:pt x="1109" y="275"/>
                  </a:moveTo>
                  <a:cubicBezTo>
                    <a:pt x="1109" y="274"/>
                    <a:pt x="1110" y="275"/>
                    <a:pt x="1107" y="273"/>
                  </a:cubicBezTo>
                  <a:cubicBezTo>
                    <a:pt x="1107" y="272"/>
                    <a:pt x="1091" y="262"/>
                    <a:pt x="1090" y="262"/>
                  </a:cubicBezTo>
                  <a:cubicBezTo>
                    <a:pt x="1094" y="264"/>
                    <a:pt x="1096" y="266"/>
                    <a:pt x="1098" y="267"/>
                  </a:cubicBezTo>
                  <a:cubicBezTo>
                    <a:pt x="1099" y="268"/>
                    <a:pt x="1100" y="269"/>
                    <a:pt x="1102" y="270"/>
                  </a:cubicBezTo>
                  <a:cubicBezTo>
                    <a:pt x="1104" y="271"/>
                    <a:pt x="1106" y="273"/>
                    <a:pt x="1109" y="275"/>
                  </a:cubicBezTo>
                  <a:close/>
                  <a:moveTo>
                    <a:pt x="1082" y="461"/>
                  </a:moveTo>
                  <a:cubicBezTo>
                    <a:pt x="1082" y="461"/>
                    <a:pt x="1100" y="462"/>
                    <a:pt x="1099" y="461"/>
                  </a:cubicBezTo>
                  <a:cubicBezTo>
                    <a:pt x="1085" y="461"/>
                    <a:pt x="1109" y="460"/>
                    <a:pt x="1094" y="459"/>
                  </a:cubicBezTo>
                  <a:cubicBezTo>
                    <a:pt x="1093" y="461"/>
                    <a:pt x="1085" y="459"/>
                    <a:pt x="1080" y="459"/>
                  </a:cubicBezTo>
                  <a:cubicBezTo>
                    <a:pt x="1079" y="460"/>
                    <a:pt x="1076" y="461"/>
                    <a:pt x="1082" y="461"/>
                  </a:cubicBezTo>
                  <a:close/>
                  <a:moveTo>
                    <a:pt x="1102" y="277"/>
                  </a:moveTo>
                  <a:cubicBezTo>
                    <a:pt x="1099" y="274"/>
                    <a:pt x="1095" y="272"/>
                    <a:pt x="1092" y="270"/>
                  </a:cubicBezTo>
                  <a:cubicBezTo>
                    <a:pt x="1089" y="268"/>
                    <a:pt x="1087" y="267"/>
                    <a:pt x="1087" y="268"/>
                  </a:cubicBezTo>
                  <a:cubicBezTo>
                    <a:pt x="1096" y="273"/>
                    <a:pt x="1100" y="275"/>
                    <a:pt x="1102" y="277"/>
                  </a:cubicBezTo>
                  <a:close/>
                  <a:moveTo>
                    <a:pt x="1085" y="255"/>
                  </a:moveTo>
                  <a:cubicBezTo>
                    <a:pt x="1086" y="255"/>
                    <a:pt x="1081" y="253"/>
                    <a:pt x="1080" y="252"/>
                  </a:cubicBezTo>
                  <a:cubicBezTo>
                    <a:pt x="1081" y="253"/>
                    <a:pt x="1083" y="254"/>
                    <a:pt x="1083" y="253"/>
                  </a:cubicBezTo>
                  <a:cubicBezTo>
                    <a:pt x="1081" y="252"/>
                    <a:pt x="1077" y="251"/>
                    <a:pt x="1078" y="250"/>
                  </a:cubicBezTo>
                  <a:cubicBezTo>
                    <a:pt x="1076" y="249"/>
                    <a:pt x="1074" y="249"/>
                    <a:pt x="1072" y="248"/>
                  </a:cubicBezTo>
                  <a:cubicBezTo>
                    <a:pt x="1071" y="247"/>
                    <a:pt x="1069" y="247"/>
                    <a:pt x="1067" y="246"/>
                  </a:cubicBezTo>
                  <a:cubicBezTo>
                    <a:pt x="1064" y="244"/>
                    <a:pt x="1061" y="243"/>
                    <a:pt x="1058" y="242"/>
                  </a:cubicBezTo>
                  <a:cubicBezTo>
                    <a:pt x="1052" y="240"/>
                    <a:pt x="1047" y="238"/>
                    <a:pt x="1042" y="237"/>
                  </a:cubicBezTo>
                  <a:cubicBezTo>
                    <a:pt x="1041" y="236"/>
                    <a:pt x="1042" y="236"/>
                    <a:pt x="1039" y="235"/>
                  </a:cubicBezTo>
                  <a:cubicBezTo>
                    <a:pt x="1039" y="236"/>
                    <a:pt x="1039" y="236"/>
                    <a:pt x="1039" y="236"/>
                  </a:cubicBezTo>
                  <a:cubicBezTo>
                    <a:pt x="1048" y="239"/>
                    <a:pt x="1049" y="240"/>
                    <a:pt x="1056" y="241"/>
                  </a:cubicBezTo>
                  <a:cubicBezTo>
                    <a:pt x="1055" y="242"/>
                    <a:pt x="1057" y="243"/>
                    <a:pt x="1061" y="244"/>
                  </a:cubicBezTo>
                  <a:cubicBezTo>
                    <a:pt x="1058" y="243"/>
                    <a:pt x="1058" y="243"/>
                    <a:pt x="1063" y="246"/>
                  </a:cubicBezTo>
                  <a:cubicBezTo>
                    <a:pt x="1061" y="245"/>
                    <a:pt x="1058" y="243"/>
                    <a:pt x="1057" y="244"/>
                  </a:cubicBezTo>
                  <a:cubicBezTo>
                    <a:pt x="1063" y="246"/>
                    <a:pt x="1067" y="247"/>
                    <a:pt x="1072" y="249"/>
                  </a:cubicBezTo>
                  <a:cubicBezTo>
                    <a:pt x="1076" y="250"/>
                    <a:pt x="1079" y="252"/>
                    <a:pt x="1085" y="255"/>
                  </a:cubicBezTo>
                  <a:close/>
                  <a:moveTo>
                    <a:pt x="1080" y="439"/>
                  </a:moveTo>
                  <a:cubicBezTo>
                    <a:pt x="1078" y="438"/>
                    <a:pt x="1085" y="438"/>
                    <a:pt x="1084" y="437"/>
                  </a:cubicBezTo>
                  <a:cubicBezTo>
                    <a:pt x="1080" y="437"/>
                    <a:pt x="1077" y="437"/>
                    <a:pt x="1078" y="438"/>
                  </a:cubicBezTo>
                  <a:cubicBezTo>
                    <a:pt x="1063" y="438"/>
                    <a:pt x="1062" y="438"/>
                    <a:pt x="1072" y="438"/>
                  </a:cubicBezTo>
                  <a:cubicBezTo>
                    <a:pt x="1065" y="438"/>
                    <a:pt x="1059" y="438"/>
                    <a:pt x="1057" y="439"/>
                  </a:cubicBezTo>
                  <a:cubicBezTo>
                    <a:pt x="1067" y="439"/>
                    <a:pt x="1071" y="438"/>
                    <a:pt x="1080" y="439"/>
                  </a:cubicBezTo>
                  <a:close/>
                  <a:moveTo>
                    <a:pt x="1056" y="462"/>
                  </a:moveTo>
                  <a:cubicBezTo>
                    <a:pt x="1063" y="462"/>
                    <a:pt x="1067" y="462"/>
                    <a:pt x="1076" y="462"/>
                  </a:cubicBezTo>
                  <a:cubicBezTo>
                    <a:pt x="1073" y="460"/>
                    <a:pt x="1015" y="462"/>
                    <a:pt x="1036" y="462"/>
                  </a:cubicBezTo>
                  <a:cubicBezTo>
                    <a:pt x="1032" y="462"/>
                    <a:pt x="1053" y="461"/>
                    <a:pt x="1056" y="462"/>
                  </a:cubicBezTo>
                  <a:close/>
                  <a:moveTo>
                    <a:pt x="1063" y="440"/>
                  </a:moveTo>
                  <a:cubicBezTo>
                    <a:pt x="1063" y="440"/>
                    <a:pt x="1064" y="440"/>
                    <a:pt x="1066" y="440"/>
                  </a:cubicBezTo>
                  <a:cubicBezTo>
                    <a:pt x="1065" y="440"/>
                    <a:pt x="1063" y="440"/>
                    <a:pt x="1060" y="439"/>
                  </a:cubicBezTo>
                  <a:cubicBezTo>
                    <a:pt x="1058" y="440"/>
                    <a:pt x="1052" y="440"/>
                    <a:pt x="1057" y="439"/>
                  </a:cubicBezTo>
                  <a:cubicBezTo>
                    <a:pt x="1052" y="439"/>
                    <a:pt x="1048" y="439"/>
                    <a:pt x="1046" y="439"/>
                  </a:cubicBezTo>
                  <a:cubicBezTo>
                    <a:pt x="1043" y="440"/>
                    <a:pt x="1057" y="440"/>
                    <a:pt x="1063" y="440"/>
                  </a:cubicBezTo>
                  <a:close/>
                  <a:moveTo>
                    <a:pt x="1045" y="461"/>
                  </a:moveTo>
                  <a:cubicBezTo>
                    <a:pt x="1044" y="460"/>
                    <a:pt x="1061" y="461"/>
                    <a:pt x="1063" y="460"/>
                  </a:cubicBezTo>
                  <a:cubicBezTo>
                    <a:pt x="1051" y="459"/>
                    <a:pt x="1047" y="459"/>
                    <a:pt x="1037" y="459"/>
                  </a:cubicBezTo>
                  <a:cubicBezTo>
                    <a:pt x="1037" y="459"/>
                    <a:pt x="1038" y="460"/>
                    <a:pt x="1043" y="460"/>
                  </a:cubicBezTo>
                  <a:cubicBezTo>
                    <a:pt x="1043" y="460"/>
                    <a:pt x="1041" y="461"/>
                    <a:pt x="1045" y="461"/>
                  </a:cubicBezTo>
                  <a:close/>
                  <a:moveTo>
                    <a:pt x="984" y="243"/>
                  </a:moveTo>
                  <a:cubicBezTo>
                    <a:pt x="988" y="243"/>
                    <a:pt x="994" y="243"/>
                    <a:pt x="995" y="243"/>
                  </a:cubicBezTo>
                  <a:cubicBezTo>
                    <a:pt x="988" y="243"/>
                    <a:pt x="993" y="242"/>
                    <a:pt x="987" y="242"/>
                  </a:cubicBezTo>
                  <a:cubicBezTo>
                    <a:pt x="985" y="242"/>
                    <a:pt x="978" y="242"/>
                    <a:pt x="984" y="243"/>
                  </a:cubicBezTo>
                  <a:close/>
                  <a:moveTo>
                    <a:pt x="988" y="241"/>
                  </a:moveTo>
                  <a:cubicBezTo>
                    <a:pt x="989" y="240"/>
                    <a:pt x="988" y="240"/>
                    <a:pt x="986" y="240"/>
                  </a:cubicBezTo>
                  <a:cubicBezTo>
                    <a:pt x="984" y="239"/>
                    <a:pt x="980" y="239"/>
                    <a:pt x="975" y="239"/>
                  </a:cubicBezTo>
                  <a:cubicBezTo>
                    <a:pt x="971" y="239"/>
                    <a:pt x="966" y="239"/>
                    <a:pt x="961" y="240"/>
                  </a:cubicBezTo>
                  <a:cubicBezTo>
                    <a:pt x="956" y="240"/>
                    <a:pt x="952" y="241"/>
                    <a:pt x="948" y="241"/>
                  </a:cubicBezTo>
                  <a:cubicBezTo>
                    <a:pt x="948" y="241"/>
                    <a:pt x="948" y="241"/>
                    <a:pt x="948" y="241"/>
                  </a:cubicBezTo>
                  <a:cubicBezTo>
                    <a:pt x="948" y="241"/>
                    <a:pt x="948" y="241"/>
                    <a:pt x="948" y="241"/>
                  </a:cubicBezTo>
                  <a:cubicBezTo>
                    <a:pt x="953" y="241"/>
                    <a:pt x="958" y="240"/>
                    <a:pt x="957" y="240"/>
                  </a:cubicBezTo>
                  <a:cubicBezTo>
                    <a:pt x="954" y="240"/>
                    <a:pt x="951" y="240"/>
                    <a:pt x="949" y="241"/>
                  </a:cubicBezTo>
                  <a:cubicBezTo>
                    <a:pt x="948" y="241"/>
                    <a:pt x="948" y="241"/>
                    <a:pt x="948" y="240"/>
                  </a:cubicBezTo>
                  <a:cubicBezTo>
                    <a:pt x="948" y="240"/>
                    <a:pt x="948" y="240"/>
                    <a:pt x="948" y="240"/>
                  </a:cubicBezTo>
                  <a:cubicBezTo>
                    <a:pt x="947" y="238"/>
                    <a:pt x="947" y="238"/>
                    <a:pt x="947" y="238"/>
                  </a:cubicBezTo>
                  <a:cubicBezTo>
                    <a:pt x="946" y="237"/>
                    <a:pt x="946" y="236"/>
                    <a:pt x="946" y="235"/>
                  </a:cubicBezTo>
                  <a:cubicBezTo>
                    <a:pt x="945" y="233"/>
                    <a:pt x="944" y="231"/>
                    <a:pt x="943" y="229"/>
                  </a:cubicBezTo>
                  <a:cubicBezTo>
                    <a:pt x="942" y="226"/>
                    <a:pt x="941" y="223"/>
                    <a:pt x="940" y="221"/>
                  </a:cubicBezTo>
                  <a:cubicBezTo>
                    <a:pt x="942" y="225"/>
                    <a:pt x="942" y="225"/>
                    <a:pt x="944" y="229"/>
                  </a:cubicBezTo>
                  <a:cubicBezTo>
                    <a:pt x="946" y="232"/>
                    <a:pt x="940" y="221"/>
                    <a:pt x="938" y="216"/>
                  </a:cubicBezTo>
                  <a:cubicBezTo>
                    <a:pt x="939" y="220"/>
                    <a:pt x="935" y="211"/>
                    <a:pt x="934" y="211"/>
                  </a:cubicBezTo>
                  <a:cubicBezTo>
                    <a:pt x="937" y="218"/>
                    <a:pt x="939" y="220"/>
                    <a:pt x="943" y="229"/>
                  </a:cubicBezTo>
                  <a:cubicBezTo>
                    <a:pt x="943" y="229"/>
                    <a:pt x="943" y="229"/>
                    <a:pt x="943" y="229"/>
                  </a:cubicBezTo>
                  <a:cubicBezTo>
                    <a:pt x="942" y="228"/>
                    <a:pt x="943" y="229"/>
                    <a:pt x="944" y="232"/>
                  </a:cubicBezTo>
                  <a:cubicBezTo>
                    <a:pt x="944" y="233"/>
                    <a:pt x="945" y="234"/>
                    <a:pt x="945" y="236"/>
                  </a:cubicBezTo>
                  <a:cubicBezTo>
                    <a:pt x="946" y="237"/>
                    <a:pt x="946" y="238"/>
                    <a:pt x="947" y="239"/>
                  </a:cubicBezTo>
                  <a:cubicBezTo>
                    <a:pt x="947" y="241"/>
                    <a:pt x="947" y="241"/>
                    <a:pt x="947" y="241"/>
                  </a:cubicBezTo>
                  <a:cubicBezTo>
                    <a:pt x="948" y="241"/>
                    <a:pt x="948" y="241"/>
                    <a:pt x="948" y="241"/>
                  </a:cubicBezTo>
                  <a:cubicBezTo>
                    <a:pt x="948" y="242"/>
                    <a:pt x="948" y="242"/>
                    <a:pt x="948" y="242"/>
                  </a:cubicBezTo>
                  <a:cubicBezTo>
                    <a:pt x="954" y="241"/>
                    <a:pt x="960" y="240"/>
                    <a:pt x="963" y="240"/>
                  </a:cubicBezTo>
                  <a:cubicBezTo>
                    <a:pt x="967" y="240"/>
                    <a:pt x="967" y="240"/>
                    <a:pt x="963" y="240"/>
                  </a:cubicBezTo>
                  <a:cubicBezTo>
                    <a:pt x="970" y="239"/>
                    <a:pt x="973" y="239"/>
                    <a:pt x="977" y="240"/>
                  </a:cubicBezTo>
                  <a:cubicBezTo>
                    <a:pt x="980" y="240"/>
                    <a:pt x="982" y="240"/>
                    <a:pt x="988" y="241"/>
                  </a:cubicBezTo>
                  <a:close/>
                  <a:moveTo>
                    <a:pt x="970" y="225"/>
                  </a:moveTo>
                  <a:cubicBezTo>
                    <a:pt x="975" y="225"/>
                    <a:pt x="981" y="225"/>
                    <a:pt x="987" y="225"/>
                  </a:cubicBezTo>
                  <a:cubicBezTo>
                    <a:pt x="977" y="224"/>
                    <a:pt x="971" y="225"/>
                    <a:pt x="965" y="225"/>
                  </a:cubicBezTo>
                  <a:cubicBezTo>
                    <a:pt x="963" y="225"/>
                    <a:pt x="963" y="225"/>
                    <a:pt x="962" y="225"/>
                  </a:cubicBezTo>
                  <a:cubicBezTo>
                    <a:pt x="962" y="225"/>
                    <a:pt x="961" y="225"/>
                    <a:pt x="961" y="225"/>
                  </a:cubicBezTo>
                  <a:cubicBezTo>
                    <a:pt x="960" y="225"/>
                    <a:pt x="958" y="225"/>
                    <a:pt x="957" y="225"/>
                  </a:cubicBezTo>
                  <a:cubicBezTo>
                    <a:pt x="957" y="225"/>
                    <a:pt x="957" y="225"/>
                    <a:pt x="957" y="225"/>
                  </a:cubicBezTo>
                  <a:cubicBezTo>
                    <a:pt x="957" y="225"/>
                    <a:pt x="957" y="226"/>
                    <a:pt x="957" y="226"/>
                  </a:cubicBezTo>
                  <a:cubicBezTo>
                    <a:pt x="959" y="225"/>
                    <a:pt x="960" y="224"/>
                    <a:pt x="961" y="225"/>
                  </a:cubicBezTo>
                  <a:cubicBezTo>
                    <a:pt x="960" y="225"/>
                    <a:pt x="958" y="226"/>
                    <a:pt x="957" y="226"/>
                  </a:cubicBezTo>
                  <a:cubicBezTo>
                    <a:pt x="956" y="225"/>
                    <a:pt x="955" y="223"/>
                    <a:pt x="956" y="226"/>
                  </a:cubicBezTo>
                  <a:cubicBezTo>
                    <a:pt x="956" y="226"/>
                    <a:pt x="956" y="226"/>
                    <a:pt x="957" y="226"/>
                  </a:cubicBezTo>
                  <a:cubicBezTo>
                    <a:pt x="958" y="226"/>
                    <a:pt x="961" y="225"/>
                    <a:pt x="962" y="226"/>
                  </a:cubicBezTo>
                  <a:cubicBezTo>
                    <a:pt x="962" y="226"/>
                    <a:pt x="958" y="226"/>
                    <a:pt x="958" y="227"/>
                  </a:cubicBezTo>
                  <a:cubicBezTo>
                    <a:pt x="959" y="226"/>
                    <a:pt x="961" y="226"/>
                    <a:pt x="962" y="226"/>
                  </a:cubicBezTo>
                  <a:cubicBezTo>
                    <a:pt x="963" y="226"/>
                    <a:pt x="963" y="226"/>
                    <a:pt x="963" y="226"/>
                  </a:cubicBezTo>
                  <a:cubicBezTo>
                    <a:pt x="964" y="226"/>
                    <a:pt x="965" y="226"/>
                    <a:pt x="965" y="226"/>
                  </a:cubicBezTo>
                  <a:cubicBezTo>
                    <a:pt x="967" y="226"/>
                    <a:pt x="968" y="225"/>
                    <a:pt x="970" y="225"/>
                  </a:cubicBezTo>
                  <a:close/>
                  <a:moveTo>
                    <a:pt x="966" y="242"/>
                  </a:moveTo>
                  <a:cubicBezTo>
                    <a:pt x="967" y="242"/>
                    <a:pt x="968" y="242"/>
                    <a:pt x="968" y="241"/>
                  </a:cubicBezTo>
                  <a:cubicBezTo>
                    <a:pt x="963" y="242"/>
                    <a:pt x="962" y="242"/>
                    <a:pt x="961" y="242"/>
                  </a:cubicBezTo>
                  <a:cubicBezTo>
                    <a:pt x="960" y="241"/>
                    <a:pt x="959" y="241"/>
                    <a:pt x="953" y="242"/>
                  </a:cubicBezTo>
                  <a:cubicBezTo>
                    <a:pt x="949" y="243"/>
                    <a:pt x="949" y="243"/>
                    <a:pt x="947" y="243"/>
                  </a:cubicBezTo>
                  <a:cubicBezTo>
                    <a:pt x="947" y="243"/>
                    <a:pt x="947" y="243"/>
                    <a:pt x="946" y="242"/>
                  </a:cubicBezTo>
                  <a:cubicBezTo>
                    <a:pt x="947" y="242"/>
                    <a:pt x="943" y="233"/>
                    <a:pt x="942" y="230"/>
                  </a:cubicBezTo>
                  <a:cubicBezTo>
                    <a:pt x="942" y="231"/>
                    <a:pt x="941" y="229"/>
                    <a:pt x="939" y="226"/>
                  </a:cubicBezTo>
                  <a:cubicBezTo>
                    <a:pt x="938" y="223"/>
                    <a:pt x="936" y="219"/>
                    <a:pt x="934" y="217"/>
                  </a:cubicBezTo>
                  <a:cubicBezTo>
                    <a:pt x="936" y="221"/>
                    <a:pt x="938" y="225"/>
                    <a:pt x="940" y="228"/>
                  </a:cubicBezTo>
                  <a:cubicBezTo>
                    <a:pt x="941" y="232"/>
                    <a:pt x="943" y="235"/>
                    <a:pt x="944" y="236"/>
                  </a:cubicBezTo>
                  <a:cubicBezTo>
                    <a:pt x="944" y="239"/>
                    <a:pt x="941" y="234"/>
                    <a:pt x="940" y="230"/>
                  </a:cubicBezTo>
                  <a:cubicBezTo>
                    <a:pt x="941" y="233"/>
                    <a:pt x="942" y="237"/>
                    <a:pt x="944" y="239"/>
                  </a:cubicBezTo>
                  <a:cubicBezTo>
                    <a:pt x="945" y="242"/>
                    <a:pt x="945" y="244"/>
                    <a:pt x="946" y="245"/>
                  </a:cubicBezTo>
                  <a:cubicBezTo>
                    <a:pt x="947" y="245"/>
                    <a:pt x="947" y="245"/>
                    <a:pt x="948" y="245"/>
                  </a:cubicBezTo>
                  <a:cubicBezTo>
                    <a:pt x="945" y="244"/>
                    <a:pt x="950" y="244"/>
                    <a:pt x="958" y="244"/>
                  </a:cubicBezTo>
                  <a:cubicBezTo>
                    <a:pt x="964" y="242"/>
                    <a:pt x="946" y="244"/>
                    <a:pt x="955" y="243"/>
                  </a:cubicBezTo>
                  <a:cubicBezTo>
                    <a:pt x="956" y="242"/>
                    <a:pt x="959" y="242"/>
                    <a:pt x="962" y="242"/>
                  </a:cubicBezTo>
                  <a:cubicBezTo>
                    <a:pt x="964" y="242"/>
                    <a:pt x="965" y="242"/>
                    <a:pt x="966" y="242"/>
                  </a:cubicBezTo>
                  <a:close/>
                  <a:moveTo>
                    <a:pt x="957" y="239"/>
                  </a:moveTo>
                  <a:cubicBezTo>
                    <a:pt x="957" y="239"/>
                    <a:pt x="965" y="238"/>
                    <a:pt x="963" y="238"/>
                  </a:cubicBezTo>
                  <a:cubicBezTo>
                    <a:pt x="955" y="239"/>
                    <a:pt x="953" y="239"/>
                    <a:pt x="949" y="239"/>
                  </a:cubicBezTo>
                  <a:cubicBezTo>
                    <a:pt x="949" y="240"/>
                    <a:pt x="949" y="239"/>
                    <a:pt x="949" y="239"/>
                  </a:cubicBezTo>
                  <a:cubicBezTo>
                    <a:pt x="949" y="239"/>
                    <a:pt x="949" y="239"/>
                    <a:pt x="948" y="238"/>
                  </a:cubicBezTo>
                  <a:cubicBezTo>
                    <a:pt x="948" y="238"/>
                    <a:pt x="948" y="238"/>
                    <a:pt x="948" y="237"/>
                  </a:cubicBezTo>
                  <a:cubicBezTo>
                    <a:pt x="948" y="238"/>
                    <a:pt x="948" y="238"/>
                    <a:pt x="948" y="239"/>
                  </a:cubicBezTo>
                  <a:cubicBezTo>
                    <a:pt x="948" y="239"/>
                    <a:pt x="949" y="239"/>
                    <a:pt x="949" y="239"/>
                  </a:cubicBezTo>
                  <a:cubicBezTo>
                    <a:pt x="949" y="240"/>
                    <a:pt x="949" y="240"/>
                    <a:pt x="949" y="240"/>
                  </a:cubicBezTo>
                  <a:cubicBezTo>
                    <a:pt x="953" y="239"/>
                    <a:pt x="952" y="240"/>
                    <a:pt x="957" y="239"/>
                  </a:cubicBezTo>
                  <a:close/>
                  <a:moveTo>
                    <a:pt x="956" y="227"/>
                  </a:moveTo>
                  <a:cubicBezTo>
                    <a:pt x="956" y="227"/>
                    <a:pt x="956" y="227"/>
                    <a:pt x="956" y="227"/>
                  </a:cubicBezTo>
                  <a:cubicBezTo>
                    <a:pt x="956" y="227"/>
                    <a:pt x="956" y="227"/>
                    <a:pt x="956" y="227"/>
                  </a:cubicBezTo>
                  <a:cubicBezTo>
                    <a:pt x="955" y="225"/>
                    <a:pt x="954" y="223"/>
                    <a:pt x="953" y="221"/>
                  </a:cubicBezTo>
                  <a:cubicBezTo>
                    <a:pt x="953" y="221"/>
                    <a:pt x="952" y="218"/>
                    <a:pt x="951" y="216"/>
                  </a:cubicBezTo>
                  <a:cubicBezTo>
                    <a:pt x="950" y="215"/>
                    <a:pt x="949" y="213"/>
                    <a:pt x="948" y="211"/>
                  </a:cubicBezTo>
                  <a:cubicBezTo>
                    <a:pt x="949" y="213"/>
                    <a:pt x="950" y="215"/>
                    <a:pt x="951" y="217"/>
                  </a:cubicBezTo>
                  <a:cubicBezTo>
                    <a:pt x="952" y="219"/>
                    <a:pt x="952" y="221"/>
                    <a:pt x="953" y="222"/>
                  </a:cubicBezTo>
                  <a:cubicBezTo>
                    <a:pt x="954" y="225"/>
                    <a:pt x="955" y="227"/>
                    <a:pt x="956" y="227"/>
                  </a:cubicBezTo>
                  <a:close/>
                  <a:moveTo>
                    <a:pt x="955" y="222"/>
                  </a:moveTo>
                  <a:cubicBezTo>
                    <a:pt x="955" y="223"/>
                    <a:pt x="956" y="224"/>
                    <a:pt x="956" y="224"/>
                  </a:cubicBezTo>
                  <a:cubicBezTo>
                    <a:pt x="956" y="223"/>
                    <a:pt x="956" y="222"/>
                    <a:pt x="955" y="222"/>
                  </a:cubicBezTo>
                  <a:cubicBezTo>
                    <a:pt x="955" y="221"/>
                    <a:pt x="954" y="220"/>
                    <a:pt x="954" y="219"/>
                  </a:cubicBezTo>
                  <a:cubicBezTo>
                    <a:pt x="952" y="215"/>
                    <a:pt x="951" y="212"/>
                    <a:pt x="950" y="211"/>
                  </a:cubicBezTo>
                  <a:cubicBezTo>
                    <a:pt x="952" y="214"/>
                    <a:pt x="953" y="218"/>
                    <a:pt x="952" y="217"/>
                  </a:cubicBezTo>
                  <a:cubicBezTo>
                    <a:pt x="953" y="218"/>
                    <a:pt x="953" y="219"/>
                    <a:pt x="954" y="221"/>
                  </a:cubicBezTo>
                  <a:cubicBezTo>
                    <a:pt x="954" y="221"/>
                    <a:pt x="955" y="222"/>
                    <a:pt x="955" y="222"/>
                  </a:cubicBezTo>
                  <a:close/>
                  <a:moveTo>
                    <a:pt x="953" y="226"/>
                  </a:moveTo>
                  <a:cubicBezTo>
                    <a:pt x="950" y="219"/>
                    <a:pt x="953" y="224"/>
                    <a:pt x="952" y="221"/>
                  </a:cubicBezTo>
                  <a:cubicBezTo>
                    <a:pt x="952" y="221"/>
                    <a:pt x="952" y="221"/>
                    <a:pt x="952" y="220"/>
                  </a:cubicBezTo>
                  <a:cubicBezTo>
                    <a:pt x="951" y="220"/>
                    <a:pt x="951" y="219"/>
                    <a:pt x="950" y="218"/>
                  </a:cubicBezTo>
                  <a:cubicBezTo>
                    <a:pt x="950" y="217"/>
                    <a:pt x="949" y="215"/>
                    <a:pt x="949" y="214"/>
                  </a:cubicBezTo>
                  <a:cubicBezTo>
                    <a:pt x="947" y="211"/>
                    <a:pt x="946" y="208"/>
                    <a:pt x="944" y="207"/>
                  </a:cubicBezTo>
                  <a:cubicBezTo>
                    <a:pt x="948" y="212"/>
                    <a:pt x="950" y="217"/>
                    <a:pt x="951" y="220"/>
                  </a:cubicBezTo>
                  <a:cubicBezTo>
                    <a:pt x="951" y="221"/>
                    <a:pt x="951" y="221"/>
                    <a:pt x="951" y="221"/>
                  </a:cubicBezTo>
                  <a:cubicBezTo>
                    <a:pt x="951" y="221"/>
                    <a:pt x="950" y="220"/>
                    <a:pt x="949" y="217"/>
                  </a:cubicBezTo>
                  <a:cubicBezTo>
                    <a:pt x="950" y="219"/>
                    <a:pt x="950" y="220"/>
                    <a:pt x="951" y="221"/>
                  </a:cubicBezTo>
                  <a:cubicBezTo>
                    <a:pt x="951" y="222"/>
                    <a:pt x="951" y="222"/>
                    <a:pt x="951" y="222"/>
                  </a:cubicBezTo>
                  <a:cubicBezTo>
                    <a:pt x="951" y="223"/>
                    <a:pt x="951" y="224"/>
                    <a:pt x="952" y="225"/>
                  </a:cubicBezTo>
                  <a:cubicBezTo>
                    <a:pt x="952" y="225"/>
                    <a:pt x="953" y="225"/>
                    <a:pt x="953" y="226"/>
                  </a:cubicBezTo>
                  <a:close/>
                  <a:moveTo>
                    <a:pt x="949" y="210"/>
                  </a:moveTo>
                  <a:cubicBezTo>
                    <a:pt x="950" y="214"/>
                    <a:pt x="951" y="217"/>
                    <a:pt x="952" y="217"/>
                  </a:cubicBezTo>
                  <a:cubicBezTo>
                    <a:pt x="951" y="215"/>
                    <a:pt x="950" y="213"/>
                    <a:pt x="950" y="211"/>
                  </a:cubicBezTo>
                  <a:cubicBezTo>
                    <a:pt x="949" y="209"/>
                    <a:pt x="948" y="207"/>
                    <a:pt x="947" y="206"/>
                  </a:cubicBezTo>
                  <a:cubicBezTo>
                    <a:pt x="948" y="207"/>
                    <a:pt x="949" y="209"/>
                    <a:pt x="948" y="206"/>
                  </a:cubicBezTo>
                  <a:cubicBezTo>
                    <a:pt x="946" y="203"/>
                    <a:pt x="945" y="203"/>
                    <a:pt x="947" y="206"/>
                  </a:cubicBezTo>
                  <a:cubicBezTo>
                    <a:pt x="945" y="204"/>
                    <a:pt x="944" y="201"/>
                    <a:pt x="943" y="201"/>
                  </a:cubicBezTo>
                  <a:cubicBezTo>
                    <a:pt x="945" y="203"/>
                    <a:pt x="947" y="207"/>
                    <a:pt x="949" y="210"/>
                  </a:cubicBezTo>
                  <a:close/>
                  <a:moveTo>
                    <a:pt x="945" y="248"/>
                  </a:moveTo>
                  <a:cubicBezTo>
                    <a:pt x="946" y="247"/>
                    <a:pt x="951" y="246"/>
                    <a:pt x="945" y="247"/>
                  </a:cubicBezTo>
                  <a:cubicBezTo>
                    <a:pt x="945" y="247"/>
                    <a:pt x="944" y="245"/>
                    <a:pt x="944" y="244"/>
                  </a:cubicBezTo>
                  <a:cubicBezTo>
                    <a:pt x="943" y="245"/>
                    <a:pt x="942" y="243"/>
                    <a:pt x="941" y="239"/>
                  </a:cubicBezTo>
                  <a:cubicBezTo>
                    <a:pt x="940" y="237"/>
                    <a:pt x="939" y="235"/>
                    <a:pt x="938" y="233"/>
                  </a:cubicBezTo>
                  <a:cubicBezTo>
                    <a:pt x="937" y="230"/>
                    <a:pt x="936" y="228"/>
                    <a:pt x="934" y="225"/>
                  </a:cubicBezTo>
                  <a:cubicBezTo>
                    <a:pt x="934" y="225"/>
                    <a:pt x="933" y="224"/>
                    <a:pt x="933" y="223"/>
                  </a:cubicBezTo>
                  <a:cubicBezTo>
                    <a:pt x="933" y="224"/>
                    <a:pt x="934" y="226"/>
                    <a:pt x="934" y="227"/>
                  </a:cubicBezTo>
                  <a:cubicBezTo>
                    <a:pt x="935" y="228"/>
                    <a:pt x="935" y="229"/>
                    <a:pt x="936" y="230"/>
                  </a:cubicBezTo>
                  <a:cubicBezTo>
                    <a:pt x="937" y="232"/>
                    <a:pt x="937" y="233"/>
                    <a:pt x="937" y="234"/>
                  </a:cubicBezTo>
                  <a:cubicBezTo>
                    <a:pt x="937" y="235"/>
                    <a:pt x="936" y="233"/>
                    <a:pt x="935" y="231"/>
                  </a:cubicBezTo>
                  <a:cubicBezTo>
                    <a:pt x="942" y="247"/>
                    <a:pt x="938" y="235"/>
                    <a:pt x="938" y="234"/>
                  </a:cubicBezTo>
                  <a:cubicBezTo>
                    <a:pt x="940" y="239"/>
                    <a:pt x="941" y="241"/>
                    <a:pt x="945" y="248"/>
                  </a:cubicBezTo>
                  <a:cubicBezTo>
                    <a:pt x="945" y="248"/>
                    <a:pt x="945" y="248"/>
                    <a:pt x="945" y="248"/>
                  </a:cubicBezTo>
                  <a:close/>
                  <a:moveTo>
                    <a:pt x="938" y="193"/>
                  </a:moveTo>
                  <a:cubicBezTo>
                    <a:pt x="941" y="198"/>
                    <a:pt x="946" y="207"/>
                    <a:pt x="946" y="206"/>
                  </a:cubicBezTo>
                  <a:cubicBezTo>
                    <a:pt x="942" y="199"/>
                    <a:pt x="938" y="192"/>
                    <a:pt x="938" y="193"/>
                  </a:cubicBezTo>
                  <a:close/>
                  <a:moveTo>
                    <a:pt x="944" y="201"/>
                  </a:moveTo>
                  <a:cubicBezTo>
                    <a:pt x="943" y="199"/>
                    <a:pt x="942" y="196"/>
                    <a:pt x="940" y="192"/>
                  </a:cubicBezTo>
                  <a:cubicBezTo>
                    <a:pt x="939" y="191"/>
                    <a:pt x="938" y="189"/>
                    <a:pt x="937" y="187"/>
                  </a:cubicBezTo>
                  <a:cubicBezTo>
                    <a:pt x="936" y="185"/>
                    <a:pt x="935" y="183"/>
                    <a:pt x="934" y="182"/>
                  </a:cubicBezTo>
                  <a:cubicBezTo>
                    <a:pt x="929" y="175"/>
                    <a:pt x="925" y="168"/>
                    <a:pt x="923" y="165"/>
                  </a:cubicBezTo>
                  <a:cubicBezTo>
                    <a:pt x="929" y="175"/>
                    <a:pt x="933" y="181"/>
                    <a:pt x="936" y="186"/>
                  </a:cubicBezTo>
                  <a:cubicBezTo>
                    <a:pt x="938" y="191"/>
                    <a:pt x="940" y="194"/>
                    <a:pt x="940" y="196"/>
                  </a:cubicBezTo>
                  <a:cubicBezTo>
                    <a:pt x="940" y="193"/>
                    <a:pt x="943" y="200"/>
                    <a:pt x="944" y="201"/>
                  </a:cubicBezTo>
                  <a:close/>
                  <a:moveTo>
                    <a:pt x="927" y="176"/>
                  </a:moveTo>
                  <a:cubicBezTo>
                    <a:pt x="931" y="182"/>
                    <a:pt x="935" y="187"/>
                    <a:pt x="936" y="188"/>
                  </a:cubicBezTo>
                  <a:cubicBezTo>
                    <a:pt x="928" y="175"/>
                    <a:pt x="929" y="177"/>
                    <a:pt x="929" y="175"/>
                  </a:cubicBezTo>
                  <a:cubicBezTo>
                    <a:pt x="926" y="171"/>
                    <a:pt x="924" y="168"/>
                    <a:pt x="922" y="166"/>
                  </a:cubicBezTo>
                  <a:cubicBezTo>
                    <a:pt x="921" y="163"/>
                    <a:pt x="919" y="161"/>
                    <a:pt x="917" y="159"/>
                  </a:cubicBezTo>
                  <a:cubicBezTo>
                    <a:pt x="918" y="161"/>
                    <a:pt x="920" y="164"/>
                    <a:pt x="922" y="167"/>
                  </a:cubicBezTo>
                  <a:cubicBezTo>
                    <a:pt x="924" y="170"/>
                    <a:pt x="926" y="173"/>
                    <a:pt x="927" y="176"/>
                  </a:cubicBezTo>
                  <a:close/>
                  <a:moveTo>
                    <a:pt x="925" y="191"/>
                  </a:moveTo>
                  <a:cubicBezTo>
                    <a:pt x="931" y="201"/>
                    <a:pt x="932" y="206"/>
                    <a:pt x="936" y="211"/>
                  </a:cubicBezTo>
                  <a:cubicBezTo>
                    <a:pt x="932" y="204"/>
                    <a:pt x="928" y="194"/>
                    <a:pt x="925" y="191"/>
                  </a:cubicBezTo>
                  <a:close/>
                  <a:moveTo>
                    <a:pt x="923" y="205"/>
                  </a:moveTo>
                  <a:cubicBezTo>
                    <a:pt x="925" y="209"/>
                    <a:pt x="927" y="212"/>
                    <a:pt x="929" y="215"/>
                  </a:cubicBezTo>
                  <a:cubicBezTo>
                    <a:pt x="927" y="211"/>
                    <a:pt x="921" y="201"/>
                    <a:pt x="921" y="200"/>
                  </a:cubicBezTo>
                  <a:cubicBezTo>
                    <a:pt x="926" y="207"/>
                    <a:pt x="920" y="197"/>
                    <a:pt x="919" y="195"/>
                  </a:cubicBezTo>
                  <a:cubicBezTo>
                    <a:pt x="922" y="197"/>
                    <a:pt x="921" y="199"/>
                    <a:pt x="922" y="200"/>
                  </a:cubicBezTo>
                  <a:cubicBezTo>
                    <a:pt x="926" y="206"/>
                    <a:pt x="925" y="201"/>
                    <a:pt x="920" y="195"/>
                  </a:cubicBezTo>
                  <a:cubicBezTo>
                    <a:pt x="923" y="199"/>
                    <a:pt x="912" y="186"/>
                    <a:pt x="915" y="191"/>
                  </a:cubicBezTo>
                  <a:cubicBezTo>
                    <a:pt x="916" y="192"/>
                    <a:pt x="916" y="192"/>
                    <a:pt x="916" y="192"/>
                  </a:cubicBezTo>
                  <a:cubicBezTo>
                    <a:pt x="916" y="192"/>
                    <a:pt x="914" y="191"/>
                    <a:pt x="916" y="194"/>
                  </a:cubicBezTo>
                  <a:cubicBezTo>
                    <a:pt x="920" y="198"/>
                    <a:pt x="921" y="202"/>
                    <a:pt x="923" y="205"/>
                  </a:cubicBezTo>
                  <a:close/>
                  <a:moveTo>
                    <a:pt x="924" y="214"/>
                  </a:moveTo>
                  <a:cubicBezTo>
                    <a:pt x="929" y="221"/>
                    <a:pt x="924" y="208"/>
                    <a:pt x="921" y="206"/>
                  </a:cubicBezTo>
                  <a:cubicBezTo>
                    <a:pt x="926" y="215"/>
                    <a:pt x="921" y="208"/>
                    <a:pt x="924" y="214"/>
                  </a:cubicBezTo>
                  <a:close/>
                  <a:moveTo>
                    <a:pt x="916" y="156"/>
                  </a:moveTo>
                  <a:cubicBezTo>
                    <a:pt x="913" y="151"/>
                    <a:pt x="919" y="159"/>
                    <a:pt x="919" y="158"/>
                  </a:cubicBezTo>
                  <a:cubicBezTo>
                    <a:pt x="915" y="152"/>
                    <a:pt x="913" y="149"/>
                    <a:pt x="911" y="146"/>
                  </a:cubicBezTo>
                  <a:cubicBezTo>
                    <a:pt x="910" y="145"/>
                    <a:pt x="909" y="144"/>
                    <a:pt x="908" y="142"/>
                  </a:cubicBezTo>
                  <a:cubicBezTo>
                    <a:pt x="907" y="141"/>
                    <a:pt x="905" y="139"/>
                    <a:pt x="903" y="137"/>
                  </a:cubicBezTo>
                  <a:cubicBezTo>
                    <a:pt x="902" y="136"/>
                    <a:pt x="904" y="139"/>
                    <a:pt x="907" y="142"/>
                  </a:cubicBezTo>
                  <a:cubicBezTo>
                    <a:pt x="910" y="146"/>
                    <a:pt x="913" y="150"/>
                    <a:pt x="913" y="151"/>
                  </a:cubicBezTo>
                  <a:cubicBezTo>
                    <a:pt x="911" y="150"/>
                    <a:pt x="908" y="145"/>
                    <a:pt x="905" y="140"/>
                  </a:cubicBezTo>
                  <a:cubicBezTo>
                    <a:pt x="901" y="136"/>
                    <a:pt x="898" y="131"/>
                    <a:pt x="897" y="130"/>
                  </a:cubicBezTo>
                  <a:cubicBezTo>
                    <a:pt x="900" y="134"/>
                    <a:pt x="895" y="129"/>
                    <a:pt x="894" y="128"/>
                  </a:cubicBezTo>
                  <a:cubicBezTo>
                    <a:pt x="906" y="142"/>
                    <a:pt x="896" y="132"/>
                    <a:pt x="905" y="142"/>
                  </a:cubicBezTo>
                  <a:cubicBezTo>
                    <a:pt x="899" y="135"/>
                    <a:pt x="897" y="133"/>
                    <a:pt x="895" y="131"/>
                  </a:cubicBezTo>
                  <a:cubicBezTo>
                    <a:pt x="897" y="134"/>
                    <a:pt x="896" y="133"/>
                    <a:pt x="894" y="131"/>
                  </a:cubicBezTo>
                  <a:cubicBezTo>
                    <a:pt x="897" y="135"/>
                    <a:pt x="905" y="143"/>
                    <a:pt x="903" y="143"/>
                  </a:cubicBezTo>
                  <a:cubicBezTo>
                    <a:pt x="907" y="147"/>
                    <a:pt x="911" y="152"/>
                    <a:pt x="915" y="156"/>
                  </a:cubicBezTo>
                  <a:cubicBezTo>
                    <a:pt x="911" y="150"/>
                    <a:pt x="909" y="149"/>
                    <a:pt x="908" y="147"/>
                  </a:cubicBezTo>
                  <a:cubicBezTo>
                    <a:pt x="913" y="154"/>
                    <a:pt x="907" y="144"/>
                    <a:pt x="909" y="146"/>
                  </a:cubicBezTo>
                  <a:cubicBezTo>
                    <a:pt x="912" y="151"/>
                    <a:pt x="914" y="154"/>
                    <a:pt x="916" y="156"/>
                  </a:cubicBezTo>
                  <a:close/>
                  <a:moveTo>
                    <a:pt x="913" y="186"/>
                  </a:moveTo>
                  <a:cubicBezTo>
                    <a:pt x="914" y="186"/>
                    <a:pt x="908" y="176"/>
                    <a:pt x="912" y="181"/>
                  </a:cubicBezTo>
                  <a:cubicBezTo>
                    <a:pt x="910" y="176"/>
                    <a:pt x="908" y="173"/>
                    <a:pt x="906" y="172"/>
                  </a:cubicBezTo>
                  <a:cubicBezTo>
                    <a:pt x="905" y="170"/>
                    <a:pt x="904" y="169"/>
                    <a:pt x="903" y="169"/>
                  </a:cubicBezTo>
                  <a:cubicBezTo>
                    <a:pt x="908" y="176"/>
                    <a:pt x="909" y="180"/>
                    <a:pt x="913" y="186"/>
                  </a:cubicBezTo>
                  <a:close/>
                  <a:moveTo>
                    <a:pt x="901" y="162"/>
                  </a:moveTo>
                  <a:cubicBezTo>
                    <a:pt x="902" y="162"/>
                    <a:pt x="914" y="179"/>
                    <a:pt x="910" y="173"/>
                  </a:cubicBezTo>
                  <a:cubicBezTo>
                    <a:pt x="906" y="167"/>
                    <a:pt x="901" y="160"/>
                    <a:pt x="898" y="157"/>
                  </a:cubicBezTo>
                  <a:cubicBezTo>
                    <a:pt x="901" y="160"/>
                    <a:pt x="899" y="159"/>
                    <a:pt x="901" y="162"/>
                  </a:cubicBezTo>
                  <a:close/>
                  <a:moveTo>
                    <a:pt x="910" y="167"/>
                  </a:moveTo>
                  <a:cubicBezTo>
                    <a:pt x="913" y="170"/>
                    <a:pt x="906" y="160"/>
                    <a:pt x="904" y="158"/>
                  </a:cubicBezTo>
                  <a:cubicBezTo>
                    <a:pt x="907" y="162"/>
                    <a:pt x="907" y="163"/>
                    <a:pt x="906" y="162"/>
                  </a:cubicBezTo>
                  <a:cubicBezTo>
                    <a:pt x="903" y="158"/>
                    <a:pt x="903" y="158"/>
                    <a:pt x="903" y="158"/>
                  </a:cubicBezTo>
                  <a:cubicBezTo>
                    <a:pt x="903" y="157"/>
                    <a:pt x="903" y="158"/>
                    <a:pt x="902" y="155"/>
                  </a:cubicBezTo>
                  <a:cubicBezTo>
                    <a:pt x="897" y="150"/>
                    <a:pt x="904" y="160"/>
                    <a:pt x="910" y="167"/>
                  </a:cubicBezTo>
                  <a:close/>
                  <a:moveTo>
                    <a:pt x="893" y="435"/>
                  </a:moveTo>
                  <a:cubicBezTo>
                    <a:pt x="900" y="435"/>
                    <a:pt x="910" y="435"/>
                    <a:pt x="910" y="434"/>
                  </a:cubicBezTo>
                  <a:cubicBezTo>
                    <a:pt x="902" y="434"/>
                    <a:pt x="905" y="434"/>
                    <a:pt x="896" y="434"/>
                  </a:cubicBezTo>
                  <a:cubicBezTo>
                    <a:pt x="896" y="435"/>
                    <a:pt x="895" y="435"/>
                    <a:pt x="893" y="435"/>
                  </a:cubicBezTo>
                  <a:close/>
                  <a:moveTo>
                    <a:pt x="892" y="127"/>
                  </a:moveTo>
                  <a:cubicBezTo>
                    <a:pt x="895" y="131"/>
                    <a:pt x="899" y="135"/>
                    <a:pt x="896" y="131"/>
                  </a:cubicBezTo>
                  <a:cubicBezTo>
                    <a:pt x="894" y="129"/>
                    <a:pt x="892" y="126"/>
                    <a:pt x="892" y="126"/>
                  </a:cubicBezTo>
                  <a:cubicBezTo>
                    <a:pt x="892" y="126"/>
                    <a:pt x="892" y="126"/>
                    <a:pt x="891" y="124"/>
                  </a:cubicBezTo>
                  <a:cubicBezTo>
                    <a:pt x="890" y="125"/>
                    <a:pt x="884" y="117"/>
                    <a:pt x="880" y="113"/>
                  </a:cubicBezTo>
                  <a:cubicBezTo>
                    <a:pt x="880" y="115"/>
                    <a:pt x="872" y="106"/>
                    <a:pt x="871" y="105"/>
                  </a:cubicBezTo>
                  <a:cubicBezTo>
                    <a:pt x="877" y="112"/>
                    <a:pt x="879" y="113"/>
                    <a:pt x="882" y="116"/>
                  </a:cubicBezTo>
                  <a:cubicBezTo>
                    <a:pt x="880" y="114"/>
                    <a:pt x="888" y="124"/>
                    <a:pt x="890" y="124"/>
                  </a:cubicBezTo>
                  <a:cubicBezTo>
                    <a:pt x="886" y="120"/>
                    <a:pt x="889" y="123"/>
                    <a:pt x="892" y="127"/>
                  </a:cubicBezTo>
                  <a:close/>
                  <a:moveTo>
                    <a:pt x="892" y="155"/>
                  </a:moveTo>
                  <a:cubicBezTo>
                    <a:pt x="894" y="158"/>
                    <a:pt x="896" y="161"/>
                    <a:pt x="896" y="161"/>
                  </a:cubicBezTo>
                  <a:cubicBezTo>
                    <a:pt x="894" y="158"/>
                    <a:pt x="891" y="154"/>
                    <a:pt x="891" y="154"/>
                  </a:cubicBezTo>
                  <a:cubicBezTo>
                    <a:pt x="893" y="155"/>
                    <a:pt x="893" y="156"/>
                    <a:pt x="893" y="156"/>
                  </a:cubicBezTo>
                  <a:cubicBezTo>
                    <a:pt x="891" y="153"/>
                    <a:pt x="888" y="150"/>
                    <a:pt x="886" y="147"/>
                  </a:cubicBezTo>
                  <a:cubicBezTo>
                    <a:pt x="888" y="151"/>
                    <a:pt x="883" y="146"/>
                    <a:pt x="887" y="150"/>
                  </a:cubicBezTo>
                  <a:cubicBezTo>
                    <a:pt x="887" y="149"/>
                    <a:pt x="889" y="152"/>
                    <a:pt x="892" y="155"/>
                  </a:cubicBezTo>
                  <a:close/>
                  <a:moveTo>
                    <a:pt x="892" y="123"/>
                  </a:moveTo>
                  <a:cubicBezTo>
                    <a:pt x="895" y="124"/>
                    <a:pt x="862" y="93"/>
                    <a:pt x="884" y="114"/>
                  </a:cubicBezTo>
                  <a:cubicBezTo>
                    <a:pt x="888" y="119"/>
                    <a:pt x="888" y="118"/>
                    <a:pt x="892" y="123"/>
                  </a:cubicBezTo>
                  <a:close/>
                  <a:moveTo>
                    <a:pt x="892" y="129"/>
                  </a:moveTo>
                  <a:cubicBezTo>
                    <a:pt x="893" y="130"/>
                    <a:pt x="891" y="127"/>
                    <a:pt x="888" y="124"/>
                  </a:cubicBezTo>
                  <a:cubicBezTo>
                    <a:pt x="885" y="120"/>
                    <a:pt x="881" y="116"/>
                    <a:pt x="879" y="114"/>
                  </a:cubicBezTo>
                  <a:cubicBezTo>
                    <a:pt x="884" y="120"/>
                    <a:pt x="890" y="126"/>
                    <a:pt x="892" y="129"/>
                  </a:cubicBezTo>
                  <a:close/>
                  <a:moveTo>
                    <a:pt x="880" y="144"/>
                  </a:moveTo>
                  <a:cubicBezTo>
                    <a:pt x="885" y="151"/>
                    <a:pt x="888" y="155"/>
                    <a:pt x="891" y="157"/>
                  </a:cubicBezTo>
                  <a:cubicBezTo>
                    <a:pt x="888" y="154"/>
                    <a:pt x="880" y="143"/>
                    <a:pt x="877" y="140"/>
                  </a:cubicBezTo>
                  <a:cubicBezTo>
                    <a:pt x="880" y="144"/>
                    <a:pt x="881" y="145"/>
                    <a:pt x="880" y="144"/>
                  </a:cubicBezTo>
                  <a:close/>
                  <a:moveTo>
                    <a:pt x="876" y="109"/>
                  </a:moveTo>
                  <a:cubicBezTo>
                    <a:pt x="873" y="107"/>
                    <a:pt x="874" y="107"/>
                    <a:pt x="874" y="107"/>
                  </a:cubicBezTo>
                  <a:cubicBezTo>
                    <a:pt x="871" y="103"/>
                    <a:pt x="869" y="101"/>
                    <a:pt x="868" y="101"/>
                  </a:cubicBezTo>
                  <a:cubicBezTo>
                    <a:pt x="870" y="103"/>
                    <a:pt x="870" y="103"/>
                    <a:pt x="867" y="101"/>
                  </a:cubicBezTo>
                  <a:cubicBezTo>
                    <a:pt x="865" y="99"/>
                    <a:pt x="862" y="95"/>
                    <a:pt x="858" y="92"/>
                  </a:cubicBezTo>
                  <a:cubicBezTo>
                    <a:pt x="856" y="90"/>
                    <a:pt x="854" y="88"/>
                    <a:pt x="852" y="86"/>
                  </a:cubicBezTo>
                  <a:cubicBezTo>
                    <a:pt x="849" y="85"/>
                    <a:pt x="847" y="83"/>
                    <a:pt x="845" y="81"/>
                  </a:cubicBezTo>
                  <a:cubicBezTo>
                    <a:pt x="844" y="82"/>
                    <a:pt x="855" y="90"/>
                    <a:pt x="849" y="86"/>
                  </a:cubicBezTo>
                  <a:cubicBezTo>
                    <a:pt x="854" y="89"/>
                    <a:pt x="858" y="93"/>
                    <a:pt x="863" y="98"/>
                  </a:cubicBezTo>
                  <a:cubicBezTo>
                    <a:pt x="865" y="100"/>
                    <a:pt x="868" y="102"/>
                    <a:pt x="870" y="104"/>
                  </a:cubicBezTo>
                  <a:cubicBezTo>
                    <a:pt x="872" y="106"/>
                    <a:pt x="874" y="108"/>
                    <a:pt x="876" y="109"/>
                  </a:cubicBezTo>
                  <a:close/>
                  <a:moveTo>
                    <a:pt x="862" y="94"/>
                  </a:moveTo>
                  <a:cubicBezTo>
                    <a:pt x="866" y="98"/>
                    <a:pt x="870" y="101"/>
                    <a:pt x="874" y="104"/>
                  </a:cubicBezTo>
                  <a:cubicBezTo>
                    <a:pt x="867" y="98"/>
                    <a:pt x="861" y="93"/>
                    <a:pt x="855" y="88"/>
                  </a:cubicBezTo>
                  <a:cubicBezTo>
                    <a:pt x="849" y="83"/>
                    <a:pt x="843" y="79"/>
                    <a:pt x="839" y="75"/>
                  </a:cubicBezTo>
                  <a:cubicBezTo>
                    <a:pt x="836" y="73"/>
                    <a:pt x="834" y="72"/>
                    <a:pt x="831" y="70"/>
                  </a:cubicBezTo>
                  <a:cubicBezTo>
                    <a:pt x="829" y="68"/>
                    <a:pt x="827" y="67"/>
                    <a:pt x="825" y="66"/>
                  </a:cubicBezTo>
                  <a:cubicBezTo>
                    <a:pt x="821" y="64"/>
                    <a:pt x="818" y="62"/>
                    <a:pt x="817" y="61"/>
                  </a:cubicBezTo>
                  <a:cubicBezTo>
                    <a:pt x="822" y="64"/>
                    <a:pt x="827" y="68"/>
                    <a:pt x="833" y="71"/>
                  </a:cubicBezTo>
                  <a:cubicBezTo>
                    <a:pt x="838" y="75"/>
                    <a:pt x="843" y="79"/>
                    <a:pt x="848" y="83"/>
                  </a:cubicBezTo>
                  <a:cubicBezTo>
                    <a:pt x="849" y="84"/>
                    <a:pt x="851" y="85"/>
                    <a:pt x="852" y="86"/>
                  </a:cubicBezTo>
                  <a:cubicBezTo>
                    <a:pt x="853" y="87"/>
                    <a:pt x="854" y="88"/>
                    <a:pt x="855" y="89"/>
                  </a:cubicBezTo>
                  <a:cubicBezTo>
                    <a:pt x="858" y="91"/>
                    <a:pt x="860" y="93"/>
                    <a:pt x="862" y="94"/>
                  </a:cubicBezTo>
                  <a:close/>
                  <a:moveTo>
                    <a:pt x="849" y="106"/>
                  </a:moveTo>
                  <a:cubicBezTo>
                    <a:pt x="846" y="104"/>
                    <a:pt x="847" y="103"/>
                    <a:pt x="843" y="100"/>
                  </a:cubicBezTo>
                  <a:cubicBezTo>
                    <a:pt x="845" y="103"/>
                    <a:pt x="844" y="102"/>
                    <a:pt x="842" y="100"/>
                  </a:cubicBezTo>
                  <a:cubicBezTo>
                    <a:pt x="840" y="99"/>
                    <a:pt x="837" y="97"/>
                    <a:pt x="836" y="96"/>
                  </a:cubicBezTo>
                  <a:cubicBezTo>
                    <a:pt x="840" y="97"/>
                    <a:pt x="824" y="87"/>
                    <a:pt x="831" y="92"/>
                  </a:cubicBezTo>
                  <a:cubicBezTo>
                    <a:pt x="832" y="93"/>
                    <a:pt x="834" y="94"/>
                    <a:pt x="836" y="96"/>
                  </a:cubicBezTo>
                  <a:cubicBezTo>
                    <a:pt x="837" y="96"/>
                    <a:pt x="838" y="97"/>
                    <a:pt x="839" y="98"/>
                  </a:cubicBezTo>
                  <a:cubicBezTo>
                    <a:pt x="842" y="101"/>
                    <a:pt x="846" y="104"/>
                    <a:pt x="849" y="106"/>
                  </a:cubicBezTo>
                  <a:close/>
                  <a:moveTo>
                    <a:pt x="838" y="80"/>
                  </a:moveTo>
                  <a:cubicBezTo>
                    <a:pt x="834" y="76"/>
                    <a:pt x="838" y="79"/>
                    <a:pt x="842" y="81"/>
                  </a:cubicBezTo>
                  <a:cubicBezTo>
                    <a:pt x="836" y="76"/>
                    <a:pt x="832" y="73"/>
                    <a:pt x="829" y="72"/>
                  </a:cubicBezTo>
                  <a:cubicBezTo>
                    <a:pt x="826" y="70"/>
                    <a:pt x="824" y="69"/>
                    <a:pt x="822" y="68"/>
                  </a:cubicBezTo>
                  <a:cubicBezTo>
                    <a:pt x="824" y="68"/>
                    <a:pt x="819" y="65"/>
                    <a:pt x="813" y="60"/>
                  </a:cubicBezTo>
                  <a:cubicBezTo>
                    <a:pt x="813" y="61"/>
                    <a:pt x="816" y="64"/>
                    <a:pt x="821" y="68"/>
                  </a:cubicBezTo>
                  <a:cubicBezTo>
                    <a:pt x="823" y="70"/>
                    <a:pt x="826" y="71"/>
                    <a:pt x="828" y="73"/>
                  </a:cubicBezTo>
                  <a:cubicBezTo>
                    <a:pt x="823" y="70"/>
                    <a:pt x="810" y="61"/>
                    <a:pt x="818" y="67"/>
                  </a:cubicBezTo>
                  <a:cubicBezTo>
                    <a:pt x="821" y="69"/>
                    <a:pt x="824" y="71"/>
                    <a:pt x="828" y="73"/>
                  </a:cubicBezTo>
                  <a:cubicBezTo>
                    <a:pt x="831" y="75"/>
                    <a:pt x="834" y="78"/>
                    <a:pt x="838" y="80"/>
                  </a:cubicBezTo>
                  <a:close/>
                  <a:moveTo>
                    <a:pt x="823" y="95"/>
                  </a:moveTo>
                  <a:cubicBezTo>
                    <a:pt x="824" y="96"/>
                    <a:pt x="821" y="93"/>
                    <a:pt x="818" y="90"/>
                  </a:cubicBezTo>
                  <a:cubicBezTo>
                    <a:pt x="814" y="88"/>
                    <a:pt x="810" y="86"/>
                    <a:pt x="809" y="86"/>
                  </a:cubicBezTo>
                  <a:cubicBezTo>
                    <a:pt x="816" y="90"/>
                    <a:pt x="816" y="90"/>
                    <a:pt x="816" y="90"/>
                  </a:cubicBezTo>
                  <a:cubicBezTo>
                    <a:pt x="818" y="92"/>
                    <a:pt x="821" y="93"/>
                    <a:pt x="823" y="95"/>
                  </a:cubicBezTo>
                  <a:close/>
                  <a:moveTo>
                    <a:pt x="818" y="87"/>
                  </a:moveTo>
                  <a:cubicBezTo>
                    <a:pt x="820" y="88"/>
                    <a:pt x="822" y="89"/>
                    <a:pt x="824" y="91"/>
                  </a:cubicBezTo>
                  <a:cubicBezTo>
                    <a:pt x="818" y="87"/>
                    <a:pt x="814" y="83"/>
                    <a:pt x="810" y="81"/>
                  </a:cubicBezTo>
                  <a:cubicBezTo>
                    <a:pt x="818" y="87"/>
                    <a:pt x="797" y="73"/>
                    <a:pt x="798" y="74"/>
                  </a:cubicBezTo>
                  <a:cubicBezTo>
                    <a:pt x="803" y="78"/>
                    <a:pt x="807" y="80"/>
                    <a:pt x="812" y="83"/>
                  </a:cubicBezTo>
                  <a:cubicBezTo>
                    <a:pt x="814" y="84"/>
                    <a:pt x="816" y="85"/>
                    <a:pt x="818" y="87"/>
                  </a:cubicBezTo>
                  <a:close/>
                  <a:moveTo>
                    <a:pt x="815" y="59"/>
                  </a:moveTo>
                  <a:cubicBezTo>
                    <a:pt x="815" y="58"/>
                    <a:pt x="815" y="58"/>
                    <a:pt x="815" y="58"/>
                  </a:cubicBezTo>
                  <a:cubicBezTo>
                    <a:pt x="813" y="57"/>
                    <a:pt x="811" y="55"/>
                    <a:pt x="809" y="54"/>
                  </a:cubicBezTo>
                  <a:cubicBezTo>
                    <a:pt x="807" y="53"/>
                    <a:pt x="805" y="52"/>
                    <a:pt x="805" y="52"/>
                  </a:cubicBezTo>
                  <a:cubicBezTo>
                    <a:pt x="807" y="53"/>
                    <a:pt x="810" y="55"/>
                    <a:pt x="810" y="55"/>
                  </a:cubicBezTo>
                  <a:cubicBezTo>
                    <a:pt x="808" y="54"/>
                    <a:pt x="805" y="52"/>
                    <a:pt x="804" y="53"/>
                  </a:cubicBezTo>
                  <a:cubicBezTo>
                    <a:pt x="808" y="54"/>
                    <a:pt x="811" y="56"/>
                    <a:pt x="815" y="59"/>
                  </a:cubicBezTo>
                  <a:close/>
                  <a:moveTo>
                    <a:pt x="806" y="62"/>
                  </a:moveTo>
                  <a:cubicBezTo>
                    <a:pt x="810" y="64"/>
                    <a:pt x="813" y="66"/>
                    <a:pt x="812" y="65"/>
                  </a:cubicBezTo>
                  <a:cubicBezTo>
                    <a:pt x="804" y="60"/>
                    <a:pt x="800" y="57"/>
                    <a:pt x="794" y="55"/>
                  </a:cubicBezTo>
                  <a:cubicBezTo>
                    <a:pt x="797" y="57"/>
                    <a:pt x="802" y="59"/>
                    <a:pt x="806" y="62"/>
                  </a:cubicBezTo>
                  <a:close/>
                  <a:moveTo>
                    <a:pt x="803" y="53"/>
                  </a:moveTo>
                  <a:cubicBezTo>
                    <a:pt x="803" y="52"/>
                    <a:pt x="781" y="40"/>
                    <a:pt x="777" y="40"/>
                  </a:cubicBezTo>
                  <a:cubicBezTo>
                    <a:pt x="779" y="40"/>
                    <a:pt x="780" y="41"/>
                    <a:pt x="780" y="41"/>
                  </a:cubicBezTo>
                  <a:cubicBezTo>
                    <a:pt x="779" y="41"/>
                    <a:pt x="769" y="36"/>
                    <a:pt x="769" y="36"/>
                  </a:cubicBezTo>
                  <a:cubicBezTo>
                    <a:pt x="776" y="40"/>
                    <a:pt x="775" y="40"/>
                    <a:pt x="784" y="44"/>
                  </a:cubicBezTo>
                  <a:cubicBezTo>
                    <a:pt x="780" y="43"/>
                    <a:pt x="784" y="45"/>
                    <a:pt x="786" y="46"/>
                  </a:cubicBezTo>
                  <a:cubicBezTo>
                    <a:pt x="787" y="45"/>
                    <a:pt x="787" y="45"/>
                    <a:pt x="787" y="45"/>
                  </a:cubicBezTo>
                  <a:cubicBezTo>
                    <a:pt x="785" y="44"/>
                    <a:pt x="783" y="43"/>
                    <a:pt x="781" y="42"/>
                  </a:cubicBezTo>
                  <a:cubicBezTo>
                    <a:pt x="779" y="41"/>
                    <a:pt x="777" y="41"/>
                    <a:pt x="777" y="40"/>
                  </a:cubicBezTo>
                  <a:cubicBezTo>
                    <a:pt x="786" y="43"/>
                    <a:pt x="790" y="46"/>
                    <a:pt x="803" y="53"/>
                  </a:cubicBezTo>
                  <a:close/>
                  <a:moveTo>
                    <a:pt x="790" y="51"/>
                  </a:moveTo>
                  <a:cubicBezTo>
                    <a:pt x="791" y="50"/>
                    <a:pt x="787" y="48"/>
                    <a:pt x="783" y="46"/>
                  </a:cubicBezTo>
                  <a:cubicBezTo>
                    <a:pt x="779" y="44"/>
                    <a:pt x="775" y="42"/>
                    <a:pt x="774" y="43"/>
                  </a:cubicBezTo>
                  <a:cubicBezTo>
                    <a:pt x="779" y="44"/>
                    <a:pt x="781" y="45"/>
                    <a:pt x="782" y="46"/>
                  </a:cubicBezTo>
                  <a:cubicBezTo>
                    <a:pt x="784" y="47"/>
                    <a:pt x="786" y="49"/>
                    <a:pt x="790" y="51"/>
                  </a:cubicBezTo>
                  <a:close/>
                  <a:moveTo>
                    <a:pt x="789" y="76"/>
                  </a:moveTo>
                  <a:cubicBezTo>
                    <a:pt x="789" y="74"/>
                    <a:pt x="782" y="71"/>
                    <a:pt x="777" y="68"/>
                  </a:cubicBezTo>
                  <a:cubicBezTo>
                    <a:pt x="772" y="66"/>
                    <a:pt x="774" y="69"/>
                    <a:pt x="779" y="70"/>
                  </a:cubicBezTo>
                  <a:cubicBezTo>
                    <a:pt x="778" y="69"/>
                    <a:pt x="776" y="69"/>
                    <a:pt x="777" y="69"/>
                  </a:cubicBezTo>
                  <a:cubicBezTo>
                    <a:pt x="781" y="71"/>
                    <a:pt x="786" y="73"/>
                    <a:pt x="787" y="74"/>
                  </a:cubicBezTo>
                  <a:cubicBezTo>
                    <a:pt x="784" y="73"/>
                    <a:pt x="784" y="73"/>
                    <a:pt x="789" y="76"/>
                  </a:cubicBezTo>
                  <a:close/>
                  <a:moveTo>
                    <a:pt x="781" y="64"/>
                  </a:moveTo>
                  <a:cubicBezTo>
                    <a:pt x="785" y="66"/>
                    <a:pt x="791" y="69"/>
                    <a:pt x="786" y="67"/>
                  </a:cubicBezTo>
                  <a:cubicBezTo>
                    <a:pt x="784" y="65"/>
                    <a:pt x="779" y="63"/>
                    <a:pt x="777" y="62"/>
                  </a:cubicBezTo>
                  <a:cubicBezTo>
                    <a:pt x="774" y="60"/>
                    <a:pt x="773" y="60"/>
                    <a:pt x="776" y="62"/>
                  </a:cubicBezTo>
                  <a:cubicBezTo>
                    <a:pt x="776" y="62"/>
                    <a:pt x="777" y="62"/>
                    <a:pt x="779" y="63"/>
                  </a:cubicBezTo>
                  <a:cubicBezTo>
                    <a:pt x="773" y="61"/>
                    <a:pt x="780" y="65"/>
                    <a:pt x="785" y="68"/>
                  </a:cubicBezTo>
                  <a:cubicBezTo>
                    <a:pt x="788" y="68"/>
                    <a:pt x="779" y="64"/>
                    <a:pt x="781" y="64"/>
                  </a:cubicBezTo>
                  <a:close/>
                  <a:moveTo>
                    <a:pt x="778" y="62"/>
                  </a:moveTo>
                  <a:cubicBezTo>
                    <a:pt x="782" y="64"/>
                    <a:pt x="785" y="66"/>
                    <a:pt x="784" y="65"/>
                  </a:cubicBezTo>
                  <a:cubicBezTo>
                    <a:pt x="781" y="63"/>
                    <a:pt x="778" y="61"/>
                    <a:pt x="774" y="60"/>
                  </a:cubicBezTo>
                  <a:cubicBezTo>
                    <a:pt x="771" y="58"/>
                    <a:pt x="768" y="57"/>
                    <a:pt x="766" y="57"/>
                  </a:cubicBezTo>
                  <a:cubicBezTo>
                    <a:pt x="769" y="58"/>
                    <a:pt x="774" y="60"/>
                    <a:pt x="778" y="62"/>
                  </a:cubicBezTo>
                  <a:close/>
                  <a:moveTo>
                    <a:pt x="772" y="41"/>
                  </a:moveTo>
                  <a:cubicBezTo>
                    <a:pt x="769" y="39"/>
                    <a:pt x="781" y="43"/>
                    <a:pt x="773" y="40"/>
                  </a:cubicBezTo>
                  <a:cubicBezTo>
                    <a:pt x="771" y="39"/>
                    <a:pt x="767" y="37"/>
                    <a:pt x="762" y="35"/>
                  </a:cubicBezTo>
                  <a:cubicBezTo>
                    <a:pt x="758" y="33"/>
                    <a:pt x="753" y="31"/>
                    <a:pt x="751" y="31"/>
                  </a:cubicBezTo>
                  <a:cubicBezTo>
                    <a:pt x="760" y="34"/>
                    <a:pt x="766" y="37"/>
                    <a:pt x="770" y="39"/>
                  </a:cubicBezTo>
                  <a:cubicBezTo>
                    <a:pt x="767" y="38"/>
                    <a:pt x="762" y="36"/>
                    <a:pt x="762" y="36"/>
                  </a:cubicBezTo>
                  <a:cubicBezTo>
                    <a:pt x="767" y="38"/>
                    <a:pt x="767" y="39"/>
                    <a:pt x="772" y="41"/>
                  </a:cubicBezTo>
                  <a:close/>
                  <a:moveTo>
                    <a:pt x="741" y="25"/>
                  </a:moveTo>
                  <a:cubicBezTo>
                    <a:pt x="741" y="25"/>
                    <a:pt x="734" y="21"/>
                    <a:pt x="728" y="20"/>
                  </a:cubicBezTo>
                  <a:cubicBezTo>
                    <a:pt x="735" y="22"/>
                    <a:pt x="722" y="19"/>
                    <a:pt x="724" y="20"/>
                  </a:cubicBezTo>
                  <a:cubicBezTo>
                    <a:pt x="728" y="21"/>
                    <a:pt x="730" y="22"/>
                    <a:pt x="732" y="23"/>
                  </a:cubicBezTo>
                  <a:cubicBezTo>
                    <a:pt x="734" y="23"/>
                    <a:pt x="729" y="21"/>
                    <a:pt x="727" y="21"/>
                  </a:cubicBezTo>
                  <a:cubicBezTo>
                    <a:pt x="734" y="22"/>
                    <a:pt x="733" y="23"/>
                    <a:pt x="741" y="25"/>
                  </a:cubicBezTo>
                  <a:close/>
                  <a:moveTo>
                    <a:pt x="734" y="432"/>
                  </a:moveTo>
                  <a:cubicBezTo>
                    <a:pt x="726" y="432"/>
                    <a:pt x="712" y="432"/>
                    <a:pt x="711" y="432"/>
                  </a:cubicBezTo>
                  <a:cubicBezTo>
                    <a:pt x="719" y="433"/>
                    <a:pt x="722" y="433"/>
                    <a:pt x="731" y="433"/>
                  </a:cubicBezTo>
                  <a:cubicBezTo>
                    <a:pt x="731" y="433"/>
                    <a:pt x="732" y="432"/>
                    <a:pt x="734" y="432"/>
                  </a:cubicBezTo>
                  <a:close/>
                  <a:moveTo>
                    <a:pt x="731" y="25"/>
                  </a:moveTo>
                  <a:cubicBezTo>
                    <a:pt x="734" y="24"/>
                    <a:pt x="726" y="22"/>
                    <a:pt x="723" y="21"/>
                  </a:cubicBezTo>
                  <a:cubicBezTo>
                    <a:pt x="718" y="20"/>
                    <a:pt x="725" y="22"/>
                    <a:pt x="723" y="22"/>
                  </a:cubicBezTo>
                  <a:lnTo>
                    <a:pt x="731" y="25"/>
                  </a:lnTo>
                  <a:close/>
                  <a:moveTo>
                    <a:pt x="724" y="46"/>
                  </a:moveTo>
                  <a:cubicBezTo>
                    <a:pt x="722" y="45"/>
                    <a:pt x="727" y="46"/>
                    <a:pt x="727" y="46"/>
                  </a:cubicBezTo>
                  <a:cubicBezTo>
                    <a:pt x="715" y="42"/>
                    <a:pt x="725" y="46"/>
                    <a:pt x="718" y="45"/>
                  </a:cubicBezTo>
                  <a:cubicBezTo>
                    <a:pt x="716" y="43"/>
                    <a:pt x="716" y="43"/>
                    <a:pt x="719" y="44"/>
                  </a:cubicBezTo>
                  <a:cubicBezTo>
                    <a:pt x="713" y="42"/>
                    <a:pt x="706" y="40"/>
                    <a:pt x="702" y="39"/>
                  </a:cubicBezTo>
                  <a:cubicBezTo>
                    <a:pt x="698" y="39"/>
                    <a:pt x="698" y="38"/>
                    <a:pt x="705" y="41"/>
                  </a:cubicBezTo>
                  <a:cubicBezTo>
                    <a:pt x="694" y="39"/>
                    <a:pt x="692" y="38"/>
                    <a:pt x="684" y="36"/>
                  </a:cubicBezTo>
                  <a:cubicBezTo>
                    <a:pt x="685" y="36"/>
                    <a:pt x="685" y="37"/>
                    <a:pt x="689" y="38"/>
                  </a:cubicBezTo>
                  <a:cubicBezTo>
                    <a:pt x="694" y="39"/>
                    <a:pt x="699" y="40"/>
                    <a:pt x="705" y="41"/>
                  </a:cubicBezTo>
                  <a:cubicBezTo>
                    <a:pt x="710" y="43"/>
                    <a:pt x="716" y="45"/>
                    <a:pt x="724" y="46"/>
                  </a:cubicBezTo>
                  <a:close/>
                  <a:moveTo>
                    <a:pt x="702" y="35"/>
                  </a:moveTo>
                  <a:cubicBezTo>
                    <a:pt x="704" y="35"/>
                    <a:pt x="709" y="36"/>
                    <a:pt x="711" y="37"/>
                  </a:cubicBezTo>
                  <a:cubicBezTo>
                    <a:pt x="707" y="36"/>
                    <a:pt x="705" y="35"/>
                    <a:pt x="703" y="34"/>
                  </a:cubicBezTo>
                  <a:cubicBezTo>
                    <a:pt x="704" y="36"/>
                    <a:pt x="682" y="30"/>
                    <a:pt x="691" y="33"/>
                  </a:cubicBezTo>
                  <a:cubicBezTo>
                    <a:pt x="696" y="33"/>
                    <a:pt x="697" y="36"/>
                    <a:pt x="705" y="36"/>
                  </a:cubicBezTo>
                  <a:cubicBezTo>
                    <a:pt x="699" y="35"/>
                    <a:pt x="699" y="35"/>
                    <a:pt x="702" y="35"/>
                  </a:cubicBezTo>
                  <a:close/>
                  <a:moveTo>
                    <a:pt x="694" y="432"/>
                  </a:moveTo>
                  <a:cubicBezTo>
                    <a:pt x="684" y="433"/>
                    <a:pt x="666" y="432"/>
                    <a:pt x="657" y="433"/>
                  </a:cubicBezTo>
                  <a:cubicBezTo>
                    <a:pt x="674" y="434"/>
                    <a:pt x="684" y="433"/>
                    <a:pt x="694" y="432"/>
                  </a:cubicBezTo>
                  <a:close/>
                  <a:moveTo>
                    <a:pt x="675" y="432"/>
                  </a:moveTo>
                  <a:cubicBezTo>
                    <a:pt x="678" y="431"/>
                    <a:pt x="665" y="432"/>
                    <a:pt x="669" y="431"/>
                  </a:cubicBezTo>
                  <a:cubicBezTo>
                    <a:pt x="671" y="431"/>
                    <a:pt x="675" y="431"/>
                    <a:pt x="675" y="430"/>
                  </a:cubicBezTo>
                  <a:cubicBezTo>
                    <a:pt x="667" y="431"/>
                    <a:pt x="657" y="432"/>
                    <a:pt x="660" y="432"/>
                  </a:cubicBezTo>
                  <a:cubicBezTo>
                    <a:pt x="660" y="431"/>
                    <a:pt x="670" y="432"/>
                    <a:pt x="675" y="432"/>
                  </a:cubicBezTo>
                  <a:close/>
                  <a:moveTo>
                    <a:pt x="655" y="5"/>
                  </a:moveTo>
                  <a:cubicBezTo>
                    <a:pt x="662" y="6"/>
                    <a:pt x="673" y="8"/>
                    <a:pt x="673" y="7"/>
                  </a:cubicBezTo>
                  <a:cubicBezTo>
                    <a:pt x="665" y="6"/>
                    <a:pt x="659" y="5"/>
                    <a:pt x="655" y="5"/>
                  </a:cubicBezTo>
                  <a:close/>
                  <a:moveTo>
                    <a:pt x="677" y="32"/>
                  </a:moveTo>
                  <a:cubicBezTo>
                    <a:pt x="670" y="31"/>
                    <a:pt x="659" y="29"/>
                    <a:pt x="652" y="29"/>
                  </a:cubicBezTo>
                  <a:cubicBezTo>
                    <a:pt x="658" y="30"/>
                    <a:pt x="668" y="31"/>
                    <a:pt x="677" y="32"/>
                  </a:cubicBezTo>
                  <a:close/>
                  <a:moveTo>
                    <a:pt x="638" y="468"/>
                  </a:moveTo>
                  <a:cubicBezTo>
                    <a:pt x="645" y="468"/>
                    <a:pt x="654" y="468"/>
                    <a:pt x="656" y="468"/>
                  </a:cubicBezTo>
                  <a:cubicBezTo>
                    <a:pt x="651" y="468"/>
                    <a:pt x="646" y="468"/>
                    <a:pt x="641" y="467"/>
                  </a:cubicBezTo>
                  <a:cubicBezTo>
                    <a:pt x="641" y="468"/>
                    <a:pt x="640" y="468"/>
                    <a:pt x="638" y="468"/>
                  </a:cubicBezTo>
                  <a:close/>
                  <a:moveTo>
                    <a:pt x="631" y="434"/>
                  </a:moveTo>
                  <a:cubicBezTo>
                    <a:pt x="631" y="433"/>
                    <a:pt x="651" y="434"/>
                    <a:pt x="654" y="433"/>
                  </a:cubicBezTo>
                  <a:cubicBezTo>
                    <a:pt x="642" y="433"/>
                    <a:pt x="632" y="433"/>
                    <a:pt x="617" y="433"/>
                  </a:cubicBezTo>
                  <a:cubicBezTo>
                    <a:pt x="617" y="433"/>
                    <a:pt x="616" y="434"/>
                    <a:pt x="614" y="434"/>
                  </a:cubicBezTo>
                  <a:cubicBezTo>
                    <a:pt x="621" y="434"/>
                    <a:pt x="626" y="434"/>
                    <a:pt x="631" y="434"/>
                  </a:cubicBezTo>
                  <a:close/>
                  <a:moveTo>
                    <a:pt x="589" y="432"/>
                  </a:moveTo>
                  <a:cubicBezTo>
                    <a:pt x="593" y="431"/>
                    <a:pt x="581" y="431"/>
                    <a:pt x="578" y="431"/>
                  </a:cubicBezTo>
                  <a:cubicBezTo>
                    <a:pt x="583" y="431"/>
                    <a:pt x="583" y="431"/>
                    <a:pt x="583" y="431"/>
                  </a:cubicBezTo>
                  <a:cubicBezTo>
                    <a:pt x="583" y="432"/>
                    <a:pt x="579" y="432"/>
                    <a:pt x="577" y="432"/>
                  </a:cubicBezTo>
                  <a:lnTo>
                    <a:pt x="589" y="432"/>
                  </a:lnTo>
                  <a:close/>
                  <a:moveTo>
                    <a:pt x="576" y="33"/>
                  </a:moveTo>
                  <a:cubicBezTo>
                    <a:pt x="583" y="32"/>
                    <a:pt x="592" y="32"/>
                    <a:pt x="592" y="31"/>
                  </a:cubicBezTo>
                  <a:cubicBezTo>
                    <a:pt x="583" y="32"/>
                    <a:pt x="581" y="32"/>
                    <a:pt x="576" y="33"/>
                  </a:cubicBezTo>
                  <a:close/>
                  <a:moveTo>
                    <a:pt x="580" y="435"/>
                  </a:moveTo>
                  <a:cubicBezTo>
                    <a:pt x="576" y="434"/>
                    <a:pt x="593" y="434"/>
                    <a:pt x="583" y="433"/>
                  </a:cubicBezTo>
                  <a:cubicBezTo>
                    <a:pt x="579" y="434"/>
                    <a:pt x="569" y="433"/>
                    <a:pt x="565" y="434"/>
                  </a:cubicBezTo>
                  <a:cubicBezTo>
                    <a:pt x="572" y="434"/>
                    <a:pt x="572" y="435"/>
                    <a:pt x="580" y="435"/>
                  </a:cubicBezTo>
                  <a:close/>
                  <a:moveTo>
                    <a:pt x="574" y="28"/>
                  </a:moveTo>
                  <a:cubicBezTo>
                    <a:pt x="576" y="27"/>
                    <a:pt x="560" y="29"/>
                    <a:pt x="563" y="30"/>
                  </a:cubicBezTo>
                  <a:cubicBezTo>
                    <a:pt x="566" y="29"/>
                    <a:pt x="570" y="29"/>
                    <a:pt x="574" y="28"/>
                  </a:cubicBezTo>
                  <a:close/>
                  <a:moveTo>
                    <a:pt x="577" y="433"/>
                  </a:moveTo>
                  <a:cubicBezTo>
                    <a:pt x="573" y="432"/>
                    <a:pt x="575" y="432"/>
                    <a:pt x="566" y="432"/>
                  </a:cubicBezTo>
                  <a:cubicBezTo>
                    <a:pt x="566" y="431"/>
                    <a:pt x="566" y="431"/>
                    <a:pt x="563" y="431"/>
                  </a:cubicBezTo>
                  <a:cubicBezTo>
                    <a:pt x="561" y="432"/>
                    <a:pt x="550" y="432"/>
                    <a:pt x="560" y="432"/>
                  </a:cubicBezTo>
                  <a:cubicBezTo>
                    <a:pt x="558" y="432"/>
                    <a:pt x="557" y="433"/>
                    <a:pt x="557" y="433"/>
                  </a:cubicBezTo>
                  <a:cubicBezTo>
                    <a:pt x="569" y="433"/>
                    <a:pt x="567" y="432"/>
                    <a:pt x="577" y="433"/>
                  </a:cubicBezTo>
                  <a:close/>
                  <a:moveTo>
                    <a:pt x="546" y="36"/>
                  </a:moveTo>
                  <a:cubicBezTo>
                    <a:pt x="558" y="33"/>
                    <a:pt x="560" y="33"/>
                    <a:pt x="565" y="31"/>
                  </a:cubicBezTo>
                  <a:cubicBezTo>
                    <a:pt x="556" y="33"/>
                    <a:pt x="546" y="35"/>
                    <a:pt x="546" y="36"/>
                  </a:cubicBezTo>
                  <a:close/>
                  <a:moveTo>
                    <a:pt x="551" y="466"/>
                  </a:moveTo>
                  <a:cubicBezTo>
                    <a:pt x="541" y="466"/>
                    <a:pt x="531" y="465"/>
                    <a:pt x="528" y="466"/>
                  </a:cubicBezTo>
                  <a:cubicBezTo>
                    <a:pt x="534" y="467"/>
                    <a:pt x="544" y="466"/>
                    <a:pt x="551" y="466"/>
                  </a:cubicBezTo>
                  <a:close/>
                  <a:moveTo>
                    <a:pt x="517" y="465"/>
                  </a:moveTo>
                  <a:cubicBezTo>
                    <a:pt x="524" y="464"/>
                    <a:pt x="511" y="464"/>
                    <a:pt x="508" y="464"/>
                  </a:cubicBezTo>
                  <a:cubicBezTo>
                    <a:pt x="498" y="464"/>
                    <a:pt x="510" y="465"/>
                    <a:pt x="517" y="465"/>
                  </a:cubicBezTo>
                  <a:close/>
                  <a:moveTo>
                    <a:pt x="508" y="49"/>
                  </a:moveTo>
                  <a:cubicBezTo>
                    <a:pt x="518" y="46"/>
                    <a:pt x="516" y="45"/>
                    <a:pt x="513" y="46"/>
                  </a:cubicBezTo>
                  <a:cubicBezTo>
                    <a:pt x="514" y="46"/>
                    <a:pt x="511" y="47"/>
                    <a:pt x="507" y="48"/>
                  </a:cubicBezTo>
                  <a:cubicBezTo>
                    <a:pt x="504" y="49"/>
                    <a:pt x="501" y="50"/>
                    <a:pt x="503" y="49"/>
                  </a:cubicBezTo>
                  <a:cubicBezTo>
                    <a:pt x="495" y="53"/>
                    <a:pt x="487" y="55"/>
                    <a:pt x="482" y="58"/>
                  </a:cubicBezTo>
                  <a:cubicBezTo>
                    <a:pt x="476" y="60"/>
                    <a:pt x="472" y="63"/>
                    <a:pt x="469" y="65"/>
                  </a:cubicBezTo>
                  <a:cubicBezTo>
                    <a:pt x="473" y="63"/>
                    <a:pt x="477" y="61"/>
                    <a:pt x="480" y="59"/>
                  </a:cubicBezTo>
                  <a:cubicBezTo>
                    <a:pt x="484" y="57"/>
                    <a:pt x="487" y="56"/>
                    <a:pt x="490" y="55"/>
                  </a:cubicBezTo>
                  <a:cubicBezTo>
                    <a:pt x="483" y="58"/>
                    <a:pt x="480" y="59"/>
                    <a:pt x="479" y="60"/>
                  </a:cubicBezTo>
                  <a:cubicBezTo>
                    <a:pt x="478" y="60"/>
                    <a:pt x="480" y="60"/>
                    <a:pt x="482" y="59"/>
                  </a:cubicBezTo>
                  <a:cubicBezTo>
                    <a:pt x="482" y="59"/>
                    <a:pt x="481" y="60"/>
                    <a:pt x="481" y="60"/>
                  </a:cubicBezTo>
                  <a:cubicBezTo>
                    <a:pt x="473" y="64"/>
                    <a:pt x="471" y="64"/>
                    <a:pt x="467" y="66"/>
                  </a:cubicBezTo>
                  <a:cubicBezTo>
                    <a:pt x="470" y="66"/>
                    <a:pt x="453" y="73"/>
                    <a:pt x="455" y="74"/>
                  </a:cubicBezTo>
                  <a:cubicBezTo>
                    <a:pt x="463" y="70"/>
                    <a:pt x="457" y="73"/>
                    <a:pt x="455" y="75"/>
                  </a:cubicBezTo>
                  <a:cubicBezTo>
                    <a:pt x="461" y="72"/>
                    <a:pt x="467" y="68"/>
                    <a:pt x="472" y="65"/>
                  </a:cubicBezTo>
                  <a:cubicBezTo>
                    <a:pt x="475" y="63"/>
                    <a:pt x="478" y="61"/>
                    <a:pt x="481" y="60"/>
                  </a:cubicBezTo>
                  <a:cubicBezTo>
                    <a:pt x="484" y="59"/>
                    <a:pt x="487" y="57"/>
                    <a:pt x="490" y="56"/>
                  </a:cubicBezTo>
                  <a:cubicBezTo>
                    <a:pt x="490" y="55"/>
                    <a:pt x="495" y="54"/>
                    <a:pt x="495" y="53"/>
                  </a:cubicBezTo>
                  <a:cubicBezTo>
                    <a:pt x="500" y="51"/>
                    <a:pt x="499" y="52"/>
                    <a:pt x="505" y="50"/>
                  </a:cubicBezTo>
                  <a:cubicBezTo>
                    <a:pt x="506" y="49"/>
                    <a:pt x="506" y="49"/>
                    <a:pt x="511" y="47"/>
                  </a:cubicBezTo>
                  <a:cubicBezTo>
                    <a:pt x="512" y="47"/>
                    <a:pt x="514" y="47"/>
                    <a:pt x="513" y="47"/>
                  </a:cubicBezTo>
                  <a:cubicBezTo>
                    <a:pt x="510" y="48"/>
                    <a:pt x="509" y="48"/>
                    <a:pt x="508" y="49"/>
                  </a:cubicBezTo>
                  <a:close/>
                  <a:moveTo>
                    <a:pt x="514" y="434"/>
                  </a:moveTo>
                  <a:cubicBezTo>
                    <a:pt x="504" y="434"/>
                    <a:pt x="492" y="433"/>
                    <a:pt x="489" y="434"/>
                  </a:cubicBezTo>
                  <a:cubicBezTo>
                    <a:pt x="492" y="434"/>
                    <a:pt x="491" y="434"/>
                    <a:pt x="494" y="435"/>
                  </a:cubicBezTo>
                  <a:cubicBezTo>
                    <a:pt x="502" y="434"/>
                    <a:pt x="510" y="435"/>
                    <a:pt x="514" y="434"/>
                  </a:cubicBezTo>
                  <a:close/>
                  <a:moveTo>
                    <a:pt x="474" y="465"/>
                  </a:moveTo>
                  <a:cubicBezTo>
                    <a:pt x="479" y="465"/>
                    <a:pt x="502" y="465"/>
                    <a:pt x="494" y="464"/>
                  </a:cubicBezTo>
                  <a:cubicBezTo>
                    <a:pt x="494" y="465"/>
                    <a:pt x="493" y="465"/>
                    <a:pt x="491" y="465"/>
                  </a:cubicBezTo>
                  <a:cubicBezTo>
                    <a:pt x="486" y="465"/>
                    <a:pt x="492" y="463"/>
                    <a:pt x="486" y="463"/>
                  </a:cubicBezTo>
                  <a:cubicBezTo>
                    <a:pt x="478" y="464"/>
                    <a:pt x="466" y="463"/>
                    <a:pt x="460" y="464"/>
                  </a:cubicBezTo>
                  <a:cubicBezTo>
                    <a:pt x="470" y="464"/>
                    <a:pt x="469" y="465"/>
                    <a:pt x="474" y="465"/>
                  </a:cubicBezTo>
                  <a:close/>
                  <a:moveTo>
                    <a:pt x="467" y="66"/>
                  </a:moveTo>
                  <a:cubicBezTo>
                    <a:pt x="471" y="63"/>
                    <a:pt x="453" y="73"/>
                    <a:pt x="457" y="70"/>
                  </a:cubicBezTo>
                  <a:cubicBezTo>
                    <a:pt x="454" y="71"/>
                    <a:pt x="450" y="74"/>
                    <a:pt x="447" y="76"/>
                  </a:cubicBezTo>
                  <a:cubicBezTo>
                    <a:pt x="445" y="77"/>
                    <a:pt x="444" y="78"/>
                    <a:pt x="447" y="76"/>
                  </a:cubicBezTo>
                  <a:cubicBezTo>
                    <a:pt x="454" y="71"/>
                    <a:pt x="459" y="70"/>
                    <a:pt x="467" y="66"/>
                  </a:cubicBezTo>
                  <a:close/>
                  <a:moveTo>
                    <a:pt x="451" y="55"/>
                  </a:moveTo>
                  <a:cubicBezTo>
                    <a:pt x="450" y="53"/>
                    <a:pt x="430" y="68"/>
                    <a:pt x="428" y="68"/>
                  </a:cubicBezTo>
                  <a:cubicBezTo>
                    <a:pt x="428" y="68"/>
                    <a:pt x="432" y="67"/>
                    <a:pt x="436" y="64"/>
                  </a:cubicBezTo>
                  <a:cubicBezTo>
                    <a:pt x="440" y="61"/>
                    <a:pt x="445" y="58"/>
                    <a:pt x="451" y="55"/>
                  </a:cubicBezTo>
                  <a:close/>
                  <a:moveTo>
                    <a:pt x="440" y="82"/>
                  </a:moveTo>
                  <a:cubicBezTo>
                    <a:pt x="440" y="80"/>
                    <a:pt x="448" y="77"/>
                    <a:pt x="447" y="77"/>
                  </a:cubicBezTo>
                  <a:cubicBezTo>
                    <a:pt x="442" y="80"/>
                    <a:pt x="442" y="79"/>
                    <a:pt x="438" y="82"/>
                  </a:cubicBezTo>
                  <a:cubicBezTo>
                    <a:pt x="437" y="83"/>
                    <a:pt x="435" y="84"/>
                    <a:pt x="431" y="87"/>
                  </a:cubicBezTo>
                  <a:cubicBezTo>
                    <a:pt x="431" y="86"/>
                    <a:pt x="436" y="82"/>
                    <a:pt x="430" y="86"/>
                  </a:cubicBezTo>
                  <a:cubicBezTo>
                    <a:pt x="430" y="86"/>
                    <a:pt x="425" y="90"/>
                    <a:pt x="424" y="91"/>
                  </a:cubicBezTo>
                  <a:cubicBezTo>
                    <a:pt x="423" y="91"/>
                    <a:pt x="423" y="91"/>
                    <a:pt x="421" y="92"/>
                  </a:cubicBezTo>
                  <a:cubicBezTo>
                    <a:pt x="422" y="93"/>
                    <a:pt x="425" y="91"/>
                    <a:pt x="428" y="89"/>
                  </a:cubicBezTo>
                  <a:cubicBezTo>
                    <a:pt x="428" y="90"/>
                    <a:pt x="420" y="95"/>
                    <a:pt x="420" y="96"/>
                  </a:cubicBezTo>
                  <a:cubicBezTo>
                    <a:pt x="424" y="93"/>
                    <a:pt x="428" y="89"/>
                    <a:pt x="432" y="87"/>
                  </a:cubicBezTo>
                  <a:cubicBezTo>
                    <a:pt x="435" y="84"/>
                    <a:pt x="438" y="83"/>
                    <a:pt x="440" y="82"/>
                  </a:cubicBezTo>
                  <a:close/>
                  <a:moveTo>
                    <a:pt x="445" y="466"/>
                  </a:moveTo>
                  <a:cubicBezTo>
                    <a:pt x="445" y="465"/>
                    <a:pt x="446" y="465"/>
                    <a:pt x="443" y="465"/>
                  </a:cubicBezTo>
                  <a:cubicBezTo>
                    <a:pt x="447" y="466"/>
                    <a:pt x="430" y="465"/>
                    <a:pt x="434" y="466"/>
                  </a:cubicBezTo>
                  <a:cubicBezTo>
                    <a:pt x="438" y="466"/>
                    <a:pt x="441" y="466"/>
                    <a:pt x="445" y="466"/>
                  </a:cubicBezTo>
                  <a:close/>
                  <a:moveTo>
                    <a:pt x="438" y="62"/>
                  </a:moveTo>
                  <a:cubicBezTo>
                    <a:pt x="439" y="59"/>
                    <a:pt x="438" y="59"/>
                    <a:pt x="440" y="58"/>
                  </a:cubicBezTo>
                  <a:cubicBezTo>
                    <a:pt x="432" y="62"/>
                    <a:pt x="435" y="62"/>
                    <a:pt x="422" y="69"/>
                  </a:cubicBezTo>
                  <a:cubicBezTo>
                    <a:pt x="420" y="72"/>
                    <a:pt x="437" y="59"/>
                    <a:pt x="435" y="63"/>
                  </a:cubicBezTo>
                  <a:cubicBezTo>
                    <a:pt x="427" y="68"/>
                    <a:pt x="426" y="68"/>
                    <a:pt x="420" y="72"/>
                  </a:cubicBezTo>
                  <a:cubicBezTo>
                    <a:pt x="420" y="72"/>
                    <a:pt x="431" y="65"/>
                    <a:pt x="438" y="62"/>
                  </a:cubicBezTo>
                  <a:close/>
                  <a:moveTo>
                    <a:pt x="408" y="466"/>
                  </a:moveTo>
                  <a:cubicBezTo>
                    <a:pt x="421" y="466"/>
                    <a:pt x="421" y="466"/>
                    <a:pt x="428" y="466"/>
                  </a:cubicBezTo>
                  <a:cubicBezTo>
                    <a:pt x="427" y="465"/>
                    <a:pt x="413" y="465"/>
                    <a:pt x="408" y="466"/>
                  </a:cubicBezTo>
                  <a:close/>
                  <a:moveTo>
                    <a:pt x="416" y="77"/>
                  </a:moveTo>
                  <a:cubicBezTo>
                    <a:pt x="415" y="77"/>
                    <a:pt x="416" y="76"/>
                    <a:pt x="418" y="74"/>
                  </a:cubicBezTo>
                  <a:cubicBezTo>
                    <a:pt x="409" y="81"/>
                    <a:pt x="409" y="81"/>
                    <a:pt x="397" y="90"/>
                  </a:cubicBezTo>
                  <a:cubicBezTo>
                    <a:pt x="397" y="91"/>
                    <a:pt x="410" y="81"/>
                    <a:pt x="416" y="77"/>
                  </a:cubicBezTo>
                  <a:close/>
                  <a:moveTo>
                    <a:pt x="397" y="465"/>
                  </a:moveTo>
                  <a:cubicBezTo>
                    <a:pt x="397" y="463"/>
                    <a:pt x="397" y="463"/>
                    <a:pt x="397" y="463"/>
                  </a:cubicBezTo>
                  <a:cubicBezTo>
                    <a:pt x="389" y="464"/>
                    <a:pt x="384" y="464"/>
                    <a:pt x="380" y="465"/>
                  </a:cubicBezTo>
                  <a:cubicBezTo>
                    <a:pt x="388" y="464"/>
                    <a:pt x="389" y="464"/>
                    <a:pt x="397" y="465"/>
                  </a:cubicBezTo>
                  <a:close/>
                  <a:moveTo>
                    <a:pt x="391" y="122"/>
                  </a:moveTo>
                  <a:cubicBezTo>
                    <a:pt x="394" y="119"/>
                    <a:pt x="395" y="117"/>
                    <a:pt x="394" y="118"/>
                  </a:cubicBezTo>
                  <a:cubicBezTo>
                    <a:pt x="391" y="121"/>
                    <a:pt x="388" y="123"/>
                    <a:pt x="385" y="126"/>
                  </a:cubicBezTo>
                  <a:cubicBezTo>
                    <a:pt x="383" y="129"/>
                    <a:pt x="381" y="131"/>
                    <a:pt x="380" y="132"/>
                  </a:cubicBezTo>
                  <a:cubicBezTo>
                    <a:pt x="383" y="130"/>
                    <a:pt x="385" y="128"/>
                    <a:pt x="386" y="126"/>
                  </a:cubicBezTo>
                  <a:cubicBezTo>
                    <a:pt x="388" y="124"/>
                    <a:pt x="390" y="123"/>
                    <a:pt x="391" y="122"/>
                  </a:cubicBezTo>
                  <a:close/>
                  <a:moveTo>
                    <a:pt x="386" y="123"/>
                  </a:moveTo>
                  <a:cubicBezTo>
                    <a:pt x="388" y="120"/>
                    <a:pt x="390" y="119"/>
                    <a:pt x="387" y="121"/>
                  </a:cubicBezTo>
                  <a:cubicBezTo>
                    <a:pt x="386" y="122"/>
                    <a:pt x="383" y="124"/>
                    <a:pt x="379" y="129"/>
                  </a:cubicBezTo>
                  <a:cubicBezTo>
                    <a:pt x="379" y="129"/>
                    <a:pt x="378" y="131"/>
                    <a:pt x="381" y="128"/>
                  </a:cubicBezTo>
                  <a:cubicBezTo>
                    <a:pt x="381" y="128"/>
                    <a:pt x="384" y="125"/>
                    <a:pt x="386" y="123"/>
                  </a:cubicBezTo>
                  <a:close/>
                  <a:moveTo>
                    <a:pt x="370" y="137"/>
                  </a:moveTo>
                  <a:cubicBezTo>
                    <a:pt x="368" y="138"/>
                    <a:pt x="375" y="131"/>
                    <a:pt x="376" y="130"/>
                  </a:cubicBezTo>
                  <a:cubicBezTo>
                    <a:pt x="369" y="136"/>
                    <a:pt x="367" y="138"/>
                    <a:pt x="366" y="140"/>
                  </a:cubicBezTo>
                  <a:cubicBezTo>
                    <a:pt x="364" y="141"/>
                    <a:pt x="364" y="142"/>
                    <a:pt x="361" y="147"/>
                  </a:cubicBezTo>
                  <a:cubicBezTo>
                    <a:pt x="363" y="144"/>
                    <a:pt x="364" y="142"/>
                    <a:pt x="366" y="141"/>
                  </a:cubicBezTo>
                  <a:cubicBezTo>
                    <a:pt x="367" y="140"/>
                    <a:pt x="368" y="139"/>
                    <a:pt x="370" y="137"/>
                  </a:cubicBezTo>
                  <a:close/>
                  <a:moveTo>
                    <a:pt x="368" y="143"/>
                  </a:moveTo>
                  <a:cubicBezTo>
                    <a:pt x="367" y="144"/>
                    <a:pt x="369" y="140"/>
                    <a:pt x="365" y="144"/>
                  </a:cubicBezTo>
                  <a:cubicBezTo>
                    <a:pt x="363" y="147"/>
                    <a:pt x="366" y="145"/>
                    <a:pt x="362" y="149"/>
                  </a:cubicBezTo>
                  <a:cubicBezTo>
                    <a:pt x="360" y="150"/>
                    <a:pt x="366" y="143"/>
                    <a:pt x="367" y="141"/>
                  </a:cubicBezTo>
                  <a:cubicBezTo>
                    <a:pt x="364" y="143"/>
                    <a:pt x="363" y="145"/>
                    <a:pt x="362" y="146"/>
                  </a:cubicBezTo>
                  <a:cubicBezTo>
                    <a:pt x="361" y="147"/>
                    <a:pt x="361" y="148"/>
                    <a:pt x="361" y="148"/>
                  </a:cubicBezTo>
                  <a:cubicBezTo>
                    <a:pt x="360" y="150"/>
                    <a:pt x="359" y="151"/>
                    <a:pt x="356" y="155"/>
                  </a:cubicBezTo>
                  <a:cubicBezTo>
                    <a:pt x="353" y="158"/>
                    <a:pt x="364" y="145"/>
                    <a:pt x="358" y="152"/>
                  </a:cubicBezTo>
                  <a:cubicBezTo>
                    <a:pt x="350" y="162"/>
                    <a:pt x="354" y="159"/>
                    <a:pt x="353" y="163"/>
                  </a:cubicBezTo>
                  <a:cubicBezTo>
                    <a:pt x="362" y="151"/>
                    <a:pt x="356" y="157"/>
                    <a:pt x="368" y="143"/>
                  </a:cubicBezTo>
                  <a:close/>
                  <a:moveTo>
                    <a:pt x="330" y="161"/>
                  </a:moveTo>
                  <a:cubicBezTo>
                    <a:pt x="330" y="160"/>
                    <a:pt x="330" y="160"/>
                    <a:pt x="330" y="160"/>
                  </a:cubicBezTo>
                  <a:cubicBezTo>
                    <a:pt x="320" y="174"/>
                    <a:pt x="327" y="166"/>
                    <a:pt x="318" y="177"/>
                  </a:cubicBezTo>
                  <a:cubicBezTo>
                    <a:pt x="319" y="178"/>
                    <a:pt x="326" y="168"/>
                    <a:pt x="330" y="161"/>
                  </a:cubicBezTo>
                  <a:close/>
                  <a:moveTo>
                    <a:pt x="303" y="205"/>
                  </a:moveTo>
                  <a:cubicBezTo>
                    <a:pt x="305" y="202"/>
                    <a:pt x="307" y="199"/>
                    <a:pt x="306" y="198"/>
                  </a:cubicBezTo>
                  <a:cubicBezTo>
                    <a:pt x="301" y="206"/>
                    <a:pt x="303" y="204"/>
                    <a:pt x="301" y="209"/>
                  </a:cubicBezTo>
                  <a:cubicBezTo>
                    <a:pt x="301" y="207"/>
                    <a:pt x="300" y="208"/>
                    <a:pt x="299" y="210"/>
                  </a:cubicBezTo>
                  <a:cubicBezTo>
                    <a:pt x="293" y="222"/>
                    <a:pt x="295" y="219"/>
                    <a:pt x="293" y="224"/>
                  </a:cubicBezTo>
                  <a:cubicBezTo>
                    <a:pt x="291" y="229"/>
                    <a:pt x="289" y="234"/>
                    <a:pt x="290" y="233"/>
                  </a:cubicBezTo>
                  <a:cubicBezTo>
                    <a:pt x="295" y="223"/>
                    <a:pt x="296" y="219"/>
                    <a:pt x="298" y="213"/>
                  </a:cubicBezTo>
                  <a:cubicBezTo>
                    <a:pt x="299" y="212"/>
                    <a:pt x="296" y="219"/>
                    <a:pt x="296" y="220"/>
                  </a:cubicBezTo>
                  <a:cubicBezTo>
                    <a:pt x="298" y="215"/>
                    <a:pt x="301" y="209"/>
                    <a:pt x="303" y="205"/>
                  </a:cubicBezTo>
                  <a:close/>
                  <a:moveTo>
                    <a:pt x="285" y="305"/>
                  </a:moveTo>
                  <a:cubicBezTo>
                    <a:pt x="285" y="305"/>
                    <a:pt x="285" y="304"/>
                    <a:pt x="285" y="304"/>
                  </a:cubicBezTo>
                  <a:cubicBezTo>
                    <a:pt x="285" y="304"/>
                    <a:pt x="283" y="303"/>
                    <a:pt x="279" y="301"/>
                  </a:cubicBezTo>
                  <a:cubicBezTo>
                    <a:pt x="280" y="302"/>
                    <a:pt x="264" y="296"/>
                    <a:pt x="272" y="299"/>
                  </a:cubicBezTo>
                  <a:cubicBezTo>
                    <a:pt x="279" y="302"/>
                    <a:pt x="277" y="302"/>
                    <a:pt x="275" y="301"/>
                  </a:cubicBezTo>
                  <a:cubicBezTo>
                    <a:pt x="273" y="301"/>
                    <a:pt x="271" y="300"/>
                    <a:pt x="279" y="304"/>
                  </a:cubicBezTo>
                  <a:cubicBezTo>
                    <a:pt x="280" y="304"/>
                    <a:pt x="285" y="305"/>
                    <a:pt x="285" y="305"/>
                  </a:cubicBezTo>
                  <a:close/>
                  <a:moveTo>
                    <a:pt x="265" y="296"/>
                  </a:moveTo>
                  <a:cubicBezTo>
                    <a:pt x="266" y="296"/>
                    <a:pt x="264" y="294"/>
                    <a:pt x="259" y="293"/>
                  </a:cubicBezTo>
                  <a:cubicBezTo>
                    <a:pt x="259" y="293"/>
                    <a:pt x="258" y="293"/>
                    <a:pt x="257" y="292"/>
                  </a:cubicBezTo>
                  <a:cubicBezTo>
                    <a:pt x="256" y="292"/>
                    <a:pt x="255" y="292"/>
                    <a:pt x="254" y="292"/>
                  </a:cubicBezTo>
                  <a:cubicBezTo>
                    <a:pt x="253" y="291"/>
                    <a:pt x="251" y="291"/>
                    <a:pt x="250" y="291"/>
                  </a:cubicBezTo>
                  <a:cubicBezTo>
                    <a:pt x="252" y="292"/>
                    <a:pt x="255" y="292"/>
                    <a:pt x="257" y="293"/>
                  </a:cubicBezTo>
                  <a:cubicBezTo>
                    <a:pt x="259" y="294"/>
                    <a:pt x="262" y="295"/>
                    <a:pt x="265" y="296"/>
                  </a:cubicBezTo>
                  <a:close/>
                  <a:moveTo>
                    <a:pt x="245" y="467"/>
                  </a:moveTo>
                  <a:cubicBezTo>
                    <a:pt x="246" y="467"/>
                    <a:pt x="246" y="467"/>
                    <a:pt x="245" y="467"/>
                  </a:cubicBezTo>
                  <a:cubicBezTo>
                    <a:pt x="237" y="467"/>
                    <a:pt x="239" y="467"/>
                    <a:pt x="234" y="467"/>
                  </a:cubicBezTo>
                  <a:cubicBezTo>
                    <a:pt x="233" y="467"/>
                    <a:pt x="229" y="467"/>
                    <a:pt x="228" y="468"/>
                  </a:cubicBezTo>
                  <a:cubicBezTo>
                    <a:pt x="232" y="468"/>
                    <a:pt x="235" y="467"/>
                    <a:pt x="236" y="468"/>
                  </a:cubicBezTo>
                  <a:cubicBezTo>
                    <a:pt x="236" y="468"/>
                    <a:pt x="220" y="469"/>
                    <a:pt x="230" y="469"/>
                  </a:cubicBezTo>
                  <a:cubicBezTo>
                    <a:pt x="236" y="468"/>
                    <a:pt x="238" y="469"/>
                    <a:pt x="239" y="469"/>
                  </a:cubicBezTo>
                  <a:cubicBezTo>
                    <a:pt x="236" y="469"/>
                    <a:pt x="242" y="468"/>
                    <a:pt x="245" y="467"/>
                  </a:cubicBezTo>
                  <a:cubicBezTo>
                    <a:pt x="245" y="467"/>
                    <a:pt x="245" y="467"/>
                    <a:pt x="245" y="467"/>
                  </a:cubicBezTo>
                  <a:close/>
                  <a:moveTo>
                    <a:pt x="230" y="289"/>
                  </a:moveTo>
                  <a:cubicBezTo>
                    <a:pt x="238" y="290"/>
                    <a:pt x="246" y="292"/>
                    <a:pt x="250" y="292"/>
                  </a:cubicBezTo>
                  <a:cubicBezTo>
                    <a:pt x="238" y="289"/>
                    <a:pt x="231" y="289"/>
                    <a:pt x="223" y="287"/>
                  </a:cubicBezTo>
                  <a:cubicBezTo>
                    <a:pt x="222" y="286"/>
                    <a:pt x="231" y="288"/>
                    <a:pt x="229" y="286"/>
                  </a:cubicBezTo>
                  <a:cubicBezTo>
                    <a:pt x="219" y="285"/>
                    <a:pt x="211" y="285"/>
                    <a:pt x="206" y="285"/>
                  </a:cubicBezTo>
                  <a:cubicBezTo>
                    <a:pt x="211" y="285"/>
                    <a:pt x="223" y="286"/>
                    <a:pt x="223" y="287"/>
                  </a:cubicBezTo>
                  <a:cubicBezTo>
                    <a:pt x="214" y="286"/>
                    <a:pt x="217" y="287"/>
                    <a:pt x="209" y="286"/>
                  </a:cubicBezTo>
                  <a:cubicBezTo>
                    <a:pt x="214" y="287"/>
                    <a:pt x="222" y="288"/>
                    <a:pt x="230" y="289"/>
                  </a:cubicBezTo>
                  <a:close/>
                  <a:moveTo>
                    <a:pt x="130" y="308"/>
                  </a:moveTo>
                  <a:cubicBezTo>
                    <a:pt x="125" y="310"/>
                    <a:pt x="127" y="308"/>
                    <a:pt x="120" y="312"/>
                  </a:cubicBezTo>
                  <a:cubicBezTo>
                    <a:pt x="117" y="314"/>
                    <a:pt x="119" y="315"/>
                    <a:pt x="125" y="311"/>
                  </a:cubicBezTo>
                  <a:cubicBezTo>
                    <a:pt x="125" y="311"/>
                    <a:pt x="129" y="309"/>
                    <a:pt x="130" y="308"/>
                  </a:cubicBezTo>
                  <a:close/>
                  <a:moveTo>
                    <a:pt x="125" y="307"/>
                  </a:moveTo>
                  <a:cubicBezTo>
                    <a:pt x="122" y="307"/>
                    <a:pt x="123" y="306"/>
                    <a:pt x="112" y="312"/>
                  </a:cubicBezTo>
                  <a:cubicBezTo>
                    <a:pt x="114" y="312"/>
                    <a:pt x="121" y="308"/>
                    <a:pt x="125" y="307"/>
                  </a:cubicBezTo>
                  <a:close/>
                  <a:moveTo>
                    <a:pt x="85" y="339"/>
                  </a:moveTo>
                  <a:cubicBezTo>
                    <a:pt x="88" y="337"/>
                    <a:pt x="90" y="335"/>
                    <a:pt x="90" y="334"/>
                  </a:cubicBezTo>
                  <a:cubicBezTo>
                    <a:pt x="86" y="337"/>
                    <a:pt x="82" y="341"/>
                    <a:pt x="79" y="345"/>
                  </a:cubicBezTo>
                  <a:cubicBezTo>
                    <a:pt x="79" y="346"/>
                    <a:pt x="79" y="346"/>
                    <a:pt x="79" y="346"/>
                  </a:cubicBezTo>
                  <a:cubicBezTo>
                    <a:pt x="81" y="344"/>
                    <a:pt x="83" y="342"/>
                    <a:pt x="85" y="339"/>
                  </a:cubicBezTo>
                  <a:close/>
                  <a:moveTo>
                    <a:pt x="87" y="333"/>
                  </a:moveTo>
                  <a:cubicBezTo>
                    <a:pt x="88" y="331"/>
                    <a:pt x="82" y="336"/>
                    <a:pt x="86" y="332"/>
                  </a:cubicBezTo>
                  <a:cubicBezTo>
                    <a:pt x="85" y="333"/>
                    <a:pt x="84" y="334"/>
                    <a:pt x="83" y="334"/>
                  </a:cubicBezTo>
                  <a:cubicBezTo>
                    <a:pt x="82" y="335"/>
                    <a:pt x="82" y="336"/>
                    <a:pt x="81" y="337"/>
                  </a:cubicBezTo>
                  <a:cubicBezTo>
                    <a:pt x="80" y="339"/>
                    <a:pt x="78" y="340"/>
                    <a:pt x="77" y="342"/>
                  </a:cubicBezTo>
                  <a:cubicBezTo>
                    <a:pt x="82" y="336"/>
                    <a:pt x="82" y="337"/>
                    <a:pt x="87" y="333"/>
                  </a:cubicBezTo>
                  <a:close/>
                  <a:moveTo>
                    <a:pt x="50" y="391"/>
                  </a:moveTo>
                  <a:cubicBezTo>
                    <a:pt x="50" y="390"/>
                    <a:pt x="50" y="390"/>
                    <a:pt x="50" y="390"/>
                  </a:cubicBezTo>
                  <a:cubicBezTo>
                    <a:pt x="47" y="395"/>
                    <a:pt x="46" y="400"/>
                    <a:pt x="45" y="400"/>
                  </a:cubicBezTo>
                  <a:cubicBezTo>
                    <a:pt x="46" y="397"/>
                    <a:pt x="47" y="395"/>
                    <a:pt x="48" y="392"/>
                  </a:cubicBezTo>
                  <a:cubicBezTo>
                    <a:pt x="45" y="398"/>
                    <a:pt x="44" y="401"/>
                    <a:pt x="42" y="407"/>
                  </a:cubicBezTo>
                  <a:cubicBezTo>
                    <a:pt x="42" y="407"/>
                    <a:pt x="41" y="409"/>
                    <a:pt x="40" y="412"/>
                  </a:cubicBezTo>
                  <a:cubicBezTo>
                    <a:pt x="40" y="412"/>
                    <a:pt x="41" y="411"/>
                    <a:pt x="42" y="410"/>
                  </a:cubicBezTo>
                  <a:cubicBezTo>
                    <a:pt x="39" y="416"/>
                    <a:pt x="40" y="415"/>
                    <a:pt x="39" y="420"/>
                  </a:cubicBezTo>
                  <a:cubicBezTo>
                    <a:pt x="38" y="421"/>
                    <a:pt x="38" y="422"/>
                    <a:pt x="37" y="425"/>
                  </a:cubicBezTo>
                  <a:cubicBezTo>
                    <a:pt x="37" y="426"/>
                    <a:pt x="37" y="427"/>
                    <a:pt x="36" y="429"/>
                  </a:cubicBezTo>
                  <a:cubicBezTo>
                    <a:pt x="36" y="430"/>
                    <a:pt x="36" y="431"/>
                    <a:pt x="36" y="432"/>
                  </a:cubicBezTo>
                  <a:cubicBezTo>
                    <a:pt x="36" y="431"/>
                    <a:pt x="36" y="433"/>
                    <a:pt x="36" y="435"/>
                  </a:cubicBezTo>
                  <a:cubicBezTo>
                    <a:pt x="37" y="434"/>
                    <a:pt x="37" y="432"/>
                    <a:pt x="38" y="429"/>
                  </a:cubicBezTo>
                  <a:cubicBezTo>
                    <a:pt x="38" y="427"/>
                    <a:pt x="39" y="425"/>
                    <a:pt x="39" y="424"/>
                  </a:cubicBezTo>
                  <a:cubicBezTo>
                    <a:pt x="39" y="422"/>
                    <a:pt x="40" y="420"/>
                    <a:pt x="40" y="418"/>
                  </a:cubicBezTo>
                  <a:cubicBezTo>
                    <a:pt x="42" y="415"/>
                    <a:pt x="43" y="411"/>
                    <a:pt x="44" y="408"/>
                  </a:cubicBezTo>
                  <a:cubicBezTo>
                    <a:pt x="43" y="409"/>
                    <a:pt x="44" y="406"/>
                    <a:pt x="45" y="402"/>
                  </a:cubicBezTo>
                  <a:cubicBezTo>
                    <a:pt x="47" y="398"/>
                    <a:pt x="49" y="393"/>
                    <a:pt x="50" y="391"/>
                  </a:cubicBezTo>
                  <a:close/>
                </a:path>
              </a:pathLst>
            </a:custGeom>
            <a:solidFill>
              <a:srgbClr val="C1C1C1">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4" name="Google Shape;44;p6"/>
            <p:cNvSpPr/>
            <p:nvPr/>
          </p:nvSpPr>
          <p:spPr>
            <a:xfrm>
              <a:off x="6769046" y="4371091"/>
              <a:ext cx="18156" cy="20119"/>
            </a:xfrm>
            <a:custGeom>
              <a:avLst/>
              <a:gdLst/>
              <a:ahLst/>
              <a:cxnLst/>
              <a:rect l="l" t="t" r="r" b="b"/>
              <a:pathLst>
                <a:path w="21" h="24" extrusionOk="0">
                  <a:moveTo>
                    <a:pt x="18" y="18"/>
                  </a:moveTo>
                  <a:cubicBezTo>
                    <a:pt x="19" y="20"/>
                    <a:pt x="21" y="22"/>
                    <a:pt x="21" y="24"/>
                  </a:cubicBezTo>
                  <a:cubicBezTo>
                    <a:pt x="20" y="22"/>
                    <a:pt x="16" y="15"/>
                    <a:pt x="11" y="10"/>
                  </a:cubicBezTo>
                  <a:cubicBezTo>
                    <a:pt x="6" y="4"/>
                    <a:pt x="0" y="0"/>
                    <a:pt x="1" y="0"/>
                  </a:cubicBezTo>
                  <a:cubicBezTo>
                    <a:pt x="3" y="1"/>
                    <a:pt x="5" y="3"/>
                    <a:pt x="7" y="5"/>
                  </a:cubicBezTo>
                  <a:cubicBezTo>
                    <a:pt x="9" y="7"/>
                    <a:pt x="11" y="9"/>
                    <a:pt x="13" y="11"/>
                  </a:cubicBezTo>
                  <a:cubicBezTo>
                    <a:pt x="15" y="14"/>
                    <a:pt x="16" y="16"/>
                    <a:pt x="18" y="18"/>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5" name="Google Shape;45;p6"/>
            <p:cNvSpPr/>
            <p:nvPr/>
          </p:nvSpPr>
          <p:spPr>
            <a:xfrm>
              <a:off x="6749418" y="4352935"/>
              <a:ext cx="35331" cy="26498"/>
            </a:xfrm>
            <a:custGeom>
              <a:avLst/>
              <a:gdLst/>
              <a:ahLst/>
              <a:cxnLst/>
              <a:rect l="l" t="t" r="r" b="b"/>
              <a:pathLst>
                <a:path w="41" h="31" extrusionOk="0">
                  <a:moveTo>
                    <a:pt x="41" y="31"/>
                  </a:moveTo>
                  <a:cubicBezTo>
                    <a:pt x="39" y="29"/>
                    <a:pt x="35" y="24"/>
                    <a:pt x="31" y="20"/>
                  </a:cubicBezTo>
                  <a:cubicBezTo>
                    <a:pt x="26" y="16"/>
                    <a:pt x="21" y="12"/>
                    <a:pt x="19" y="10"/>
                  </a:cubicBezTo>
                  <a:cubicBezTo>
                    <a:pt x="15" y="8"/>
                    <a:pt x="18" y="10"/>
                    <a:pt x="21" y="12"/>
                  </a:cubicBezTo>
                  <a:cubicBezTo>
                    <a:pt x="13" y="7"/>
                    <a:pt x="9" y="5"/>
                    <a:pt x="0" y="0"/>
                  </a:cubicBezTo>
                  <a:cubicBezTo>
                    <a:pt x="14" y="6"/>
                    <a:pt x="29" y="15"/>
                    <a:pt x="41" y="31"/>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6" name="Google Shape;46;p6"/>
            <p:cNvSpPr/>
            <p:nvPr/>
          </p:nvSpPr>
          <p:spPr>
            <a:xfrm>
              <a:off x="6735678" y="4408385"/>
              <a:ext cx="36803" cy="1963"/>
            </a:xfrm>
            <a:custGeom>
              <a:avLst/>
              <a:gdLst/>
              <a:ahLst/>
              <a:cxnLst/>
              <a:rect l="l" t="t" r="r" b="b"/>
              <a:pathLst>
                <a:path w="43" h="2" extrusionOk="0">
                  <a:moveTo>
                    <a:pt x="15" y="0"/>
                  </a:moveTo>
                  <a:cubicBezTo>
                    <a:pt x="25" y="1"/>
                    <a:pt x="29" y="1"/>
                    <a:pt x="43" y="1"/>
                  </a:cubicBezTo>
                  <a:cubicBezTo>
                    <a:pt x="30" y="1"/>
                    <a:pt x="20" y="2"/>
                    <a:pt x="6" y="2"/>
                  </a:cubicBezTo>
                  <a:cubicBezTo>
                    <a:pt x="14" y="2"/>
                    <a:pt x="12" y="2"/>
                    <a:pt x="1" y="2"/>
                  </a:cubicBezTo>
                  <a:cubicBezTo>
                    <a:pt x="0" y="1"/>
                    <a:pt x="15" y="1"/>
                    <a:pt x="15" y="0"/>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7" name="Google Shape;47;p6"/>
            <p:cNvSpPr/>
            <p:nvPr/>
          </p:nvSpPr>
          <p:spPr>
            <a:xfrm>
              <a:off x="6745492" y="4357842"/>
              <a:ext cx="19628" cy="10305"/>
            </a:xfrm>
            <a:custGeom>
              <a:avLst/>
              <a:gdLst/>
              <a:ahLst/>
              <a:cxnLst/>
              <a:rect l="l" t="t" r="r" b="b"/>
              <a:pathLst>
                <a:path w="23" h="12" extrusionOk="0">
                  <a:moveTo>
                    <a:pt x="23" y="12"/>
                  </a:moveTo>
                  <a:cubicBezTo>
                    <a:pt x="21" y="12"/>
                    <a:pt x="17" y="9"/>
                    <a:pt x="12" y="6"/>
                  </a:cubicBezTo>
                  <a:cubicBezTo>
                    <a:pt x="10" y="5"/>
                    <a:pt x="8" y="4"/>
                    <a:pt x="5" y="3"/>
                  </a:cubicBezTo>
                  <a:cubicBezTo>
                    <a:pt x="3" y="2"/>
                    <a:pt x="1" y="1"/>
                    <a:pt x="0" y="0"/>
                  </a:cubicBezTo>
                  <a:cubicBezTo>
                    <a:pt x="9" y="3"/>
                    <a:pt x="15" y="7"/>
                    <a:pt x="23" y="12"/>
                  </a:cubicBezTo>
                  <a:close/>
                </a:path>
              </a:pathLst>
            </a:custGeom>
            <a:solidFill>
              <a:srgbClr val="C1C1C1">
                <a:alpha val="51372"/>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8" name="Google Shape;48;p6"/>
            <p:cNvSpPr/>
            <p:nvPr/>
          </p:nvSpPr>
          <p:spPr>
            <a:xfrm rot="1405353">
              <a:off x="7513611" y="3879943"/>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sp>
          <p:nvSpPr>
            <p:cNvPr id="49" name="Google Shape;49;p6"/>
            <p:cNvSpPr/>
            <p:nvPr/>
          </p:nvSpPr>
          <p:spPr>
            <a:xfrm rot="1405353">
              <a:off x="8387574" y="3691246"/>
              <a:ext cx="204787" cy="142875"/>
            </a:xfrm>
            <a:custGeom>
              <a:avLst/>
              <a:gdLst/>
              <a:ahLst/>
              <a:cxnLst/>
              <a:rect l="l" t="t" r="r" b="b"/>
              <a:pathLst>
                <a:path w="70" h="48" extrusionOk="0">
                  <a:moveTo>
                    <a:pt x="67" y="31"/>
                  </a:moveTo>
                  <a:cubicBezTo>
                    <a:pt x="67" y="31"/>
                    <a:pt x="68" y="32"/>
                    <a:pt x="68" y="32"/>
                  </a:cubicBezTo>
                  <a:cubicBezTo>
                    <a:pt x="68" y="31"/>
                    <a:pt x="68" y="31"/>
                    <a:pt x="67" y="31"/>
                  </a:cubicBezTo>
                  <a:close/>
                  <a:moveTo>
                    <a:pt x="62" y="18"/>
                  </a:moveTo>
                  <a:cubicBezTo>
                    <a:pt x="62" y="17"/>
                    <a:pt x="62" y="18"/>
                    <a:pt x="62" y="17"/>
                  </a:cubicBezTo>
                  <a:cubicBezTo>
                    <a:pt x="62" y="17"/>
                    <a:pt x="62" y="17"/>
                    <a:pt x="62" y="17"/>
                  </a:cubicBezTo>
                  <a:cubicBezTo>
                    <a:pt x="62" y="17"/>
                    <a:pt x="62" y="17"/>
                    <a:pt x="62" y="16"/>
                  </a:cubicBezTo>
                  <a:cubicBezTo>
                    <a:pt x="62" y="17"/>
                    <a:pt x="62" y="16"/>
                    <a:pt x="62" y="17"/>
                  </a:cubicBezTo>
                  <a:cubicBezTo>
                    <a:pt x="62" y="17"/>
                    <a:pt x="62" y="17"/>
                    <a:pt x="63" y="18"/>
                  </a:cubicBezTo>
                  <a:cubicBezTo>
                    <a:pt x="62" y="17"/>
                    <a:pt x="62" y="18"/>
                    <a:pt x="62" y="18"/>
                  </a:cubicBezTo>
                  <a:close/>
                  <a:moveTo>
                    <a:pt x="62" y="16"/>
                  </a:moveTo>
                  <a:cubicBezTo>
                    <a:pt x="62" y="16"/>
                    <a:pt x="62" y="16"/>
                    <a:pt x="62" y="16"/>
                  </a:cubicBezTo>
                  <a:cubicBezTo>
                    <a:pt x="62" y="16"/>
                    <a:pt x="62" y="16"/>
                    <a:pt x="62" y="16"/>
                  </a:cubicBezTo>
                  <a:cubicBezTo>
                    <a:pt x="62" y="16"/>
                    <a:pt x="62" y="16"/>
                    <a:pt x="62" y="16"/>
                  </a:cubicBezTo>
                  <a:cubicBezTo>
                    <a:pt x="62" y="16"/>
                    <a:pt x="62" y="16"/>
                    <a:pt x="62" y="16"/>
                  </a:cubicBezTo>
                  <a:close/>
                  <a:moveTo>
                    <a:pt x="60" y="11"/>
                  </a:moveTo>
                  <a:cubicBezTo>
                    <a:pt x="60" y="11"/>
                    <a:pt x="60" y="12"/>
                    <a:pt x="60" y="12"/>
                  </a:cubicBezTo>
                  <a:cubicBezTo>
                    <a:pt x="60" y="12"/>
                    <a:pt x="60" y="11"/>
                    <a:pt x="60" y="11"/>
                  </a:cubicBezTo>
                  <a:close/>
                  <a:moveTo>
                    <a:pt x="58" y="7"/>
                  </a:moveTo>
                  <a:cubicBezTo>
                    <a:pt x="58" y="6"/>
                    <a:pt x="57" y="5"/>
                    <a:pt x="57" y="5"/>
                  </a:cubicBezTo>
                  <a:cubicBezTo>
                    <a:pt x="57" y="5"/>
                    <a:pt x="57" y="5"/>
                    <a:pt x="58" y="6"/>
                  </a:cubicBezTo>
                  <a:cubicBezTo>
                    <a:pt x="58" y="5"/>
                    <a:pt x="58" y="5"/>
                    <a:pt x="57" y="5"/>
                  </a:cubicBezTo>
                  <a:cubicBezTo>
                    <a:pt x="58" y="5"/>
                    <a:pt x="58" y="6"/>
                    <a:pt x="58" y="7"/>
                  </a:cubicBezTo>
                  <a:close/>
                  <a:moveTo>
                    <a:pt x="59" y="8"/>
                  </a:moveTo>
                  <a:cubicBezTo>
                    <a:pt x="59" y="9"/>
                    <a:pt x="59" y="9"/>
                    <a:pt x="59" y="9"/>
                  </a:cubicBezTo>
                  <a:cubicBezTo>
                    <a:pt x="59" y="8"/>
                    <a:pt x="59" y="9"/>
                    <a:pt x="58" y="8"/>
                  </a:cubicBezTo>
                  <a:cubicBezTo>
                    <a:pt x="59" y="8"/>
                    <a:pt x="58" y="8"/>
                    <a:pt x="59" y="8"/>
                  </a:cubicBezTo>
                  <a:close/>
                  <a:moveTo>
                    <a:pt x="50" y="0"/>
                  </a:moveTo>
                  <a:cubicBezTo>
                    <a:pt x="51" y="0"/>
                    <a:pt x="50" y="0"/>
                    <a:pt x="50" y="0"/>
                  </a:cubicBezTo>
                  <a:cubicBezTo>
                    <a:pt x="50" y="0"/>
                    <a:pt x="50" y="0"/>
                    <a:pt x="50" y="0"/>
                  </a:cubicBezTo>
                  <a:cubicBezTo>
                    <a:pt x="50" y="0"/>
                    <a:pt x="50" y="0"/>
                    <a:pt x="50" y="0"/>
                  </a:cubicBezTo>
                  <a:cubicBezTo>
                    <a:pt x="51" y="0"/>
                    <a:pt x="49" y="0"/>
                    <a:pt x="48" y="0"/>
                  </a:cubicBezTo>
                  <a:cubicBezTo>
                    <a:pt x="48" y="0"/>
                    <a:pt x="50" y="0"/>
                    <a:pt x="50" y="0"/>
                  </a:cubicBezTo>
                  <a:close/>
                  <a:moveTo>
                    <a:pt x="56" y="4"/>
                  </a:moveTo>
                  <a:cubicBezTo>
                    <a:pt x="57" y="4"/>
                    <a:pt x="56" y="4"/>
                    <a:pt x="57" y="4"/>
                  </a:cubicBezTo>
                  <a:cubicBezTo>
                    <a:pt x="56" y="4"/>
                    <a:pt x="56" y="4"/>
                    <a:pt x="56" y="4"/>
                  </a:cubicBezTo>
                  <a:cubicBezTo>
                    <a:pt x="56" y="4"/>
                    <a:pt x="56" y="4"/>
                    <a:pt x="56" y="4"/>
                  </a:cubicBezTo>
                  <a:cubicBezTo>
                    <a:pt x="56" y="4"/>
                    <a:pt x="56" y="4"/>
                    <a:pt x="56" y="4"/>
                  </a:cubicBezTo>
                  <a:close/>
                  <a:moveTo>
                    <a:pt x="58" y="9"/>
                  </a:moveTo>
                  <a:cubicBezTo>
                    <a:pt x="58" y="10"/>
                    <a:pt x="58" y="9"/>
                    <a:pt x="58" y="10"/>
                  </a:cubicBezTo>
                  <a:cubicBezTo>
                    <a:pt x="58" y="10"/>
                    <a:pt x="58" y="10"/>
                    <a:pt x="58" y="10"/>
                  </a:cubicBezTo>
                  <a:cubicBezTo>
                    <a:pt x="58" y="10"/>
                    <a:pt x="58" y="9"/>
                    <a:pt x="58" y="9"/>
                  </a:cubicBezTo>
                  <a:cubicBezTo>
                    <a:pt x="58" y="9"/>
                    <a:pt x="58" y="9"/>
                    <a:pt x="58" y="9"/>
                  </a:cubicBezTo>
                  <a:cubicBezTo>
                    <a:pt x="58" y="9"/>
                    <a:pt x="58" y="9"/>
                    <a:pt x="58" y="9"/>
                  </a:cubicBezTo>
                  <a:cubicBezTo>
                    <a:pt x="58" y="9"/>
                    <a:pt x="58" y="9"/>
                    <a:pt x="58" y="9"/>
                  </a:cubicBezTo>
                  <a:close/>
                  <a:moveTo>
                    <a:pt x="37" y="8"/>
                  </a:moveTo>
                  <a:cubicBezTo>
                    <a:pt x="37" y="8"/>
                    <a:pt x="36" y="8"/>
                    <a:pt x="36" y="8"/>
                  </a:cubicBezTo>
                  <a:cubicBezTo>
                    <a:pt x="36" y="8"/>
                    <a:pt x="36" y="8"/>
                    <a:pt x="37" y="8"/>
                  </a:cubicBezTo>
                  <a:close/>
                  <a:moveTo>
                    <a:pt x="40" y="6"/>
                  </a:moveTo>
                  <a:cubicBezTo>
                    <a:pt x="40" y="6"/>
                    <a:pt x="40" y="6"/>
                    <a:pt x="40" y="6"/>
                  </a:cubicBezTo>
                  <a:cubicBezTo>
                    <a:pt x="40" y="6"/>
                    <a:pt x="40" y="6"/>
                    <a:pt x="40" y="6"/>
                  </a:cubicBezTo>
                  <a:cubicBezTo>
                    <a:pt x="40" y="6"/>
                    <a:pt x="40" y="6"/>
                    <a:pt x="41" y="6"/>
                  </a:cubicBezTo>
                  <a:cubicBezTo>
                    <a:pt x="41" y="6"/>
                    <a:pt x="40" y="6"/>
                    <a:pt x="40" y="7"/>
                  </a:cubicBezTo>
                  <a:cubicBezTo>
                    <a:pt x="40" y="7"/>
                    <a:pt x="40" y="7"/>
                    <a:pt x="40" y="7"/>
                  </a:cubicBezTo>
                  <a:cubicBezTo>
                    <a:pt x="40" y="7"/>
                    <a:pt x="40" y="6"/>
                    <a:pt x="40" y="6"/>
                  </a:cubicBezTo>
                  <a:cubicBezTo>
                    <a:pt x="40" y="6"/>
                    <a:pt x="40" y="6"/>
                    <a:pt x="40" y="6"/>
                  </a:cubicBezTo>
                  <a:close/>
                  <a:moveTo>
                    <a:pt x="37" y="8"/>
                  </a:moveTo>
                  <a:cubicBezTo>
                    <a:pt x="37" y="8"/>
                    <a:pt x="37" y="8"/>
                    <a:pt x="37" y="8"/>
                  </a:cubicBezTo>
                  <a:cubicBezTo>
                    <a:pt x="37" y="8"/>
                    <a:pt x="37" y="8"/>
                    <a:pt x="37" y="8"/>
                  </a:cubicBezTo>
                  <a:close/>
                  <a:moveTo>
                    <a:pt x="42" y="5"/>
                  </a:moveTo>
                  <a:cubicBezTo>
                    <a:pt x="42" y="6"/>
                    <a:pt x="41" y="6"/>
                    <a:pt x="41" y="6"/>
                  </a:cubicBezTo>
                  <a:cubicBezTo>
                    <a:pt x="41" y="5"/>
                    <a:pt x="42" y="5"/>
                    <a:pt x="42" y="5"/>
                  </a:cubicBezTo>
                  <a:close/>
                  <a:moveTo>
                    <a:pt x="37" y="8"/>
                  </a:moveTo>
                  <a:cubicBezTo>
                    <a:pt x="38" y="8"/>
                    <a:pt x="38" y="8"/>
                    <a:pt x="38" y="8"/>
                  </a:cubicBezTo>
                  <a:cubicBezTo>
                    <a:pt x="38" y="8"/>
                    <a:pt x="38" y="8"/>
                    <a:pt x="38" y="8"/>
                  </a:cubicBezTo>
                  <a:cubicBezTo>
                    <a:pt x="38" y="8"/>
                    <a:pt x="38" y="8"/>
                    <a:pt x="37" y="8"/>
                  </a:cubicBezTo>
                  <a:cubicBezTo>
                    <a:pt x="37" y="8"/>
                    <a:pt x="38" y="8"/>
                    <a:pt x="37" y="8"/>
                  </a:cubicBezTo>
                  <a:close/>
                  <a:moveTo>
                    <a:pt x="20" y="20"/>
                  </a:moveTo>
                  <a:cubicBezTo>
                    <a:pt x="20" y="20"/>
                    <a:pt x="20" y="20"/>
                    <a:pt x="20" y="20"/>
                  </a:cubicBezTo>
                  <a:cubicBezTo>
                    <a:pt x="20" y="20"/>
                    <a:pt x="20" y="20"/>
                    <a:pt x="19" y="20"/>
                  </a:cubicBezTo>
                  <a:cubicBezTo>
                    <a:pt x="19" y="21"/>
                    <a:pt x="20" y="20"/>
                    <a:pt x="20" y="20"/>
                  </a:cubicBezTo>
                  <a:close/>
                  <a:moveTo>
                    <a:pt x="35" y="10"/>
                  </a:moveTo>
                  <a:cubicBezTo>
                    <a:pt x="35" y="10"/>
                    <a:pt x="35" y="10"/>
                    <a:pt x="35" y="11"/>
                  </a:cubicBezTo>
                  <a:cubicBezTo>
                    <a:pt x="34" y="10"/>
                    <a:pt x="35" y="10"/>
                    <a:pt x="35" y="10"/>
                  </a:cubicBezTo>
                  <a:close/>
                  <a:moveTo>
                    <a:pt x="17" y="22"/>
                  </a:moveTo>
                  <a:cubicBezTo>
                    <a:pt x="17" y="22"/>
                    <a:pt x="17" y="22"/>
                    <a:pt x="17" y="22"/>
                  </a:cubicBezTo>
                  <a:cubicBezTo>
                    <a:pt x="17" y="23"/>
                    <a:pt x="17" y="23"/>
                    <a:pt x="17" y="23"/>
                  </a:cubicBezTo>
                  <a:cubicBezTo>
                    <a:pt x="17" y="23"/>
                    <a:pt x="17" y="23"/>
                    <a:pt x="17" y="23"/>
                  </a:cubicBezTo>
                  <a:cubicBezTo>
                    <a:pt x="17" y="23"/>
                    <a:pt x="17" y="22"/>
                    <a:pt x="17" y="22"/>
                  </a:cubicBezTo>
                  <a:close/>
                  <a:moveTo>
                    <a:pt x="23" y="18"/>
                  </a:moveTo>
                  <a:cubicBezTo>
                    <a:pt x="23" y="18"/>
                    <a:pt x="24" y="18"/>
                    <a:pt x="23" y="18"/>
                  </a:cubicBezTo>
                  <a:cubicBezTo>
                    <a:pt x="23" y="18"/>
                    <a:pt x="23" y="18"/>
                    <a:pt x="23" y="18"/>
                  </a:cubicBezTo>
                  <a:close/>
                  <a:moveTo>
                    <a:pt x="26" y="17"/>
                  </a:moveTo>
                  <a:cubicBezTo>
                    <a:pt x="26" y="16"/>
                    <a:pt x="26" y="17"/>
                    <a:pt x="26" y="16"/>
                  </a:cubicBezTo>
                  <a:cubicBezTo>
                    <a:pt x="27" y="16"/>
                    <a:pt x="26" y="17"/>
                    <a:pt x="26" y="17"/>
                  </a:cubicBezTo>
                  <a:cubicBezTo>
                    <a:pt x="25" y="17"/>
                    <a:pt x="26" y="17"/>
                    <a:pt x="26" y="17"/>
                  </a:cubicBezTo>
                  <a:close/>
                  <a:moveTo>
                    <a:pt x="28" y="15"/>
                  </a:moveTo>
                  <a:cubicBezTo>
                    <a:pt x="28" y="16"/>
                    <a:pt x="28" y="16"/>
                    <a:pt x="28" y="16"/>
                  </a:cubicBezTo>
                  <a:cubicBezTo>
                    <a:pt x="28" y="15"/>
                    <a:pt x="28" y="15"/>
                    <a:pt x="28" y="15"/>
                  </a:cubicBezTo>
                  <a:close/>
                  <a:moveTo>
                    <a:pt x="35" y="11"/>
                  </a:moveTo>
                  <a:cubicBezTo>
                    <a:pt x="35" y="10"/>
                    <a:pt x="35" y="11"/>
                    <a:pt x="35" y="11"/>
                  </a:cubicBezTo>
                  <a:cubicBezTo>
                    <a:pt x="35" y="11"/>
                    <a:pt x="35" y="11"/>
                    <a:pt x="35" y="11"/>
                  </a:cubicBezTo>
                  <a:cubicBezTo>
                    <a:pt x="35" y="11"/>
                    <a:pt x="35" y="11"/>
                    <a:pt x="35" y="11"/>
                  </a:cubicBezTo>
                  <a:close/>
                  <a:moveTo>
                    <a:pt x="9" y="29"/>
                  </a:moveTo>
                  <a:cubicBezTo>
                    <a:pt x="9" y="29"/>
                    <a:pt x="9" y="29"/>
                    <a:pt x="10" y="29"/>
                  </a:cubicBezTo>
                  <a:cubicBezTo>
                    <a:pt x="10" y="29"/>
                    <a:pt x="9" y="29"/>
                    <a:pt x="9" y="29"/>
                  </a:cubicBezTo>
                  <a:close/>
                  <a:moveTo>
                    <a:pt x="8" y="30"/>
                  </a:moveTo>
                  <a:cubicBezTo>
                    <a:pt x="8" y="30"/>
                    <a:pt x="8" y="30"/>
                    <a:pt x="7" y="31"/>
                  </a:cubicBezTo>
                  <a:cubicBezTo>
                    <a:pt x="7" y="30"/>
                    <a:pt x="8" y="30"/>
                    <a:pt x="8" y="30"/>
                  </a:cubicBezTo>
                  <a:close/>
                  <a:moveTo>
                    <a:pt x="9" y="29"/>
                  </a:moveTo>
                  <a:cubicBezTo>
                    <a:pt x="9" y="29"/>
                    <a:pt x="9" y="30"/>
                    <a:pt x="9" y="29"/>
                  </a:cubicBezTo>
                  <a:cubicBezTo>
                    <a:pt x="9" y="29"/>
                    <a:pt x="9" y="29"/>
                    <a:pt x="9" y="29"/>
                  </a:cubicBezTo>
                  <a:close/>
                  <a:moveTo>
                    <a:pt x="5" y="34"/>
                  </a:moveTo>
                  <a:cubicBezTo>
                    <a:pt x="5" y="34"/>
                    <a:pt x="5" y="34"/>
                    <a:pt x="6" y="34"/>
                  </a:cubicBezTo>
                  <a:cubicBezTo>
                    <a:pt x="6" y="34"/>
                    <a:pt x="5" y="34"/>
                    <a:pt x="6" y="35"/>
                  </a:cubicBezTo>
                  <a:cubicBezTo>
                    <a:pt x="5" y="35"/>
                    <a:pt x="5" y="34"/>
                    <a:pt x="5" y="34"/>
                  </a:cubicBezTo>
                  <a:close/>
                  <a:moveTo>
                    <a:pt x="7" y="33"/>
                  </a:moveTo>
                  <a:cubicBezTo>
                    <a:pt x="7" y="32"/>
                    <a:pt x="8" y="32"/>
                    <a:pt x="8" y="32"/>
                  </a:cubicBezTo>
                  <a:cubicBezTo>
                    <a:pt x="8" y="32"/>
                    <a:pt x="8" y="32"/>
                    <a:pt x="7" y="33"/>
                  </a:cubicBezTo>
                  <a:close/>
                  <a:moveTo>
                    <a:pt x="3" y="36"/>
                  </a:moveTo>
                  <a:cubicBezTo>
                    <a:pt x="3" y="36"/>
                    <a:pt x="3" y="36"/>
                    <a:pt x="3" y="36"/>
                  </a:cubicBezTo>
                  <a:cubicBezTo>
                    <a:pt x="3" y="36"/>
                    <a:pt x="3" y="36"/>
                    <a:pt x="3" y="36"/>
                  </a:cubicBezTo>
                  <a:cubicBezTo>
                    <a:pt x="3" y="36"/>
                    <a:pt x="3" y="36"/>
                    <a:pt x="3" y="36"/>
                  </a:cubicBezTo>
                  <a:close/>
                  <a:moveTo>
                    <a:pt x="1" y="38"/>
                  </a:moveTo>
                  <a:cubicBezTo>
                    <a:pt x="1" y="39"/>
                    <a:pt x="0" y="40"/>
                    <a:pt x="1" y="39"/>
                  </a:cubicBezTo>
                  <a:cubicBezTo>
                    <a:pt x="1" y="38"/>
                    <a:pt x="1" y="38"/>
                    <a:pt x="1" y="38"/>
                  </a:cubicBezTo>
                  <a:close/>
                  <a:moveTo>
                    <a:pt x="64" y="46"/>
                  </a:moveTo>
                  <a:cubicBezTo>
                    <a:pt x="64" y="46"/>
                    <a:pt x="64" y="45"/>
                    <a:pt x="64" y="45"/>
                  </a:cubicBezTo>
                  <a:cubicBezTo>
                    <a:pt x="64" y="45"/>
                    <a:pt x="64" y="46"/>
                    <a:pt x="64" y="46"/>
                  </a:cubicBezTo>
                  <a:close/>
                  <a:moveTo>
                    <a:pt x="2" y="40"/>
                  </a:moveTo>
                  <a:cubicBezTo>
                    <a:pt x="2" y="40"/>
                    <a:pt x="3" y="39"/>
                    <a:pt x="3" y="39"/>
                  </a:cubicBezTo>
                  <a:cubicBezTo>
                    <a:pt x="2" y="39"/>
                    <a:pt x="2" y="40"/>
                    <a:pt x="2" y="40"/>
                  </a:cubicBezTo>
                  <a:close/>
                  <a:moveTo>
                    <a:pt x="60" y="37"/>
                  </a:moveTo>
                  <a:cubicBezTo>
                    <a:pt x="60" y="38"/>
                    <a:pt x="60" y="37"/>
                    <a:pt x="60" y="37"/>
                  </a:cubicBezTo>
                  <a:cubicBezTo>
                    <a:pt x="59" y="37"/>
                    <a:pt x="59" y="37"/>
                    <a:pt x="59" y="37"/>
                  </a:cubicBezTo>
                  <a:cubicBezTo>
                    <a:pt x="60" y="37"/>
                    <a:pt x="60" y="37"/>
                    <a:pt x="60" y="37"/>
                  </a:cubicBezTo>
                  <a:close/>
                  <a:moveTo>
                    <a:pt x="4" y="40"/>
                  </a:moveTo>
                  <a:cubicBezTo>
                    <a:pt x="4" y="40"/>
                    <a:pt x="4" y="40"/>
                    <a:pt x="4" y="40"/>
                  </a:cubicBezTo>
                  <a:cubicBezTo>
                    <a:pt x="4" y="40"/>
                    <a:pt x="4" y="40"/>
                    <a:pt x="5" y="40"/>
                  </a:cubicBezTo>
                  <a:cubicBezTo>
                    <a:pt x="4" y="40"/>
                    <a:pt x="4" y="40"/>
                    <a:pt x="3" y="41"/>
                  </a:cubicBezTo>
                  <a:cubicBezTo>
                    <a:pt x="3" y="40"/>
                    <a:pt x="4" y="40"/>
                    <a:pt x="4" y="40"/>
                  </a:cubicBezTo>
                  <a:close/>
                  <a:moveTo>
                    <a:pt x="61" y="42"/>
                  </a:moveTo>
                  <a:cubicBezTo>
                    <a:pt x="61" y="42"/>
                    <a:pt x="62" y="43"/>
                    <a:pt x="61" y="42"/>
                  </a:cubicBezTo>
                  <a:cubicBezTo>
                    <a:pt x="61" y="42"/>
                    <a:pt x="61" y="42"/>
                    <a:pt x="61" y="42"/>
                  </a:cubicBezTo>
                  <a:close/>
                  <a:moveTo>
                    <a:pt x="8" y="37"/>
                  </a:moveTo>
                  <a:cubicBezTo>
                    <a:pt x="8" y="37"/>
                    <a:pt x="8" y="37"/>
                    <a:pt x="8" y="37"/>
                  </a:cubicBezTo>
                  <a:cubicBezTo>
                    <a:pt x="8" y="37"/>
                    <a:pt x="8" y="37"/>
                    <a:pt x="8" y="37"/>
                  </a:cubicBezTo>
                  <a:cubicBezTo>
                    <a:pt x="8" y="37"/>
                    <a:pt x="8" y="37"/>
                    <a:pt x="8" y="37"/>
                  </a:cubicBezTo>
                  <a:cubicBezTo>
                    <a:pt x="8" y="37"/>
                    <a:pt x="8" y="37"/>
                    <a:pt x="8" y="37"/>
                  </a:cubicBezTo>
                  <a:close/>
                  <a:moveTo>
                    <a:pt x="6" y="39"/>
                  </a:moveTo>
                  <a:cubicBezTo>
                    <a:pt x="6" y="39"/>
                    <a:pt x="5" y="39"/>
                    <a:pt x="5" y="40"/>
                  </a:cubicBezTo>
                  <a:cubicBezTo>
                    <a:pt x="5" y="39"/>
                    <a:pt x="6" y="39"/>
                    <a:pt x="6" y="39"/>
                  </a:cubicBezTo>
                  <a:close/>
                  <a:moveTo>
                    <a:pt x="9" y="37"/>
                  </a:moveTo>
                  <a:cubicBezTo>
                    <a:pt x="10" y="37"/>
                    <a:pt x="9" y="37"/>
                    <a:pt x="9" y="37"/>
                  </a:cubicBezTo>
                  <a:cubicBezTo>
                    <a:pt x="9" y="37"/>
                    <a:pt x="9" y="37"/>
                    <a:pt x="9" y="37"/>
                  </a:cubicBezTo>
                  <a:cubicBezTo>
                    <a:pt x="9" y="37"/>
                    <a:pt x="9" y="37"/>
                    <a:pt x="9" y="37"/>
                  </a:cubicBezTo>
                  <a:close/>
                  <a:moveTo>
                    <a:pt x="9" y="37"/>
                  </a:moveTo>
                  <a:cubicBezTo>
                    <a:pt x="9" y="37"/>
                    <a:pt x="9" y="37"/>
                    <a:pt x="9" y="37"/>
                  </a:cubicBezTo>
                  <a:cubicBezTo>
                    <a:pt x="10" y="37"/>
                    <a:pt x="9" y="37"/>
                    <a:pt x="9" y="38"/>
                  </a:cubicBezTo>
                  <a:cubicBezTo>
                    <a:pt x="9" y="37"/>
                    <a:pt x="9" y="37"/>
                    <a:pt x="9" y="37"/>
                  </a:cubicBezTo>
                  <a:close/>
                  <a:moveTo>
                    <a:pt x="56" y="30"/>
                  </a:moveTo>
                  <a:cubicBezTo>
                    <a:pt x="56" y="30"/>
                    <a:pt x="56" y="30"/>
                    <a:pt x="56" y="30"/>
                  </a:cubicBezTo>
                  <a:cubicBezTo>
                    <a:pt x="56" y="29"/>
                    <a:pt x="57" y="30"/>
                    <a:pt x="56" y="30"/>
                  </a:cubicBezTo>
                  <a:close/>
                  <a:moveTo>
                    <a:pt x="52" y="20"/>
                  </a:moveTo>
                  <a:cubicBezTo>
                    <a:pt x="53" y="20"/>
                    <a:pt x="53" y="20"/>
                    <a:pt x="53" y="21"/>
                  </a:cubicBezTo>
                  <a:cubicBezTo>
                    <a:pt x="53" y="20"/>
                    <a:pt x="52" y="20"/>
                    <a:pt x="52" y="20"/>
                  </a:cubicBezTo>
                  <a:close/>
                  <a:moveTo>
                    <a:pt x="56" y="29"/>
                  </a:moveTo>
                  <a:cubicBezTo>
                    <a:pt x="56" y="29"/>
                    <a:pt x="55" y="29"/>
                    <a:pt x="55" y="29"/>
                  </a:cubicBezTo>
                  <a:cubicBezTo>
                    <a:pt x="56" y="29"/>
                    <a:pt x="56" y="29"/>
                    <a:pt x="56" y="29"/>
                  </a:cubicBezTo>
                  <a:close/>
                  <a:moveTo>
                    <a:pt x="43" y="14"/>
                  </a:moveTo>
                  <a:cubicBezTo>
                    <a:pt x="43" y="14"/>
                    <a:pt x="43" y="14"/>
                    <a:pt x="43" y="14"/>
                  </a:cubicBezTo>
                  <a:cubicBezTo>
                    <a:pt x="43" y="14"/>
                    <a:pt x="44" y="14"/>
                    <a:pt x="44" y="13"/>
                  </a:cubicBezTo>
                  <a:cubicBezTo>
                    <a:pt x="44" y="14"/>
                    <a:pt x="44" y="14"/>
                    <a:pt x="44" y="14"/>
                  </a:cubicBezTo>
                  <a:cubicBezTo>
                    <a:pt x="44" y="14"/>
                    <a:pt x="44" y="14"/>
                    <a:pt x="44" y="14"/>
                  </a:cubicBezTo>
                  <a:cubicBezTo>
                    <a:pt x="44" y="14"/>
                    <a:pt x="44" y="14"/>
                    <a:pt x="43" y="14"/>
                  </a:cubicBezTo>
                  <a:cubicBezTo>
                    <a:pt x="43" y="14"/>
                    <a:pt x="44" y="14"/>
                    <a:pt x="43" y="14"/>
                  </a:cubicBezTo>
                  <a:cubicBezTo>
                    <a:pt x="43" y="15"/>
                    <a:pt x="44" y="14"/>
                    <a:pt x="44" y="15"/>
                  </a:cubicBezTo>
                  <a:cubicBezTo>
                    <a:pt x="43" y="15"/>
                    <a:pt x="43" y="15"/>
                    <a:pt x="43" y="15"/>
                  </a:cubicBezTo>
                  <a:cubicBezTo>
                    <a:pt x="43" y="15"/>
                    <a:pt x="43" y="15"/>
                    <a:pt x="43" y="15"/>
                  </a:cubicBezTo>
                  <a:cubicBezTo>
                    <a:pt x="43" y="15"/>
                    <a:pt x="43" y="15"/>
                    <a:pt x="43" y="15"/>
                  </a:cubicBezTo>
                  <a:cubicBezTo>
                    <a:pt x="43" y="14"/>
                    <a:pt x="43" y="15"/>
                    <a:pt x="43" y="15"/>
                  </a:cubicBezTo>
                  <a:cubicBezTo>
                    <a:pt x="42" y="15"/>
                    <a:pt x="43" y="14"/>
                    <a:pt x="43" y="14"/>
                  </a:cubicBezTo>
                  <a:close/>
                  <a:moveTo>
                    <a:pt x="15" y="33"/>
                  </a:moveTo>
                  <a:cubicBezTo>
                    <a:pt x="15" y="33"/>
                    <a:pt x="16" y="33"/>
                    <a:pt x="15" y="34"/>
                  </a:cubicBezTo>
                  <a:lnTo>
                    <a:pt x="15" y="33"/>
                  </a:lnTo>
                  <a:close/>
                  <a:moveTo>
                    <a:pt x="34" y="20"/>
                  </a:moveTo>
                  <a:cubicBezTo>
                    <a:pt x="34" y="20"/>
                    <a:pt x="34" y="20"/>
                    <a:pt x="34" y="20"/>
                  </a:cubicBezTo>
                  <a:cubicBezTo>
                    <a:pt x="34" y="20"/>
                    <a:pt x="33" y="21"/>
                    <a:pt x="33" y="21"/>
                  </a:cubicBezTo>
                  <a:cubicBezTo>
                    <a:pt x="33" y="20"/>
                    <a:pt x="34" y="20"/>
                    <a:pt x="34" y="20"/>
                  </a:cubicBezTo>
                  <a:close/>
                  <a:moveTo>
                    <a:pt x="48" y="12"/>
                  </a:moveTo>
                  <a:cubicBezTo>
                    <a:pt x="48" y="12"/>
                    <a:pt x="48" y="12"/>
                    <a:pt x="48" y="12"/>
                  </a:cubicBezTo>
                  <a:cubicBezTo>
                    <a:pt x="48" y="12"/>
                    <a:pt x="48" y="12"/>
                    <a:pt x="48" y="12"/>
                  </a:cubicBezTo>
                  <a:cubicBezTo>
                    <a:pt x="48" y="12"/>
                    <a:pt x="48" y="12"/>
                    <a:pt x="48" y="12"/>
                  </a:cubicBezTo>
                  <a:cubicBezTo>
                    <a:pt x="48" y="12"/>
                    <a:pt x="47" y="12"/>
                    <a:pt x="48" y="12"/>
                  </a:cubicBezTo>
                  <a:close/>
                  <a:moveTo>
                    <a:pt x="35" y="20"/>
                  </a:moveTo>
                  <a:cubicBezTo>
                    <a:pt x="35" y="20"/>
                    <a:pt x="34" y="20"/>
                    <a:pt x="34" y="20"/>
                  </a:cubicBezTo>
                  <a:cubicBezTo>
                    <a:pt x="35" y="20"/>
                    <a:pt x="35" y="20"/>
                    <a:pt x="35" y="20"/>
                  </a:cubicBezTo>
                  <a:close/>
                  <a:moveTo>
                    <a:pt x="56" y="33"/>
                  </a:moveTo>
                  <a:cubicBezTo>
                    <a:pt x="55" y="32"/>
                    <a:pt x="55" y="31"/>
                    <a:pt x="54" y="29"/>
                  </a:cubicBezTo>
                  <a:cubicBezTo>
                    <a:pt x="55" y="30"/>
                    <a:pt x="56" y="32"/>
                    <a:pt x="56" y="33"/>
                  </a:cubicBezTo>
                  <a:close/>
                  <a:moveTo>
                    <a:pt x="30" y="24"/>
                  </a:moveTo>
                  <a:cubicBezTo>
                    <a:pt x="29" y="24"/>
                    <a:pt x="29" y="24"/>
                    <a:pt x="29" y="24"/>
                  </a:cubicBezTo>
                  <a:cubicBezTo>
                    <a:pt x="29" y="24"/>
                    <a:pt x="30" y="24"/>
                    <a:pt x="30" y="24"/>
                  </a:cubicBezTo>
                  <a:close/>
                  <a:moveTo>
                    <a:pt x="31" y="23"/>
                  </a:moveTo>
                  <a:cubicBezTo>
                    <a:pt x="31" y="23"/>
                    <a:pt x="31" y="23"/>
                    <a:pt x="32" y="23"/>
                  </a:cubicBezTo>
                  <a:cubicBezTo>
                    <a:pt x="31" y="23"/>
                    <a:pt x="31" y="23"/>
                    <a:pt x="31" y="23"/>
                  </a:cubicBezTo>
                  <a:cubicBezTo>
                    <a:pt x="31" y="23"/>
                    <a:pt x="31" y="23"/>
                    <a:pt x="31" y="23"/>
                  </a:cubicBezTo>
                  <a:cubicBezTo>
                    <a:pt x="31" y="23"/>
                    <a:pt x="31" y="23"/>
                    <a:pt x="31" y="23"/>
                  </a:cubicBezTo>
                  <a:close/>
                  <a:moveTo>
                    <a:pt x="41" y="16"/>
                  </a:moveTo>
                  <a:cubicBezTo>
                    <a:pt x="41" y="16"/>
                    <a:pt x="41" y="16"/>
                    <a:pt x="41" y="17"/>
                  </a:cubicBezTo>
                  <a:cubicBezTo>
                    <a:pt x="41" y="16"/>
                    <a:pt x="41" y="16"/>
                    <a:pt x="41" y="16"/>
                  </a:cubicBezTo>
                  <a:close/>
                  <a:moveTo>
                    <a:pt x="48" y="12"/>
                  </a:moveTo>
                  <a:cubicBezTo>
                    <a:pt x="48" y="12"/>
                    <a:pt x="48" y="12"/>
                    <a:pt x="48" y="12"/>
                  </a:cubicBezTo>
                  <a:cubicBezTo>
                    <a:pt x="48" y="12"/>
                    <a:pt x="48" y="12"/>
                    <a:pt x="48" y="12"/>
                  </a:cubicBezTo>
                  <a:cubicBezTo>
                    <a:pt x="48" y="12"/>
                    <a:pt x="48" y="12"/>
                    <a:pt x="48" y="12"/>
                  </a:cubicBezTo>
                  <a:close/>
                  <a:moveTo>
                    <a:pt x="69" y="35"/>
                  </a:moveTo>
                  <a:cubicBezTo>
                    <a:pt x="69" y="35"/>
                    <a:pt x="69" y="35"/>
                    <a:pt x="69" y="35"/>
                  </a:cubicBezTo>
                  <a:cubicBezTo>
                    <a:pt x="69" y="35"/>
                    <a:pt x="69" y="35"/>
                    <a:pt x="69" y="34"/>
                  </a:cubicBezTo>
                  <a:cubicBezTo>
                    <a:pt x="69" y="34"/>
                    <a:pt x="69" y="35"/>
                    <a:pt x="69" y="35"/>
                  </a:cubicBezTo>
                  <a:close/>
                  <a:moveTo>
                    <a:pt x="67" y="28"/>
                  </a:moveTo>
                  <a:cubicBezTo>
                    <a:pt x="66" y="28"/>
                    <a:pt x="66" y="27"/>
                    <a:pt x="66" y="27"/>
                  </a:cubicBezTo>
                  <a:cubicBezTo>
                    <a:pt x="66" y="27"/>
                    <a:pt x="66" y="27"/>
                    <a:pt x="66" y="27"/>
                  </a:cubicBezTo>
                  <a:cubicBezTo>
                    <a:pt x="66" y="27"/>
                    <a:pt x="66" y="28"/>
                    <a:pt x="66" y="27"/>
                  </a:cubicBezTo>
                  <a:cubicBezTo>
                    <a:pt x="66" y="28"/>
                    <a:pt x="67" y="29"/>
                    <a:pt x="67" y="30"/>
                  </a:cubicBezTo>
                  <a:cubicBezTo>
                    <a:pt x="67" y="30"/>
                    <a:pt x="67" y="31"/>
                    <a:pt x="67" y="31"/>
                  </a:cubicBezTo>
                  <a:cubicBezTo>
                    <a:pt x="67" y="31"/>
                    <a:pt x="67" y="30"/>
                    <a:pt x="67" y="30"/>
                  </a:cubicBezTo>
                  <a:cubicBezTo>
                    <a:pt x="67" y="31"/>
                    <a:pt x="68" y="32"/>
                    <a:pt x="68" y="33"/>
                  </a:cubicBezTo>
                  <a:cubicBezTo>
                    <a:pt x="68" y="33"/>
                    <a:pt x="68" y="33"/>
                    <a:pt x="69" y="33"/>
                  </a:cubicBezTo>
                  <a:cubicBezTo>
                    <a:pt x="69" y="34"/>
                    <a:pt x="69" y="34"/>
                    <a:pt x="69" y="34"/>
                  </a:cubicBezTo>
                  <a:cubicBezTo>
                    <a:pt x="69" y="34"/>
                    <a:pt x="69" y="34"/>
                    <a:pt x="68" y="34"/>
                  </a:cubicBezTo>
                  <a:cubicBezTo>
                    <a:pt x="68" y="34"/>
                    <a:pt x="69" y="35"/>
                    <a:pt x="69" y="35"/>
                  </a:cubicBezTo>
                  <a:cubicBezTo>
                    <a:pt x="68" y="35"/>
                    <a:pt x="68" y="34"/>
                    <a:pt x="68" y="34"/>
                  </a:cubicBezTo>
                  <a:cubicBezTo>
                    <a:pt x="68" y="34"/>
                    <a:pt x="67" y="33"/>
                    <a:pt x="67" y="33"/>
                  </a:cubicBezTo>
                  <a:cubicBezTo>
                    <a:pt x="67" y="33"/>
                    <a:pt x="67" y="33"/>
                    <a:pt x="67" y="33"/>
                  </a:cubicBezTo>
                  <a:cubicBezTo>
                    <a:pt x="67" y="33"/>
                    <a:pt x="67" y="33"/>
                    <a:pt x="67" y="33"/>
                  </a:cubicBezTo>
                  <a:cubicBezTo>
                    <a:pt x="67" y="33"/>
                    <a:pt x="68" y="34"/>
                    <a:pt x="68" y="34"/>
                  </a:cubicBezTo>
                  <a:cubicBezTo>
                    <a:pt x="67" y="34"/>
                    <a:pt x="68" y="34"/>
                    <a:pt x="68" y="34"/>
                  </a:cubicBezTo>
                  <a:cubicBezTo>
                    <a:pt x="68" y="35"/>
                    <a:pt x="68" y="35"/>
                    <a:pt x="68" y="36"/>
                  </a:cubicBezTo>
                  <a:cubicBezTo>
                    <a:pt x="68" y="36"/>
                    <a:pt x="68" y="36"/>
                    <a:pt x="68" y="36"/>
                  </a:cubicBezTo>
                  <a:cubicBezTo>
                    <a:pt x="68" y="36"/>
                    <a:pt x="68" y="36"/>
                    <a:pt x="68" y="36"/>
                  </a:cubicBezTo>
                  <a:cubicBezTo>
                    <a:pt x="68" y="36"/>
                    <a:pt x="68" y="37"/>
                    <a:pt x="69" y="37"/>
                  </a:cubicBezTo>
                  <a:cubicBezTo>
                    <a:pt x="69" y="37"/>
                    <a:pt x="69" y="37"/>
                    <a:pt x="69" y="37"/>
                  </a:cubicBezTo>
                  <a:cubicBezTo>
                    <a:pt x="69" y="37"/>
                    <a:pt x="69" y="38"/>
                    <a:pt x="69" y="38"/>
                  </a:cubicBezTo>
                  <a:cubicBezTo>
                    <a:pt x="69" y="38"/>
                    <a:pt x="69" y="38"/>
                    <a:pt x="69" y="38"/>
                  </a:cubicBezTo>
                  <a:cubicBezTo>
                    <a:pt x="69" y="38"/>
                    <a:pt x="69" y="38"/>
                    <a:pt x="69" y="38"/>
                  </a:cubicBezTo>
                  <a:cubicBezTo>
                    <a:pt x="69" y="37"/>
                    <a:pt x="69" y="38"/>
                    <a:pt x="69" y="37"/>
                  </a:cubicBezTo>
                  <a:cubicBezTo>
                    <a:pt x="69" y="38"/>
                    <a:pt x="69" y="38"/>
                    <a:pt x="69" y="38"/>
                  </a:cubicBezTo>
                  <a:cubicBezTo>
                    <a:pt x="69" y="38"/>
                    <a:pt x="69" y="38"/>
                    <a:pt x="68" y="37"/>
                  </a:cubicBezTo>
                  <a:cubicBezTo>
                    <a:pt x="68" y="37"/>
                    <a:pt x="68" y="38"/>
                    <a:pt x="68" y="37"/>
                  </a:cubicBezTo>
                  <a:cubicBezTo>
                    <a:pt x="69" y="38"/>
                    <a:pt x="69" y="38"/>
                    <a:pt x="69" y="39"/>
                  </a:cubicBezTo>
                  <a:cubicBezTo>
                    <a:pt x="69" y="39"/>
                    <a:pt x="69" y="38"/>
                    <a:pt x="69" y="38"/>
                  </a:cubicBezTo>
                  <a:cubicBezTo>
                    <a:pt x="69" y="38"/>
                    <a:pt x="69" y="39"/>
                    <a:pt x="69" y="39"/>
                  </a:cubicBezTo>
                  <a:cubicBezTo>
                    <a:pt x="69" y="38"/>
                    <a:pt x="69" y="39"/>
                    <a:pt x="69" y="39"/>
                  </a:cubicBezTo>
                  <a:cubicBezTo>
                    <a:pt x="69" y="39"/>
                    <a:pt x="69" y="39"/>
                    <a:pt x="69" y="39"/>
                  </a:cubicBezTo>
                  <a:cubicBezTo>
                    <a:pt x="69" y="39"/>
                    <a:pt x="69" y="39"/>
                    <a:pt x="69" y="39"/>
                  </a:cubicBezTo>
                  <a:cubicBezTo>
                    <a:pt x="68" y="39"/>
                    <a:pt x="69" y="39"/>
                    <a:pt x="69" y="40"/>
                  </a:cubicBezTo>
                  <a:cubicBezTo>
                    <a:pt x="69" y="39"/>
                    <a:pt x="69" y="39"/>
                    <a:pt x="69" y="39"/>
                  </a:cubicBezTo>
                  <a:cubicBezTo>
                    <a:pt x="69" y="39"/>
                    <a:pt x="69" y="40"/>
                    <a:pt x="69" y="40"/>
                  </a:cubicBezTo>
                  <a:cubicBezTo>
                    <a:pt x="69" y="40"/>
                    <a:pt x="69" y="39"/>
                    <a:pt x="69" y="39"/>
                  </a:cubicBezTo>
                  <a:cubicBezTo>
                    <a:pt x="69" y="40"/>
                    <a:pt x="70" y="40"/>
                    <a:pt x="70" y="40"/>
                  </a:cubicBezTo>
                  <a:cubicBezTo>
                    <a:pt x="69" y="40"/>
                    <a:pt x="69" y="40"/>
                    <a:pt x="69" y="40"/>
                  </a:cubicBezTo>
                  <a:cubicBezTo>
                    <a:pt x="70" y="40"/>
                    <a:pt x="69" y="40"/>
                    <a:pt x="69" y="40"/>
                  </a:cubicBezTo>
                  <a:cubicBezTo>
                    <a:pt x="69" y="40"/>
                    <a:pt x="69" y="40"/>
                    <a:pt x="69" y="40"/>
                  </a:cubicBezTo>
                  <a:cubicBezTo>
                    <a:pt x="69" y="40"/>
                    <a:pt x="69" y="41"/>
                    <a:pt x="70" y="41"/>
                  </a:cubicBezTo>
                  <a:cubicBezTo>
                    <a:pt x="70" y="41"/>
                    <a:pt x="69" y="41"/>
                    <a:pt x="70" y="41"/>
                  </a:cubicBezTo>
                  <a:cubicBezTo>
                    <a:pt x="70" y="41"/>
                    <a:pt x="69" y="41"/>
                    <a:pt x="70" y="40"/>
                  </a:cubicBezTo>
                  <a:cubicBezTo>
                    <a:pt x="70" y="41"/>
                    <a:pt x="69" y="41"/>
                    <a:pt x="70" y="42"/>
                  </a:cubicBezTo>
                  <a:cubicBezTo>
                    <a:pt x="70" y="42"/>
                    <a:pt x="70" y="42"/>
                    <a:pt x="70" y="42"/>
                  </a:cubicBezTo>
                  <a:cubicBezTo>
                    <a:pt x="70" y="42"/>
                    <a:pt x="70" y="42"/>
                    <a:pt x="70" y="42"/>
                  </a:cubicBezTo>
                  <a:cubicBezTo>
                    <a:pt x="70" y="42"/>
                    <a:pt x="70" y="43"/>
                    <a:pt x="70" y="44"/>
                  </a:cubicBezTo>
                  <a:cubicBezTo>
                    <a:pt x="70" y="44"/>
                    <a:pt x="70" y="44"/>
                    <a:pt x="70" y="44"/>
                  </a:cubicBezTo>
                  <a:cubicBezTo>
                    <a:pt x="70" y="43"/>
                    <a:pt x="70" y="43"/>
                    <a:pt x="69" y="42"/>
                  </a:cubicBezTo>
                  <a:cubicBezTo>
                    <a:pt x="69" y="42"/>
                    <a:pt x="69" y="42"/>
                    <a:pt x="69" y="43"/>
                  </a:cubicBezTo>
                  <a:cubicBezTo>
                    <a:pt x="69" y="43"/>
                    <a:pt x="69" y="43"/>
                    <a:pt x="69" y="43"/>
                  </a:cubicBezTo>
                  <a:cubicBezTo>
                    <a:pt x="69" y="43"/>
                    <a:pt x="69" y="43"/>
                    <a:pt x="69" y="43"/>
                  </a:cubicBezTo>
                  <a:cubicBezTo>
                    <a:pt x="69" y="43"/>
                    <a:pt x="69" y="43"/>
                    <a:pt x="69" y="43"/>
                  </a:cubicBezTo>
                  <a:cubicBezTo>
                    <a:pt x="70" y="43"/>
                    <a:pt x="70" y="43"/>
                    <a:pt x="70" y="43"/>
                  </a:cubicBezTo>
                  <a:cubicBezTo>
                    <a:pt x="69" y="43"/>
                    <a:pt x="69" y="43"/>
                    <a:pt x="69" y="44"/>
                  </a:cubicBezTo>
                  <a:cubicBezTo>
                    <a:pt x="69" y="44"/>
                    <a:pt x="69" y="43"/>
                    <a:pt x="69" y="43"/>
                  </a:cubicBezTo>
                  <a:cubicBezTo>
                    <a:pt x="69" y="43"/>
                    <a:pt x="69" y="43"/>
                    <a:pt x="69" y="43"/>
                  </a:cubicBezTo>
                  <a:cubicBezTo>
                    <a:pt x="69" y="43"/>
                    <a:pt x="69" y="43"/>
                    <a:pt x="69" y="43"/>
                  </a:cubicBezTo>
                  <a:cubicBezTo>
                    <a:pt x="69" y="43"/>
                    <a:pt x="69" y="43"/>
                    <a:pt x="69" y="44"/>
                  </a:cubicBezTo>
                  <a:cubicBezTo>
                    <a:pt x="69" y="44"/>
                    <a:pt x="69" y="43"/>
                    <a:pt x="69" y="44"/>
                  </a:cubicBezTo>
                  <a:cubicBezTo>
                    <a:pt x="69" y="43"/>
                    <a:pt x="68" y="43"/>
                    <a:pt x="68" y="42"/>
                  </a:cubicBezTo>
                  <a:cubicBezTo>
                    <a:pt x="68" y="42"/>
                    <a:pt x="68" y="43"/>
                    <a:pt x="68" y="42"/>
                  </a:cubicBezTo>
                  <a:cubicBezTo>
                    <a:pt x="68" y="43"/>
                    <a:pt x="68" y="43"/>
                    <a:pt x="68" y="43"/>
                  </a:cubicBezTo>
                  <a:cubicBezTo>
                    <a:pt x="68" y="43"/>
                    <a:pt x="68" y="43"/>
                    <a:pt x="68" y="43"/>
                  </a:cubicBezTo>
                  <a:cubicBezTo>
                    <a:pt x="68" y="43"/>
                    <a:pt x="68" y="42"/>
                    <a:pt x="68" y="42"/>
                  </a:cubicBezTo>
                  <a:cubicBezTo>
                    <a:pt x="68" y="43"/>
                    <a:pt x="68" y="43"/>
                    <a:pt x="68" y="43"/>
                  </a:cubicBezTo>
                  <a:cubicBezTo>
                    <a:pt x="69" y="43"/>
                    <a:pt x="68" y="43"/>
                    <a:pt x="68" y="44"/>
                  </a:cubicBezTo>
                  <a:cubicBezTo>
                    <a:pt x="68" y="44"/>
                    <a:pt x="68" y="44"/>
                    <a:pt x="68" y="44"/>
                  </a:cubicBezTo>
                  <a:cubicBezTo>
                    <a:pt x="69" y="44"/>
                    <a:pt x="68" y="44"/>
                    <a:pt x="68" y="43"/>
                  </a:cubicBezTo>
                  <a:cubicBezTo>
                    <a:pt x="68" y="43"/>
                    <a:pt x="68" y="44"/>
                    <a:pt x="68" y="44"/>
                  </a:cubicBezTo>
                  <a:cubicBezTo>
                    <a:pt x="68" y="44"/>
                    <a:pt x="68" y="44"/>
                    <a:pt x="68" y="44"/>
                  </a:cubicBezTo>
                  <a:cubicBezTo>
                    <a:pt x="68" y="44"/>
                    <a:pt x="68" y="44"/>
                    <a:pt x="68" y="44"/>
                  </a:cubicBezTo>
                  <a:cubicBezTo>
                    <a:pt x="68" y="44"/>
                    <a:pt x="68" y="44"/>
                    <a:pt x="68" y="44"/>
                  </a:cubicBezTo>
                  <a:cubicBezTo>
                    <a:pt x="68" y="44"/>
                    <a:pt x="69" y="45"/>
                    <a:pt x="69" y="45"/>
                  </a:cubicBezTo>
                  <a:cubicBezTo>
                    <a:pt x="69" y="45"/>
                    <a:pt x="68" y="44"/>
                    <a:pt x="68" y="44"/>
                  </a:cubicBezTo>
                  <a:cubicBezTo>
                    <a:pt x="69" y="44"/>
                    <a:pt x="69" y="45"/>
                    <a:pt x="69" y="45"/>
                  </a:cubicBezTo>
                  <a:cubicBezTo>
                    <a:pt x="69" y="45"/>
                    <a:pt x="69" y="45"/>
                    <a:pt x="69" y="45"/>
                  </a:cubicBezTo>
                  <a:cubicBezTo>
                    <a:pt x="69" y="45"/>
                    <a:pt x="69" y="45"/>
                    <a:pt x="69" y="44"/>
                  </a:cubicBezTo>
                  <a:cubicBezTo>
                    <a:pt x="69" y="44"/>
                    <a:pt x="69" y="45"/>
                    <a:pt x="69" y="45"/>
                  </a:cubicBezTo>
                  <a:cubicBezTo>
                    <a:pt x="69" y="44"/>
                    <a:pt x="69" y="44"/>
                    <a:pt x="69" y="44"/>
                  </a:cubicBezTo>
                  <a:cubicBezTo>
                    <a:pt x="69" y="44"/>
                    <a:pt x="69" y="44"/>
                    <a:pt x="69" y="44"/>
                  </a:cubicBezTo>
                  <a:cubicBezTo>
                    <a:pt x="69" y="44"/>
                    <a:pt x="69" y="44"/>
                    <a:pt x="69" y="45"/>
                  </a:cubicBezTo>
                  <a:cubicBezTo>
                    <a:pt x="69" y="44"/>
                    <a:pt x="69" y="45"/>
                    <a:pt x="69" y="45"/>
                  </a:cubicBezTo>
                  <a:cubicBezTo>
                    <a:pt x="69" y="45"/>
                    <a:pt x="69" y="45"/>
                    <a:pt x="69" y="45"/>
                  </a:cubicBezTo>
                  <a:cubicBezTo>
                    <a:pt x="69" y="45"/>
                    <a:pt x="69" y="46"/>
                    <a:pt x="69" y="46"/>
                  </a:cubicBezTo>
                  <a:cubicBezTo>
                    <a:pt x="69" y="45"/>
                    <a:pt x="68" y="45"/>
                    <a:pt x="68" y="44"/>
                  </a:cubicBezTo>
                  <a:cubicBezTo>
                    <a:pt x="68" y="44"/>
                    <a:pt x="68" y="44"/>
                    <a:pt x="68" y="45"/>
                  </a:cubicBezTo>
                  <a:cubicBezTo>
                    <a:pt x="68" y="45"/>
                    <a:pt x="68" y="45"/>
                    <a:pt x="68" y="45"/>
                  </a:cubicBezTo>
                  <a:cubicBezTo>
                    <a:pt x="68" y="45"/>
                    <a:pt x="68" y="45"/>
                    <a:pt x="68" y="45"/>
                  </a:cubicBezTo>
                  <a:cubicBezTo>
                    <a:pt x="68" y="46"/>
                    <a:pt x="68" y="46"/>
                    <a:pt x="68" y="46"/>
                  </a:cubicBezTo>
                  <a:cubicBezTo>
                    <a:pt x="68" y="46"/>
                    <a:pt x="68" y="46"/>
                    <a:pt x="68" y="46"/>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7"/>
                    <a:pt x="68" y="47"/>
                  </a:cubicBezTo>
                  <a:cubicBezTo>
                    <a:pt x="68" y="47"/>
                    <a:pt x="68" y="46"/>
                    <a:pt x="68" y="46"/>
                  </a:cubicBezTo>
                  <a:cubicBezTo>
                    <a:pt x="68" y="46"/>
                    <a:pt x="68" y="46"/>
                    <a:pt x="68" y="46"/>
                  </a:cubicBezTo>
                  <a:cubicBezTo>
                    <a:pt x="68" y="46"/>
                    <a:pt x="68" y="46"/>
                    <a:pt x="68" y="47"/>
                  </a:cubicBezTo>
                  <a:cubicBezTo>
                    <a:pt x="68" y="47"/>
                    <a:pt x="68" y="46"/>
                    <a:pt x="68" y="46"/>
                  </a:cubicBezTo>
                  <a:cubicBezTo>
                    <a:pt x="68" y="47"/>
                    <a:pt x="68" y="47"/>
                    <a:pt x="67" y="46"/>
                  </a:cubicBezTo>
                  <a:cubicBezTo>
                    <a:pt x="67" y="46"/>
                    <a:pt x="68" y="47"/>
                    <a:pt x="68" y="47"/>
                  </a:cubicBezTo>
                  <a:cubicBezTo>
                    <a:pt x="67" y="46"/>
                    <a:pt x="66" y="46"/>
                    <a:pt x="67" y="45"/>
                  </a:cubicBezTo>
                  <a:cubicBezTo>
                    <a:pt x="67" y="45"/>
                    <a:pt x="67" y="45"/>
                    <a:pt x="67" y="45"/>
                  </a:cubicBezTo>
                  <a:cubicBezTo>
                    <a:pt x="66" y="45"/>
                    <a:pt x="67" y="46"/>
                    <a:pt x="66" y="46"/>
                  </a:cubicBezTo>
                  <a:cubicBezTo>
                    <a:pt x="66" y="46"/>
                    <a:pt x="66" y="46"/>
                    <a:pt x="67" y="46"/>
                  </a:cubicBezTo>
                  <a:cubicBezTo>
                    <a:pt x="66" y="46"/>
                    <a:pt x="66" y="46"/>
                    <a:pt x="66" y="46"/>
                  </a:cubicBezTo>
                  <a:cubicBezTo>
                    <a:pt x="66" y="46"/>
                    <a:pt x="66" y="45"/>
                    <a:pt x="66" y="45"/>
                  </a:cubicBezTo>
                  <a:cubicBezTo>
                    <a:pt x="66" y="45"/>
                    <a:pt x="66" y="46"/>
                    <a:pt x="66" y="46"/>
                  </a:cubicBezTo>
                  <a:cubicBezTo>
                    <a:pt x="66" y="46"/>
                    <a:pt x="66" y="46"/>
                    <a:pt x="66" y="46"/>
                  </a:cubicBezTo>
                  <a:cubicBezTo>
                    <a:pt x="66" y="46"/>
                    <a:pt x="66" y="46"/>
                    <a:pt x="66" y="46"/>
                  </a:cubicBezTo>
                  <a:cubicBezTo>
                    <a:pt x="66" y="46"/>
                    <a:pt x="66" y="47"/>
                    <a:pt x="66" y="47"/>
                  </a:cubicBezTo>
                  <a:cubicBezTo>
                    <a:pt x="66" y="47"/>
                    <a:pt x="66" y="47"/>
                    <a:pt x="66" y="47"/>
                  </a:cubicBezTo>
                  <a:cubicBezTo>
                    <a:pt x="66" y="47"/>
                    <a:pt x="66" y="47"/>
                    <a:pt x="66" y="46"/>
                  </a:cubicBezTo>
                  <a:cubicBezTo>
                    <a:pt x="65" y="46"/>
                    <a:pt x="65" y="44"/>
                    <a:pt x="65" y="44"/>
                  </a:cubicBezTo>
                  <a:cubicBezTo>
                    <a:pt x="65" y="44"/>
                    <a:pt x="65" y="44"/>
                    <a:pt x="65" y="44"/>
                  </a:cubicBezTo>
                  <a:cubicBezTo>
                    <a:pt x="64" y="43"/>
                    <a:pt x="64" y="43"/>
                    <a:pt x="64" y="43"/>
                  </a:cubicBezTo>
                  <a:cubicBezTo>
                    <a:pt x="65" y="43"/>
                    <a:pt x="65" y="43"/>
                    <a:pt x="65" y="43"/>
                  </a:cubicBezTo>
                  <a:cubicBezTo>
                    <a:pt x="65" y="43"/>
                    <a:pt x="65" y="43"/>
                    <a:pt x="65" y="43"/>
                  </a:cubicBezTo>
                  <a:cubicBezTo>
                    <a:pt x="65" y="43"/>
                    <a:pt x="65" y="43"/>
                    <a:pt x="65" y="43"/>
                  </a:cubicBezTo>
                  <a:cubicBezTo>
                    <a:pt x="64" y="43"/>
                    <a:pt x="65" y="43"/>
                    <a:pt x="64" y="43"/>
                  </a:cubicBezTo>
                  <a:cubicBezTo>
                    <a:pt x="64" y="43"/>
                    <a:pt x="64" y="43"/>
                    <a:pt x="64" y="42"/>
                  </a:cubicBezTo>
                  <a:cubicBezTo>
                    <a:pt x="64" y="42"/>
                    <a:pt x="64" y="42"/>
                    <a:pt x="64" y="42"/>
                  </a:cubicBezTo>
                  <a:cubicBezTo>
                    <a:pt x="64" y="43"/>
                    <a:pt x="64" y="43"/>
                    <a:pt x="64" y="43"/>
                  </a:cubicBezTo>
                  <a:cubicBezTo>
                    <a:pt x="64" y="43"/>
                    <a:pt x="64" y="43"/>
                    <a:pt x="64" y="43"/>
                  </a:cubicBezTo>
                  <a:cubicBezTo>
                    <a:pt x="64" y="43"/>
                    <a:pt x="64" y="43"/>
                    <a:pt x="64" y="44"/>
                  </a:cubicBezTo>
                  <a:cubicBezTo>
                    <a:pt x="64" y="44"/>
                    <a:pt x="64" y="44"/>
                    <a:pt x="64" y="44"/>
                  </a:cubicBezTo>
                  <a:cubicBezTo>
                    <a:pt x="64" y="44"/>
                    <a:pt x="64" y="44"/>
                    <a:pt x="64" y="45"/>
                  </a:cubicBezTo>
                  <a:cubicBezTo>
                    <a:pt x="64" y="44"/>
                    <a:pt x="64" y="44"/>
                    <a:pt x="64" y="44"/>
                  </a:cubicBezTo>
                  <a:cubicBezTo>
                    <a:pt x="63" y="43"/>
                    <a:pt x="63" y="43"/>
                    <a:pt x="63" y="43"/>
                  </a:cubicBezTo>
                  <a:cubicBezTo>
                    <a:pt x="63" y="43"/>
                    <a:pt x="63" y="43"/>
                    <a:pt x="63" y="43"/>
                  </a:cubicBezTo>
                  <a:cubicBezTo>
                    <a:pt x="63" y="43"/>
                    <a:pt x="63" y="43"/>
                    <a:pt x="63" y="44"/>
                  </a:cubicBezTo>
                  <a:cubicBezTo>
                    <a:pt x="63" y="43"/>
                    <a:pt x="63" y="43"/>
                    <a:pt x="63" y="43"/>
                  </a:cubicBezTo>
                  <a:cubicBezTo>
                    <a:pt x="62" y="43"/>
                    <a:pt x="62" y="43"/>
                    <a:pt x="62" y="43"/>
                  </a:cubicBezTo>
                  <a:cubicBezTo>
                    <a:pt x="62" y="43"/>
                    <a:pt x="62" y="42"/>
                    <a:pt x="62" y="41"/>
                  </a:cubicBezTo>
                  <a:cubicBezTo>
                    <a:pt x="62" y="41"/>
                    <a:pt x="62" y="41"/>
                    <a:pt x="61" y="41"/>
                  </a:cubicBezTo>
                  <a:cubicBezTo>
                    <a:pt x="61" y="41"/>
                    <a:pt x="61" y="41"/>
                    <a:pt x="62" y="42"/>
                  </a:cubicBezTo>
                  <a:cubicBezTo>
                    <a:pt x="61" y="42"/>
                    <a:pt x="61" y="41"/>
                    <a:pt x="61" y="41"/>
                  </a:cubicBezTo>
                  <a:cubicBezTo>
                    <a:pt x="61" y="41"/>
                    <a:pt x="61" y="41"/>
                    <a:pt x="61" y="41"/>
                  </a:cubicBezTo>
                  <a:cubicBezTo>
                    <a:pt x="61" y="41"/>
                    <a:pt x="61" y="41"/>
                    <a:pt x="61" y="41"/>
                  </a:cubicBezTo>
                  <a:cubicBezTo>
                    <a:pt x="60" y="41"/>
                    <a:pt x="61" y="40"/>
                    <a:pt x="60" y="39"/>
                  </a:cubicBezTo>
                  <a:cubicBezTo>
                    <a:pt x="61" y="39"/>
                    <a:pt x="61" y="40"/>
                    <a:pt x="61" y="40"/>
                  </a:cubicBezTo>
                  <a:cubicBezTo>
                    <a:pt x="61" y="40"/>
                    <a:pt x="61" y="39"/>
                    <a:pt x="60" y="38"/>
                  </a:cubicBezTo>
                  <a:cubicBezTo>
                    <a:pt x="60" y="38"/>
                    <a:pt x="60" y="38"/>
                    <a:pt x="60" y="38"/>
                  </a:cubicBezTo>
                  <a:cubicBezTo>
                    <a:pt x="60" y="37"/>
                    <a:pt x="60" y="37"/>
                    <a:pt x="60" y="37"/>
                  </a:cubicBezTo>
                  <a:cubicBezTo>
                    <a:pt x="60" y="37"/>
                    <a:pt x="60" y="37"/>
                    <a:pt x="60" y="37"/>
                  </a:cubicBezTo>
                  <a:cubicBezTo>
                    <a:pt x="60" y="37"/>
                    <a:pt x="60" y="37"/>
                    <a:pt x="60" y="37"/>
                  </a:cubicBezTo>
                  <a:cubicBezTo>
                    <a:pt x="59" y="36"/>
                    <a:pt x="60" y="36"/>
                    <a:pt x="59" y="35"/>
                  </a:cubicBezTo>
                  <a:cubicBezTo>
                    <a:pt x="59" y="35"/>
                    <a:pt x="59" y="35"/>
                    <a:pt x="59" y="34"/>
                  </a:cubicBezTo>
                  <a:cubicBezTo>
                    <a:pt x="59" y="35"/>
                    <a:pt x="59" y="34"/>
                    <a:pt x="59" y="34"/>
                  </a:cubicBezTo>
                  <a:cubicBezTo>
                    <a:pt x="59" y="34"/>
                    <a:pt x="58" y="34"/>
                    <a:pt x="59" y="34"/>
                  </a:cubicBezTo>
                  <a:cubicBezTo>
                    <a:pt x="59" y="34"/>
                    <a:pt x="59" y="34"/>
                    <a:pt x="59" y="34"/>
                  </a:cubicBezTo>
                  <a:cubicBezTo>
                    <a:pt x="59" y="35"/>
                    <a:pt x="59" y="35"/>
                    <a:pt x="59" y="35"/>
                  </a:cubicBezTo>
                  <a:cubicBezTo>
                    <a:pt x="59" y="35"/>
                    <a:pt x="59" y="35"/>
                    <a:pt x="59" y="35"/>
                  </a:cubicBezTo>
                  <a:cubicBezTo>
                    <a:pt x="59" y="35"/>
                    <a:pt x="59" y="36"/>
                    <a:pt x="59" y="36"/>
                  </a:cubicBezTo>
                  <a:cubicBezTo>
                    <a:pt x="59" y="36"/>
                    <a:pt x="59" y="36"/>
                    <a:pt x="59" y="36"/>
                  </a:cubicBezTo>
                  <a:cubicBezTo>
                    <a:pt x="59" y="36"/>
                    <a:pt x="59" y="37"/>
                    <a:pt x="59" y="37"/>
                  </a:cubicBezTo>
                  <a:cubicBezTo>
                    <a:pt x="59" y="37"/>
                    <a:pt x="59" y="37"/>
                    <a:pt x="59" y="37"/>
                  </a:cubicBezTo>
                  <a:cubicBezTo>
                    <a:pt x="59" y="38"/>
                    <a:pt x="60" y="39"/>
                    <a:pt x="60" y="39"/>
                  </a:cubicBezTo>
                  <a:cubicBezTo>
                    <a:pt x="60" y="40"/>
                    <a:pt x="60" y="38"/>
                    <a:pt x="60" y="38"/>
                  </a:cubicBezTo>
                  <a:cubicBezTo>
                    <a:pt x="60" y="38"/>
                    <a:pt x="59" y="38"/>
                    <a:pt x="59" y="38"/>
                  </a:cubicBezTo>
                  <a:cubicBezTo>
                    <a:pt x="59" y="38"/>
                    <a:pt x="59" y="39"/>
                    <a:pt x="59" y="39"/>
                  </a:cubicBezTo>
                  <a:cubicBezTo>
                    <a:pt x="59" y="39"/>
                    <a:pt x="59" y="38"/>
                    <a:pt x="59" y="37"/>
                  </a:cubicBezTo>
                  <a:cubicBezTo>
                    <a:pt x="59" y="37"/>
                    <a:pt x="59" y="38"/>
                    <a:pt x="59" y="38"/>
                  </a:cubicBezTo>
                  <a:cubicBezTo>
                    <a:pt x="59" y="37"/>
                    <a:pt x="59" y="37"/>
                    <a:pt x="59" y="37"/>
                  </a:cubicBezTo>
                  <a:cubicBezTo>
                    <a:pt x="59" y="37"/>
                    <a:pt x="59" y="37"/>
                    <a:pt x="59" y="37"/>
                  </a:cubicBezTo>
                  <a:cubicBezTo>
                    <a:pt x="59" y="37"/>
                    <a:pt x="59" y="37"/>
                    <a:pt x="59" y="37"/>
                  </a:cubicBezTo>
                  <a:cubicBezTo>
                    <a:pt x="59" y="37"/>
                    <a:pt x="59" y="37"/>
                    <a:pt x="59" y="37"/>
                  </a:cubicBezTo>
                  <a:cubicBezTo>
                    <a:pt x="59" y="36"/>
                    <a:pt x="59" y="36"/>
                    <a:pt x="59" y="35"/>
                  </a:cubicBezTo>
                  <a:cubicBezTo>
                    <a:pt x="59" y="35"/>
                    <a:pt x="59" y="36"/>
                    <a:pt x="58" y="36"/>
                  </a:cubicBezTo>
                  <a:cubicBezTo>
                    <a:pt x="58" y="35"/>
                    <a:pt x="58" y="35"/>
                    <a:pt x="58" y="35"/>
                  </a:cubicBezTo>
                  <a:cubicBezTo>
                    <a:pt x="58" y="35"/>
                    <a:pt x="58" y="35"/>
                    <a:pt x="58" y="35"/>
                  </a:cubicBezTo>
                  <a:cubicBezTo>
                    <a:pt x="58" y="35"/>
                    <a:pt x="58" y="35"/>
                    <a:pt x="58" y="36"/>
                  </a:cubicBezTo>
                  <a:cubicBezTo>
                    <a:pt x="58" y="36"/>
                    <a:pt x="58" y="35"/>
                    <a:pt x="58" y="34"/>
                  </a:cubicBezTo>
                  <a:cubicBezTo>
                    <a:pt x="58" y="34"/>
                    <a:pt x="58" y="34"/>
                    <a:pt x="58" y="34"/>
                  </a:cubicBezTo>
                  <a:cubicBezTo>
                    <a:pt x="58" y="34"/>
                    <a:pt x="58" y="33"/>
                    <a:pt x="57" y="33"/>
                  </a:cubicBezTo>
                  <a:cubicBezTo>
                    <a:pt x="57" y="33"/>
                    <a:pt x="58" y="33"/>
                    <a:pt x="58" y="34"/>
                  </a:cubicBezTo>
                  <a:cubicBezTo>
                    <a:pt x="58" y="34"/>
                    <a:pt x="57" y="33"/>
                    <a:pt x="57" y="33"/>
                  </a:cubicBezTo>
                  <a:cubicBezTo>
                    <a:pt x="57" y="34"/>
                    <a:pt x="58" y="34"/>
                    <a:pt x="57" y="34"/>
                  </a:cubicBezTo>
                  <a:cubicBezTo>
                    <a:pt x="58" y="34"/>
                    <a:pt x="58" y="35"/>
                    <a:pt x="58" y="35"/>
                  </a:cubicBezTo>
                  <a:cubicBezTo>
                    <a:pt x="58" y="35"/>
                    <a:pt x="58" y="35"/>
                    <a:pt x="58" y="34"/>
                  </a:cubicBezTo>
                  <a:cubicBezTo>
                    <a:pt x="57" y="34"/>
                    <a:pt x="57" y="35"/>
                    <a:pt x="57" y="35"/>
                  </a:cubicBezTo>
                  <a:cubicBezTo>
                    <a:pt x="57" y="34"/>
                    <a:pt x="57" y="34"/>
                    <a:pt x="57" y="33"/>
                  </a:cubicBezTo>
                  <a:cubicBezTo>
                    <a:pt x="57" y="34"/>
                    <a:pt x="57" y="33"/>
                    <a:pt x="56" y="32"/>
                  </a:cubicBezTo>
                  <a:cubicBezTo>
                    <a:pt x="57" y="32"/>
                    <a:pt x="57" y="32"/>
                    <a:pt x="57" y="32"/>
                  </a:cubicBezTo>
                  <a:cubicBezTo>
                    <a:pt x="57" y="32"/>
                    <a:pt x="57" y="32"/>
                    <a:pt x="57" y="32"/>
                  </a:cubicBezTo>
                  <a:cubicBezTo>
                    <a:pt x="57" y="33"/>
                    <a:pt x="57" y="33"/>
                    <a:pt x="57" y="33"/>
                  </a:cubicBezTo>
                  <a:cubicBezTo>
                    <a:pt x="57" y="33"/>
                    <a:pt x="57" y="32"/>
                    <a:pt x="57" y="32"/>
                  </a:cubicBezTo>
                  <a:cubicBezTo>
                    <a:pt x="57" y="32"/>
                    <a:pt x="57" y="32"/>
                    <a:pt x="56" y="32"/>
                  </a:cubicBezTo>
                  <a:cubicBezTo>
                    <a:pt x="57" y="32"/>
                    <a:pt x="57" y="31"/>
                    <a:pt x="57" y="31"/>
                  </a:cubicBezTo>
                  <a:cubicBezTo>
                    <a:pt x="56" y="31"/>
                    <a:pt x="56" y="31"/>
                    <a:pt x="57" y="31"/>
                  </a:cubicBezTo>
                  <a:cubicBezTo>
                    <a:pt x="56" y="31"/>
                    <a:pt x="57" y="30"/>
                    <a:pt x="57" y="31"/>
                  </a:cubicBezTo>
                  <a:cubicBezTo>
                    <a:pt x="57" y="31"/>
                    <a:pt x="57" y="31"/>
                    <a:pt x="57" y="31"/>
                  </a:cubicBezTo>
                  <a:cubicBezTo>
                    <a:pt x="57" y="30"/>
                    <a:pt x="56" y="30"/>
                    <a:pt x="56" y="29"/>
                  </a:cubicBezTo>
                  <a:cubicBezTo>
                    <a:pt x="56" y="29"/>
                    <a:pt x="56" y="29"/>
                    <a:pt x="57" y="29"/>
                  </a:cubicBezTo>
                  <a:cubicBezTo>
                    <a:pt x="56" y="29"/>
                    <a:pt x="56" y="29"/>
                    <a:pt x="56" y="29"/>
                  </a:cubicBezTo>
                  <a:cubicBezTo>
                    <a:pt x="56" y="29"/>
                    <a:pt x="56" y="29"/>
                    <a:pt x="56" y="29"/>
                  </a:cubicBezTo>
                  <a:cubicBezTo>
                    <a:pt x="56" y="29"/>
                    <a:pt x="56" y="28"/>
                    <a:pt x="55" y="28"/>
                  </a:cubicBezTo>
                  <a:cubicBezTo>
                    <a:pt x="55" y="28"/>
                    <a:pt x="55" y="27"/>
                    <a:pt x="55" y="27"/>
                  </a:cubicBezTo>
                  <a:cubicBezTo>
                    <a:pt x="55" y="27"/>
                    <a:pt x="55" y="27"/>
                    <a:pt x="55" y="27"/>
                  </a:cubicBezTo>
                  <a:cubicBezTo>
                    <a:pt x="55" y="27"/>
                    <a:pt x="55" y="28"/>
                    <a:pt x="55" y="28"/>
                  </a:cubicBezTo>
                  <a:cubicBezTo>
                    <a:pt x="55" y="27"/>
                    <a:pt x="55" y="27"/>
                    <a:pt x="55" y="27"/>
                  </a:cubicBezTo>
                  <a:cubicBezTo>
                    <a:pt x="55" y="27"/>
                    <a:pt x="55" y="27"/>
                    <a:pt x="55" y="26"/>
                  </a:cubicBezTo>
                  <a:cubicBezTo>
                    <a:pt x="55" y="26"/>
                    <a:pt x="55" y="27"/>
                    <a:pt x="55" y="27"/>
                  </a:cubicBezTo>
                  <a:cubicBezTo>
                    <a:pt x="55" y="26"/>
                    <a:pt x="55" y="26"/>
                    <a:pt x="55" y="26"/>
                  </a:cubicBezTo>
                  <a:cubicBezTo>
                    <a:pt x="55" y="26"/>
                    <a:pt x="55" y="26"/>
                    <a:pt x="55" y="26"/>
                  </a:cubicBezTo>
                  <a:cubicBezTo>
                    <a:pt x="55" y="26"/>
                    <a:pt x="55" y="26"/>
                    <a:pt x="55" y="26"/>
                  </a:cubicBezTo>
                  <a:cubicBezTo>
                    <a:pt x="55" y="26"/>
                    <a:pt x="55" y="26"/>
                    <a:pt x="56" y="26"/>
                  </a:cubicBezTo>
                  <a:cubicBezTo>
                    <a:pt x="56" y="26"/>
                    <a:pt x="56" y="26"/>
                    <a:pt x="56" y="26"/>
                  </a:cubicBezTo>
                  <a:cubicBezTo>
                    <a:pt x="55" y="25"/>
                    <a:pt x="55" y="25"/>
                    <a:pt x="55" y="25"/>
                  </a:cubicBezTo>
                  <a:cubicBezTo>
                    <a:pt x="55" y="24"/>
                    <a:pt x="55" y="25"/>
                    <a:pt x="54" y="24"/>
                  </a:cubicBezTo>
                  <a:cubicBezTo>
                    <a:pt x="55" y="24"/>
                    <a:pt x="55" y="24"/>
                    <a:pt x="55" y="24"/>
                  </a:cubicBezTo>
                  <a:cubicBezTo>
                    <a:pt x="54" y="24"/>
                    <a:pt x="54" y="24"/>
                    <a:pt x="54" y="23"/>
                  </a:cubicBezTo>
                  <a:cubicBezTo>
                    <a:pt x="54" y="23"/>
                    <a:pt x="54" y="23"/>
                    <a:pt x="54" y="22"/>
                  </a:cubicBezTo>
                  <a:cubicBezTo>
                    <a:pt x="54" y="22"/>
                    <a:pt x="54" y="22"/>
                    <a:pt x="54" y="22"/>
                  </a:cubicBezTo>
                  <a:cubicBezTo>
                    <a:pt x="54" y="22"/>
                    <a:pt x="54" y="22"/>
                    <a:pt x="54" y="22"/>
                  </a:cubicBezTo>
                  <a:cubicBezTo>
                    <a:pt x="54" y="22"/>
                    <a:pt x="54" y="22"/>
                    <a:pt x="54" y="22"/>
                  </a:cubicBezTo>
                  <a:cubicBezTo>
                    <a:pt x="54" y="22"/>
                    <a:pt x="54" y="22"/>
                    <a:pt x="54" y="22"/>
                  </a:cubicBezTo>
                  <a:cubicBezTo>
                    <a:pt x="54" y="21"/>
                    <a:pt x="54" y="21"/>
                    <a:pt x="53" y="21"/>
                  </a:cubicBezTo>
                  <a:cubicBezTo>
                    <a:pt x="53" y="20"/>
                    <a:pt x="53" y="19"/>
                    <a:pt x="53" y="19"/>
                  </a:cubicBezTo>
                  <a:cubicBezTo>
                    <a:pt x="53" y="19"/>
                    <a:pt x="53" y="19"/>
                    <a:pt x="53" y="19"/>
                  </a:cubicBezTo>
                  <a:cubicBezTo>
                    <a:pt x="53" y="19"/>
                    <a:pt x="52" y="18"/>
                    <a:pt x="52" y="18"/>
                  </a:cubicBezTo>
                  <a:cubicBezTo>
                    <a:pt x="52" y="18"/>
                    <a:pt x="52" y="18"/>
                    <a:pt x="52" y="18"/>
                  </a:cubicBezTo>
                  <a:cubicBezTo>
                    <a:pt x="52" y="18"/>
                    <a:pt x="52" y="18"/>
                    <a:pt x="52" y="18"/>
                  </a:cubicBezTo>
                  <a:cubicBezTo>
                    <a:pt x="52" y="18"/>
                    <a:pt x="52" y="18"/>
                    <a:pt x="52" y="18"/>
                  </a:cubicBezTo>
                  <a:cubicBezTo>
                    <a:pt x="52" y="18"/>
                    <a:pt x="52" y="18"/>
                    <a:pt x="52" y="18"/>
                  </a:cubicBezTo>
                  <a:cubicBezTo>
                    <a:pt x="52" y="17"/>
                    <a:pt x="52" y="18"/>
                    <a:pt x="52" y="18"/>
                  </a:cubicBezTo>
                  <a:cubicBezTo>
                    <a:pt x="52" y="17"/>
                    <a:pt x="52" y="17"/>
                    <a:pt x="51" y="17"/>
                  </a:cubicBezTo>
                  <a:cubicBezTo>
                    <a:pt x="51" y="17"/>
                    <a:pt x="52" y="17"/>
                    <a:pt x="52" y="17"/>
                  </a:cubicBezTo>
                  <a:cubicBezTo>
                    <a:pt x="52" y="17"/>
                    <a:pt x="51" y="17"/>
                    <a:pt x="52" y="16"/>
                  </a:cubicBezTo>
                  <a:cubicBezTo>
                    <a:pt x="51" y="16"/>
                    <a:pt x="51" y="16"/>
                    <a:pt x="51" y="16"/>
                  </a:cubicBezTo>
                  <a:cubicBezTo>
                    <a:pt x="51" y="16"/>
                    <a:pt x="51" y="16"/>
                    <a:pt x="51" y="16"/>
                  </a:cubicBezTo>
                  <a:cubicBezTo>
                    <a:pt x="51" y="16"/>
                    <a:pt x="51" y="16"/>
                    <a:pt x="51" y="16"/>
                  </a:cubicBezTo>
                  <a:cubicBezTo>
                    <a:pt x="51" y="16"/>
                    <a:pt x="51" y="16"/>
                    <a:pt x="51" y="16"/>
                  </a:cubicBezTo>
                  <a:cubicBezTo>
                    <a:pt x="51" y="16"/>
                    <a:pt x="51" y="15"/>
                    <a:pt x="51" y="16"/>
                  </a:cubicBezTo>
                  <a:cubicBezTo>
                    <a:pt x="51" y="16"/>
                    <a:pt x="51" y="15"/>
                    <a:pt x="51" y="15"/>
                  </a:cubicBezTo>
                  <a:cubicBezTo>
                    <a:pt x="51" y="15"/>
                    <a:pt x="51" y="15"/>
                    <a:pt x="51" y="15"/>
                  </a:cubicBezTo>
                  <a:cubicBezTo>
                    <a:pt x="51" y="14"/>
                    <a:pt x="50" y="14"/>
                    <a:pt x="50" y="15"/>
                  </a:cubicBezTo>
                  <a:cubicBezTo>
                    <a:pt x="50" y="14"/>
                    <a:pt x="50" y="14"/>
                    <a:pt x="50" y="14"/>
                  </a:cubicBezTo>
                  <a:cubicBezTo>
                    <a:pt x="50" y="14"/>
                    <a:pt x="50" y="14"/>
                    <a:pt x="50" y="14"/>
                  </a:cubicBezTo>
                  <a:cubicBezTo>
                    <a:pt x="50" y="13"/>
                    <a:pt x="50" y="14"/>
                    <a:pt x="50" y="14"/>
                  </a:cubicBezTo>
                  <a:cubicBezTo>
                    <a:pt x="50" y="13"/>
                    <a:pt x="50" y="13"/>
                    <a:pt x="50" y="13"/>
                  </a:cubicBezTo>
                  <a:cubicBezTo>
                    <a:pt x="50" y="13"/>
                    <a:pt x="50" y="13"/>
                    <a:pt x="49" y="13"/>
                  </a:cubicBezTo>
                  <a:cubicBezTo>
                    <a:pt x="50" y="13"/>
                    <a:pt x="50" y="13"/>
                    <a:pt x="50" y="12"/>
                  </a:cubicBezTo>
                  <a:cubicBezTo>
                    <a:pt x="50" y="12"/>
                    <a:pt x="50" y="12"/>
                    <a:pt x="50" y="12"/>
                  </a:cubicBezTo>
                  <a:cubicBezTo>
                    <a:pt x="50" y="12"/>
                    <a:pt x="50" y="12"/>
                    <a:pt x="50" y="12"/>
                  </a:cubicBezTo>
                  <a:cubicBezTo>
                    <a:pt x="50" y="12"/>
                    <a:pt x="50" y="12"/>
                    <a:pt x="50" y="12"/>
                  </a:cubicBezTo>
                  <a:cubicBezTo>
                    <a:pt x="51"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49" y="11"/>
                    <a:pt x="50" y="11"/>
                  </a:cubicBezTo>
                  <a:cubicBezTo>
                    <a:pt x="50" y="11"/>
                    <a:pt x="50" y="11"/>
                    <a:pt x="49" y="11"/>
                  </a:cubicBezTo>
                  <a:cubicBezTo>
                    <a:pt x="50" y="11"/>
                    <a:pt x="50" y="11"/>
                    <a:pt x="50" y="11"/>
                  </a:cubicBezTo>
                  <a:cubicBezTo>
                    <a:pt x="50"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2"/>
                    <a:pt x="49" y="12"/>
                    <a:pt x="49" y="12"/>
                  </a:cubicBezTo>
                  <a:cubicBezTo>
                    <a:pt x="49" y="12"/>
                    <a:pt x="48" y="12"/>
                    <a:pt x="48" y="12"/>
                  </a:cubicBezTo>
                  <a:cubicBezTo>
                    <a:pt x="48" y="12"/>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1"/>
                    <a:pt x="48" y="10"/>
                  </a:cubicBezTo>
                  <a:cubicBezTo>
                    <a:pt x="48" y="10"/>
                    <a:pt x="47" y="11"/>
                    <a:pt x="48" y="11"/>
                  </a:cubicBezTo>
                  <a:cubicBezTo>
                    <a:pt x="48" y="11"/>
                    <a:pt x="47" y="11"/>
                    <a:pt x="47" y="11"/>
                  </a:cubicBezTo>
                  <a:cubicBezTo>
                    <a:pt x="47" y="11"/>
                    <a:pt x="48" y="11"/>
                    <a:pt x="48" y="11"/>
                  </a:cubicBezTo>
                  <a:cubicBezTo>
                    <a:pt x="48" y="11"/>
                    <a:pt x="47" y="11"/>
                    <a:pt x="47" y="11"/>
                  </a:cubicBezTo>
                  <a:cubicBezTo>
                    <a:pt x="47" y="11"/>
                    <a:pt x="47" y="11"/>
                    <a:pt x="47" y="11"/>
                  </a:cubicBezTo>
                  <a:cubicBezTo>
                    <a:pt x="47" y="11"/>
                    <a:pt x="47" y="11"/>
                    <a:pt x="47" y="11"/>
                  </a:cubicBezTo>
                  <a:cubicBezTo>
                    <a:pt x="47" y="11"/>
                    <a:pt x="47" y="11"/>
                    <a:pt x="47" y="11"/>
                  </a:cubicBezTo>
                  <a:cubicBezTo>
                    <a:pt x="47" y="11"/>
                    <a:pt x="47" y="11"/>
                    <a:pt x="47" y="11"/>
                  </a:cubicBezTo>
                  <a:cubicBezTo>
                    <a:pt x="47" y="12"/>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2"/>
                    <a:pt x="46" y="11"/>
                    <a:pt x="46" y="12"/>
                  </a:cubicBezTo>
                  <a:cubicBezTo>
                    <a:pt x="46" y="11"/>
                    <a:pt x="46" y="12"/>
                    <a:pt x="46" y="12"/>
                  </a:cubicBezTo>
                  <a:cubicBezTo>
                    <a:pt x="45" y="12"/>
                    <a:pt x="46" y="12"/>
                    <a:pt x="46" y="12"/>
                  </a:cubicBezTo>
                  <a:cubicBezTo>
                    <a:pt x="46" y="12"/>
                    <a:pt x="46" y="12"/>
                    <a:pt x="46" y="13"/>
                  </a:cubicBezTo>
                  <a:cubicBezTo>
                    <a:pt x="45" y="13"/>
                    <a:pt x="46" y="12"/>
                    <a:pt x="46" y="12"/>
                  </a:cubicBezTo>
                  <a:cubicBezTo>
                    <a:pt x="46" y="12"/>
                    <a:pt x="45" y="12"/>
                    <a:pt x="45" y="13"/>
                  </a:cubicBezTo>
                  <a:cubicBezTo>
                    <a:pt x="45" y="13"/>
                    <a:pt x="45" y="12"/>
                    <a:pt x="45" y="12"/>
                  </a:cubicBezTo>
                  <a:cubicBezTo>
                    <a:pt x="45" y="12"/>
                    <a:pt x="45" y="13"/>
                    <a:pt x="45" y="13"/>
                  </a:cubicBezTo>
                  <a:cubicBezTo>
                    <a:pt x="45" y="13"/>
                    <a:pt x="45" y="13"/>
                    <a:pt x="45" y="12"/>
                  </a:cubicBezTo>
                  <a:cubicBezTo>
                    <a:pt x="44" y="13"/>
                    <a:pt x="44" y="13"/>
                    <a:pt x="44" y="13"/>
                  </a:cubicBezTo>
                  <a:cubicBezTo>
                    <a:pt x="44" y="13"/>
                    <a:pt x="44" y="13"/>
                    <a:pt x="44" y="13"/>
                  </a:cubicBezTo>
                  <a:cubicBezTo>
                    <a:pt x="44" y="13"/>
                    <a:pt x="43" y="14"/>
                    <a:pt x="43" y="14"/>
                  </a:cubicBezTo>
                  <a:cubicBezTo>
                    <a:pt x="43" y="14"/>
                    <a:pt x="42" y="15"/>
                    <a:pt x="42" y="14"/>
                  </a:cubicBezTo>
                  <a:cubicBezTo>
                    <a:pt x="42" y="15"/>
                    <a:pt x="42" y="14"/>
                    <a:pt x="42" y="15"/>
                  </a:cubicBezTo>
                  <a:cubicBezTo>
                    <a:pt x="41" y="15"/>
                    <a:pt x="41" y="15"/>
                    <a:pt x="41" y="15"/>
                  </a:cubicBezTo>
                  <a:cubicBezTo>
                    <a:pt x="41" y="15"/>
                    <a:pt x="41" y="15"/>
                    <a:pt x="41" y="15"/>
                  </a:cubicBezTo>
                  <a:cubicBezTo>
                    <a:pt x="41" y="15"/>
                    <a:pt x="41" y="15"/>
                    <a:pt x="41" y="15"/>
                  </a:cubicBezTo>
                  <a:cubicBezTo>
                    <a:pt x="41" y="15"/>
                    <a:pt x="40" y="15"/>
                    <a:pt x="40" y="16"/>
                  </a:cubicBezTo>
                  <a:cubicBezTo>
                    <a:pt x="39" y="16"/>
                    <a:pt x="40" y="16"/>
                    <a:pt x="39" y="16"/>
                  </a:cubicBezTo>
                  <a:cubicBezTo>
                    <a:pt x="39" y="15"/>
                    <a:pt x="39" y="16"/>
                    <a:pt x="38" y="16"/>
                  </a:cubicBezTo>
                  <a:cubicBezTo>
                    <a:pt x="38" y="16"/>
                    <a:pt x="39" y="16"/>
                    <a:pt x="38" y="16"/>
                  </a:cubicBezTo>
                  <a:cubicBezTo>
                    <a:pt x="38" y="16"/>
                    <a:pt x="38" y="17"/>
                    <a:pt x="38" y="17"/>
                  </a:cubicBezTo>
                  <a:cubicBezTo>
                    <a:pt x="38" y="17"/>
                    <a:pt x="37" y="17"/>
                    <a:pt x="37" y="17"/>
                  </a:cubicBezTo>
                  <a:cubicBezTo>
                    <a:pt x="37" y="17"/>
                    <a:pt x="37" y="17"/>
                    <a:pt x="36" y="17"/>
                  </a:cubicBezTo>
                  <a:cubicBezTo>
                    <a:pt x="36" y="17"/>
                    <a:pt x="36" y="17"/>
                    <a:pt x="36" y="17"/>
                  </a:cubicBezTo>
                  <a:cubicBezTo>
                    <a:pt x="36" y="17"/>
                    <a:pt x="36" y="17"/>
                    <a:pt x="37" y="17"/>
                  </a:cubicBezTo>
                  <a:cubicBezTo>
                    <a:pt x="37" y="17"/>
                    <a:pt x="37" y="17"/>
                    <a:pt x="37" y="17"/>
                  </a:cubicBezTo>
                  <a:cubicBezTo>
                    <a:pt x="37" y="18"/>
                    <a:pt x="36" y="18"/>
                    <a:pt x="36" y="18"/>
                  </a:cubicBezTo>
                  <a:cubicBezTo>
                    <a:pt x="36" y="18"/>
                    <a:pt x="36" y="18"/>
                    <a:pt x="36" y="19"/>
                  </a:cubicBezTo>
                  <a:cubicBezTo>
                    <a:pt x="35" y="18"/>
                    <a:pt x="35" y="18"/>
                    <a:pt x="35" y="18"/>
                  </a:cubicBezTo>
                  <a:cubicBezTo>
                    <a:pt x="35" y="18"/>
                    <a:pt x="36" y="18"/>
                    <a:pt x="35" y="19"/>
                  </a:cubicBezTo>
                  <a:cubicBezTo>
                    <a:pt x="35" y="19"/>
                    <a:pt x="35" y="19"/>
                    <a:pt x="35" y="19"/>
                  </a:cubicBezTo>
                  <a:cubicBezTo>
                    <a:pt x="35" y="19"/>
                    <a:pt x="35" y="19"/>
                    <a:pt x="34" y="19"/>
                  </a:cubicBezTo>
                  <a:cubicBezTo>
                    <a:pt x="34" y="19"/>
                    <a:pt x="34" y="20"/>
                    <a:pt x="34" y="19"/>
                  </a:cubicBezTo>
                  <a:cubicBezTo>
                    <a:pt x="34" y="19"/>
                    <a:pt x="34" y="20"/>
                    <a:pt x="34" y="20"/>
                  </a:cubicBezTo>
                  <a:cubicBezTo>
                    <a:pt x="34" y="20"/>
                    <a:pt x="33" y="20"/>
                    <a:pt x="33" y="20"/>
                  </a:cubicBezTo>
                  <a:cubicBezTo>
                    <a:pt x="33" y="20"/>
                    <a:pt x="33" y="21"/>
                    <a:pt x="32" y="21"/>
                  </a:cubicBezTo>
                  <a:cubicBezTo>
                    <a:pt x="32" y="21"/>
                    <a:pt x="32" y="21"/>
                    <a:pt x="32" y="20"/>
                  </a:cubicBezTo>
                  <a:cubicBezTo>
                    <a:pt x="32" y="21"/>
                    <a:pt x="32" y="21"/>
                    <a:pt x="32" y="21"/>
                  </a:cubicBezTo>
                  <a:cubicBezTo>
                    <a:pt x="32" y="21"/>
                    <a:pt x="32" y="21"/>
                    <a:pt x="31" y="21"/>
                  </a:cubicBezTo>
                  <a:cubicBezTo>
                    <a:pt x="31" y="21"/>
                    <a:pt x="32" y="21"/>
                    <a:pt x="32" y="21"/>
                  </a:cubicBezTo>
                  <a:cubicBezTo>
                    <a:pt x="32" y="21"/>
                    <a:pt x="31" y="21"/>
                    <a:pt x="31" y="21"/>
                  </a:cubicBezTo>
                  <a:cubicBezTo>
                    <a:pt x="32" y="20"/>
                    <a:pt x="32" y="21"/>
                    <a:pt x="32" y="21"/>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2" y="20"/>
                    <a:pt x="32" y="20"/>
                  </a:cubicBezTo>
                  <a:cubicBezTo>
                    <a:pt x="31" y="20"/>
                    <a:pt x="31" y="21"/>
                    <a:pt x="31" y="21"/>
                  </a:cubicBezTo>
                  <a:cubicBezTo>
                    <a:pt x="31" y="20"/>
                    <a:pt x="31" y="21"/>
                    <a:pt x="31" y="20"/>
                  </a:cubicBezTo>
                  <a:cubicBezTo>
                    <a:pt x="31" y="20"/>
                    <a:pt x="31" y="20"/>
                    <a:pt x="31" y="20"/>
                  </a:cubicBezTo>
                  <a:cubicBezTo>
                    <a:pt x="32" y="20"/>
                    <a:pt x="31" y="20"/>
                    <a:pt x="31" y="20"/>
                  </a:cubicBezTo>
                  <a:cubicBezTo>
                    <a:pt x="31" y="20"/>
                    <a:pt x="31" y="20"/>
                    <a:pt x="31" y="20"/>
                  </a:cubicBezTo>
                  <a:cubicBezTo>
                    <a:pt x="30" y="21"/>
                    <a:pt x="31" y="21"/>
                    <a:pt x="31" y="21"/>
                  </a:cubicBezTo>
                  <a:cubicBezTo>
                    <a:pt x="31" y="21"/>
                    <a:pt x="30" y="21"/>
                    <a:pt x="31" y="21"/>
                  </a:cubicBezTo>
                  <a:cubicBezTo>
                    <a:pt x="31" y="21"/>
                    <a:pt x="30" y="21"/>
                    <a:pt x="30" y="21"/>
                  </a:cubicBezTo>
                  <a:cubicBezTo>
                    <a:pt x="30" y="22"/>
                    <a:pt x="30" y="21"/>
                    <a:pt x="30" y="22"/>
                  </a:cubicBezTo>
                  <a:cubicBezTo>
                    <a:pt x="30" y="21"/>
                    <a:pt x="30" y="21"/>
                    <a:pt x="30" y="21"/>
                  </a:cubicBezTo>
                  <a:cubicBezTo>
                    <a:pt x="30" y="22"/>
                    <a:pt x="29" y="22"/>
                    <a:pt x="30" y="22"/>
                  </a:cubicBezTo>
                  <a:cubicBezTo>
                    <a:pt x="29" y="22"/>
                    <a:pt x="29" y="22"/>
                    <a:pt x="29" y="22"/>
                  </a:cubicBezTo>
                  <a:cubicBezTo>
                    <a:pt x="29" y="22"/>
                    <a:pt x="29" y="22"/>
                    <a:pt x="29" y="21"/>
                  </a:cubicBezTo>
                  <a:cubicBezTo>
                    <a:pt x="29" y="22"/>
                    <a:pt x="29" y="22"/>
                    <a:pt x="28" y="22"/>
                  </a:cubicBezTo>
                  <a:cubicBezTo>
                    <a:pt x="28" y="22"/>
                    <a:pt x="29" y="22"/>
                    <a:pt x="29" y="22"/>
                  </a:cubicBezTo>
                  <a:cubicBezTo>
                    <a:pt x="28" y="23"/>
                    <a:pt x="29" y="23"/>
                    <a:pt x="29" y="23"/>
                  </a:cubicBezTo>
                  <a:cubicBezTo>
                    <a:pt x="29" y="23"/>
                    <a:pt x="29" y="23"/>
                    <a:pt x="29" y="23"/>
                  </a:cubicBezTo>
                  <a:cubicBezTo>
                    <a:pt x="29" y="23"/>
                    <a:pt x="29" y="23"/>
                    <a:pt x="29" y="23"/>
                  </a:cubicBezTo>
                  <a:cubicBezTo>
                    <a:pt x="29" y="23"/>
                    <a:pt x="28" y="23"/>
                    <a:pt x="28" y="23"/>
                  </a:cubicBezTo>
                  <a:cubicBezTo>
                    <a:pt x="28" y="23"/>
                    <a:pt x="28" y="23"/>
                    <a:pt x="28" y="23"/>
                  </a:cubicBezTo>
                  <a:cubicBezTo>
                    <a:pt x="28" y="23"/>
                    <a:pt x="28" y="23"/>
                    <a:pt x="28" y="23"/>
                  </a:cubicBezTo>
                  <a:cubicBezTo>
                    <a:pt x="28" y="23"/>
                    <a:pt x="28" y="23"/>
                    <a:pt x="28" y="23"/>
                  </a:cubicBezTo>
                  <a:cubicBezTo>
                    <a:pt x="28" y="23"/>
                    <a:pt x="28" y="24"/>
                    <a:pt x="28" y="24"/>
                  </a:cubicBezTo>
                  <a:cubicBezTo>
                    <a:pt x="28" y="24"/>
                    <a:pt x="27" y="24"/>
                    <a:pt x="28" y="23"/>
                  </a:cubicBezTo>
                  <a:cubicBezTo>
                    <a:pt x="27" y="23"/>
                    <a:pt x="27" y="24"/>
                    <a:pt x="27" y="24"/>
                  </a:cubicBezTo>
                  <a:cubicBezTo>
                    <a:pt x="27" y="24"/>
                    <a:pt x="27" y="24"/>
                    <a:pt x="27" y="24"/>
                  </a:cubicBezTo>
                  <a:cubicBezTo>
                    <a:pt x="27" y="23"/>
                    <a:pt x="27" y="23"/>
                    <a:pt x="27" y="23"/>
                  </a:cubicBezTo>
                  <a:cubicBezTo>
                    <a:pt x="27" y="23"/>
                    <a:pt x="27" y="23"/>
                    <a:pt x="27" y="23"/>
                  </a:cubicBezTo>
                  <a:cubicBezTo>
                    <a:pt x="27" y="23"/>
                    <a:pt x="27" y="24"/>
                    <a:pt x="26" y="24"/>
                  </a:cubicBezTo>
                  <a:cubicBezTo>
                    <a:pt x="26" y="24"/>
                    <a:pt x="27" y="24"/>
                    <a:pt x="26" y="24"/>
                  </a:cubicBezTo>
                  <a:cubicBezTo>
                    <a:pt x="26" y="24"/>
                    <a:pt x="27" y="24"/>
                    <a:pt x="26" y="24"/>
                  </a:cubicBezTo>
                  <a:cubicBezTo>
                    <a:pt x="27" y="24"/>
                    <a:pt x="27" y="24"/>
                    <a:pt x="27" y="24"/>
                  </a:cubicBezTo>
                  <a:cubicBezTo>
                    <a:pt x="27" y="24"/>
                    <a:pt x="27" y="24"/>
                    <a:pt x="27" y="24"/>
                  </a:cubicBezTo>
                  <a:cubicBezTo>
                    <a:pt x="28" y="24"/>
                    <a:pt x="28" y="24"/>
                    <a:pt x="28" y="25"/>
                  </a:cubicBezTo>
                  <a:cubicBezTo>
                    <a:pt x="28" y="25"/>
                    <a:pt x="28" y="24"/>
                    <a:pt x="28" y="24"/>
                  </a:cubicBezTo>
                  <a:cubicBezTo>
                    <a:pt x="28" y="24"/>
                    <a:pt x="29" y="24"/>
                    <a:pt x="29" y="24"/>
                  </a:cubicBezTo>
                  <a:cubicBezTo>
                    <a:pt x="29" y="24"/>
                    <a:pt x="29" y="24"/>
                    <a:pt x="29" y="25"/>
                  </a:cubicBezTo>
                  <a:cubicBezTo>
                    <a:pt x="29" y="25"/>
                    <a:pt x="29" y="25"/>
                    <a:pt x="29" y="25"/>
                  </a:cubicBezTo>
                  <a:cubicBezTo>
                    <a:pt x="29" y="24"/>
                    <a:pt x="29" y="24"/>
                    <a:pt x="29" y="24"/>
                  </a:cubicBezTo>
                  <a:cubicBezTo>
                    <a:pt x="29" y="24"/>
                    <a:pt x="29" y="24"/>
                    <a:pt x="29" y="24"/>
                  </a:cubicBezTo>
                  <a:cubicBezTo>
                    <a:pt x="29" y="25"/>
                    <a:pt x="30" y="25"/>
                    <a:pt x="29" y="25"/>
                  </a:cubicBezTo>
                  <a:cubicBezTo>
                    <a:pt x="29" y="25"/>
                    <a:pt x="29" y="25"/>
                    <a:pt x="30" y="25"/>
                  </a:cubicBezTo>
                  <a:cubicBezTo>
                    <a:pt x="30" y="25"/>
                    <a:pt x="29" y="25"/>
                    <a:pt x="29" y="25"/>
                  </a:cubicBezTo>
                  <a:cubicBezTo>
                    <a:pt x="29" y="25"/>
                    <a:pt x="29" y="25"/>
                    <a:pt x="29" y="25"/>
                  </a:cubicBezTo>
                  <a:cubicBezTo>
                    <a:pt x="29" y="25"/>
                    <a:pt x="29" y="25"/>
                    <a:pt x="29" y="26"/>
                  </a:cubicBezTo>
                  <a:cubicBezTo>
                    <a:pt x="29" y="25"/>
                    <a:pt x="29" y="25"/>
                    <a:pt x="29" y="25"/>
                  </a:cubicBezTo>
                  <a:cubicBezTo>
                    <a:pt x="29" y="25"/>
                    <a:pt x="29" y="25"/>
                    <a:pt x="29" y="25"/>
                  </a:cubicBezTo>
                  <a:cubicBezTo>
                    <a:pt x="29" y="25"/>
                    <a:pt x="29" y="25"/>
                    <a:pt x="28" y="25"/>
                  </a:cubicBezTo>
                  <a:cubicBezTo>
                    <a:pt x="28" y="25"/>
                    <a:pt x="29" y="25"/>
                    <a:pt x="29" y="25"/>
                  </a:cubicBezTo>
                  <a:cubicBezTo>
                    <a:pt x="29" y="25"/>
                    <a:pt x="29" y="26"/>
                    <a:pt x="29" y="26"/>
                  </a:cubicBezTo>
                  <a:cubicBezTo>
                    <a:pt x="28" y="25"/>
                    <a:pt x="27" y="26"/>
                    <a:pt x="27" y="26"/>
                  </a:cubicBezTo>
                  <a:cubicBezTo>
                    <a:pt x="27" y="26"/>
                    <a:pt x="27" y="27"/>
                    <a:pt x="27" y="27"/>
                  </a:cubicBezTo>
                  <a:cubicBezTo>
                    <a:pt x="27" y="26"/>
                    <a:pt x="27" y="26"/>
                    <a:pt x="27" y="26"/>
                  </a:cubicBezTo>
                  <a:cubicBezTo>
                    <a:pt x="27" y="26"/>
                    <a:pt x="27" y="26"/>
                    <a:pt x="27" y="27"/>
                  </a:cubicBezTo>
                  <a:cubicBezTo>
                    <a:pt x="26" y="26"/>
                    <a:pt x="27" y="26"/>
                    <a:pt x="27" y="26"/>
                  </a:cubicBezTo>
                  <a:cubicBezTo>
                    <a:pt x="26" y="26"/>
                    <a:pt x="26" y="26"/>
                    <a:pt x="26" y="26"/>
                  </a:cubicBezTo>
                  <a:cubicBezTo>
                    <a:pt x="26" y="26"/>
                    <a:pt x="27" y="25"/>
                    <a:pt x="27" y="26"/>
                  </a:cubicBezTo>
                  <a:cubicBezTo>
                    <a:pt x="27" y="26"/>
                    <a:pt x="27" y="26"/>
                    <a:pt x="27" y="25"/>
                  </a:cubicBezTo>
                  <a:cubicBezTo>
                    <a:pt x="27" y="25"/>
                    <a:pt x="27" y="26"/>
                    <a:pt x="27" y="26"/>
                  </a:cubicBezTo>
                  <a:cubicBezTo>
                    <a:pt x="27" y="26"/>
                    <a:pt x="27" y="25"/>
                    <a:pt x="27" y="25"/>
                  </a:cubicBezTo>
                  <a:cubicBezTo>
                    <a:pt x="27" y="25"/>
                    <a:pt x="27" y="25"/>
                    <a:pt x="27" y="25"/>
                  </a:cubicBezTo>
                  <a:cubicBezTo>
                    <a:pt x="27" y="25"/>
                    <a:pt x="27" y="25"/>
                    <a:pt x="26" y="25"/>
                  </a:cubicBezTo>
                  <a:cubicBezTo>
                    <a:pt x="26" y="25"/>
                    <a:pt x="26" y="25"/>
                    <a:pt x="26" y="25"/>
                  </a:cubicBezTo>
                  <a:cubicBezTo>
                    <a:pt x="26" y="25"/>
                    <a:pt x="26" y="25"/>
                    <a:pt x="26" y="25"/>
                  </a:cubicBezTo>
                  <a:cubicBezTo>
                    <a:pt x="26" y="25"/>
                    <a:pt x="26" y="25"/>
                    <a:pt x="26" y="25"/>
                  </a:cubicBezTo>
                  <a:cubicBezTo>
                    <a:pt x="26" y="25"/>
                    <a:pt x="26" y="25"/>
                    <a:pt x="26" y="25"/>
                  </a:cubicBezTo>
                  <a:cubicBezTo>
                    <a:pt x="25" y="25"/>
                    <a:pt x="26" y="25"/>
                    <a:pt x="25"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6"/>
                    <a:pt x="26" y="26"/>
                  </a:cubicBezTo>
                  <a:cubicBezTo>
                    <a:pt x="26" y="27"/>
                    <a:pt x="25" y="27"/>
                    <a:pt x="25" y="27"/>
                  </a:cubicBezTo>
                  <a:cubicBezTo>
                    <a:pt x="25" y="27"/>
                    <a:pt x="25" y="27"/>
                    <a:pt x="25" y="27"/>
                  </a:cubicBezTo>
                  <a:cubicBezTo>
                    <a:pt x="25" y="27"/>
                    <a:pt x="25" y="27"/>
                    <a:pt x="25" y="27"/>
                  </a:cubicBezTo>
                  <a:cubicBezTo>
                    <a:pt x="24" y="27"/>
                    <a:pt x="25" y="27"/>
                    <a:pt x="24" y="28"/>
                  </a:cubicBezTo>
                  <a:cubicBezTo>
                    <a:pt x="24" y="28"/>
                    <a:pt x="24" y="27"/>
                    <a:pt x="25" y="27"/>
                  </a:cubicBezTo>
                  <a:cubicBezTo>
                    <a:pt x="25" y="27"/>
                    <a:pt x="24" y="28"/>
                    <a:pt x="24" y="28"/>
                  </a:cubicBezTo>
                  <a:cubicBezTo>
                    <a:pt x="24" y="28"/>
                    <a:pt x="24" y="28"/>
                    <a:pt x="24" y="28"/>
                  </a:cubicBezTo>
                  <a:cubicBezTo>
                    <a:pt x="24" y="28"/>
                    <a:pt x="24" y="28"/>
                    <a:pt x="24" y="28"/>
                  </a:cubicBezTo>
                  <a:cubicBezTo>
                    <a:pt x="24" y="28"/>
                    <a:pt x="24" y="28"/>
                    <a:pt x="24" y="28"/>
                  </a:cubicBezTo>
                  <a:cubicBezTo>
                    <a:pt x="23" y="28"/>
                    <a:pt x="24" y="28"/>
                    <a:pt x="23" y="28"/>
                  </a:cubicBezTo>
                  <a:cubicBezTo>
                    <a:pt x="23" y="28"/>
                    <a:pt x="23" y="28"/>
                    <a:pt x="24" y="28"/>
                  </a:cubicBezTo>
                  <a:cubicBezTo>
                    <a:pt x="23" y="28"/>
                    <a:pt x="23" y="28"/>
                    <a:pt x="23" y="29"/>
                  </a:cubicBezTo>
                  <a:cubicBezTo>
                    <a:pt x="23" y="29"/>
                    <a:pt x="23" y="29"/>
                    <a:pt x="23" y="29"/>
                  </a:cubicBezTo>
                  <a:cubicBezTo>
                    <a:pt x="23" y="29"/>
                    <a:pt x="22" y="29"/>
                    <a:pt x="23" y="29"/>
                  </a:cubicBezTo>
                  <a:cubicBezTo>
                    <a:pt x="22" y="29"/>
                    <a:pt x="23" y="29"/>
                    <a:pt x="22" y="29"/>
                  </a:cubicBezTo>
                  <a:cubicBezTo>
                    <a:pt x="22" y="29"/>
                    <a:pt x="22" y="30"/>
                    <a:pt x="22" y="30"/>
                  </a:cubicBezTo>
                  <a:cubicBezTo>
                    <a:pt x="22" y="29"/>
                    <a:pt x="22" y="29"/>
                    <a:pt x="22" y="29"/>
                  </a:cubicBezTo>
                  <a:cubicBezTo>
                    <a:pt x="22" y="29"/>
                    <a:pt x="21" y="30"/>
                    <a:pt x="21" y="30"/>
                  </a:cubicBezTo>
                  <a:cubicBezTo>
                    <a:pt x="21" y="30"/>
                    <a:pt x="22" y="30"/>
                    <a:pt x="22" y="30"/>
                  </a:cubicBezTo>
                  <a:cubicBezTo>
                    <a:pt x="21" y="30"/>
                    <a:pt x="20" y="30"/>
                    <a:pt x="20" y="30"/>
                  </a:cubicBezTo>
                  <a:cubicBezTo>
                    <a:pt x="20" y="30"/>
                    <a:pt x="20" y="30"/>
                    <a:pt x="20" y="30"/>
                  </a:cubicBezTo>
                  <a:cubicBezTo>
                    <a:pt x="20" y="31"/>
                    <a:pt x="20" y="31"/>
                    <a:pt x="20" y="31"/>
                  </a:cubicBezTo>
                  <a:cubicBezTo>
                    <a:pt x="20" y="31"/>
                    <a:pt x="20" y="31"/>
                    <a:pt x="19" y="31"/>
                  </a:cubicBezTo>
                  <a:cubicBezTo>
                    <a:pt x="20" y="31"/>
                    <a:pt x="19" y="31"/>
                    <a:pt x="19" y="30"/>
                  </a:cubicBezTo>
                  <a:cubicBezTo>
                    <a:pt x="19" y="30"/>
                    <a:pt x="19" y="31"/>
                    <a:pt x="19" y="30"/>
                  </a:cubicBezTo>
                  <a:cubicBezTo>
                    <a:pt x="19" y="31"/>
                    <a:pt x="19" y="30"/>
                    <a:pt x="19" y="31"/>
                  </a:cubicBezTo>
                  <a:cubicBezTo>
                    <a:pt x="19" y="31"/>
                    <a:pt x="18" y="31"/>
                    <a:pt x="18" y="31"/>
                  </a:cubicBezTo>
                  <a:cubicBezTo>
                    <a:pt x="18" y="31"/>
                    <a:pt x="18" y="31"/>
                    <a:pt x="18" y="31"/>
                  </a:cubicBezTo>
                  <a:cubicBezTo>
                    <a:pt x="18" y="31"/>
                    <a:pt x="18" y="31"/>
                    <a:pt x="18" y="31"/>
                  </a:cubicBezTo>
                  <a:cubicBezTo>
                    <a:pt x="18" y="31"/>
                    <a:pt x="18" y="31"/>
                    <a:pt x="17" y="31"/>
                  </a:cubicBezTo>
                  <a:cubicBezTo>
                    <a:pt x="18" y="31"/>
                    <a:pt x="18" y="31"/>
                    <a:pt x="18" y="32"/>
                  </a:cubicBezTo>
                  <a:cubicBezTo>
                    <a:pt x="18" y="32"/>
                    <a:pt x="18" y="32"/>
                    <a:pt x="18" y="32"/>
                  </a:cubicBezTo>
                  <a:cubicBezTo>
                    <a:pt x="18" y="32"/>
                    <a:pt x="18" y="32"/>
                    <a:pt x="18" y="32"/>
                  </a:cubicBezTo>
                  <a:cubicBezTo>
                    <a:pt x="18" y="32"/>
                    <a:pt x="18" y="32"/>
                    <a:pt x="17" y="32"/>
                  </a:cubicBezTo>
                  <a:cubicBezTo>
                    <a:pt x="17" y="32"/>
                    <a:pt x="18" y="32"/>
                    <a:pt x="18" y="32"/>
                  </a:cubicBezTo>
                  <a:cubicBezTo>
                    <a:pt x="17" y="31"/>
                    <a:pt x="17" y="32"/>
                    <a:pt x="17" y="32"/>
                  </a:cubicBezTo>
                  <a:cubicBezTo>
                    <a:pt x="17" y="32"/>
                    <a:pt x="17" y="32"/>
                    <a:pt x="17" y="32"/>
                  </a:cubicBezTo>
                  <a:cubicBezTo>
                    <a:pt x="17" y="31"/>
                    <a:pt x="17" y="32"/>
                    <a:pt x="17" y="32"/>
                  </a:cubicBezTo>
                  <a:cubicBezTo>
                    <a:pt x="17" y="32"/>
                    <a:pt x="17" y="32"/>
                    <a:pt x="17" y="32"/>
                  </a:cubicBezTo>
                  <a:cubicBezTo>
                    <a:pt x="17" y="32"/>
                    <a:pt x="17" y="32"/>
                    <a:pt x="16" y="32"/>
                  </a:cubicBezTo>
                  <a:cubicBezTo>
                    <a:pt x="16" y="32"/>
                    <a:pt x="17" y="32"/>
                    <a:pt x="17" y="32"/>
                  </a:cubicBezTo>
                  <a:cubicBezTo>
                    <a:pt x="17" y="32"/>
                    <a:pt x="16" y="32"/>
                    <a:pt x="16" y="32"/>
                  </a:cubicBezTo>
                  <a:cubicBezTo>
                    <a:pt x="16" y="32"/>
                    <a:pt x="16" y="33"/>
                    <a:pt x="16" y="33"/>
                  </a:cubicBezTo>
                  <a:cubicBezTo>
                    <a:pt x="16" y="33"/>
                    <a:pt x="16" y="33"/>
                    <a:pt x="16" y="33"/>
                  </a:cubicBezTo>
                  <a:cubicBezTo>
                    <a:pt x="16" y="33"/>
                    <a:pt x="16" y="33"/>
                    <a:pt x="16" y="33"/>
                  </a:cubicBezTo>
                  <a:cubicBezTo>
                    <a:pt x="16" y="33"/>
                    <a:pt x="15" y="33"/>
                    <a:pt x="15" y="33"/>
                  </a:cubicBezTo>
                  <a:cubicBezTo>
                    <a:pt x="15" y="33"/>
                    <a:pt x="15" y="33"/>
                    <a:pt x="15" y="33"/>
                  </a:cubicBezTo>
                  <a:cubicBezTo>
                    <a:pt x="15" y="33"/>
                    <a:pt x="15" y="33"/>
                    <a:pt x="15" y="33"/>
                  </a:cubicBezTo>
                  <a:cubicBezTo>
                    <a:pt x="15" y="33"/>
                    <a:pt x="15" y="33"/>
                    <a:pt x="15" y="34"/>
                  </a:cubicBezTo>
                  <a:cubicBezTo>
                    <a:pt x="14" y="33"/>
                    <a:pt x="14" y="34"/>
                    <a:pt x="13" y="34"/>
                  </a:cubicBezTo>
                  <a:cubicBezTo>
                    <a:pt x="13" y="34"/>
                    <a:pt x="13" y="35"/>
                    <a:pt x="13" y="34"/>
                  </a:cubicBezTo>
                  <a:cubicBezTo>
                    <a:pt x="13" y="34"/>
                    <a:pt x="14" y="34"/>
                    <a:pt x="14" y="33"/>
                  </a:cubicBezTo>
                  <a:cubicBezTo>
                    <a:pt x="14" y="33"/>
                    <a:pt x="14" y="33"/>
                    <a:pt x="14" y="33"/>
                  </a:cubicBezTo>
                  <a:cubicBezTo>
                    <a:pt x="15" y="33"/>
                    <a:pt x="15" y="33"/>
                    <a:pt x="15" y="33"/>
                  </a:cubicBezTo>
                  <a:cubicBezTo>
                    <a:pt x="14" y="33"/>
                    <a:pt x="14" y="33"/>
                    <a:pt x="14" y="33"/>
                  </a:cubicBezTo>
                  <a:cubicBezTo>
                    <a:pt x="14" y="33"/>
                    <a:pt x="14" y="33"/>
                    <a:pt x="14" y="33"/>
                  </a:cubicBezTo>
                  <a:cubicBezTo>
                    <a:pt x="14" y="33"/>
                    <a:pt x="14" y="33"/>
                    <a:pt x="14" y="33"/>
                  </a:cubicBezTo>
                  <a:cubicBezTo>
                    <a:pt x="14" y="33"/>
                    <a:pt x="14" y="33"/>
                    <a:pt x="14" y="34"/>
                  </a:cubicBezTo>
                  <a:cubicBezTo>
                    <a:pt x="14" y="34"/>
                    <a:pt x="14" y="33"/>
                    <a:pt x="14" y="33"/>
                  </a:cubicBezTo>
                  <a:cubicBezTo>
                    <a:pt x="13" y="34"/>
                    <a:pt x="14" y="34"/>
                    <a:pt x="13" y="34"/>
                  </a:cubicBezTo>
                  <a:cubicBezTo>
                    <a:pt x="13" y="33"/>
                    <a:pt x="13" y="34"/>
                    <a:pt x="13" y="34"/>
                  </a:cubicBezTo>
                  <a:cubicBezTo>
                    <a:pt x="13" y="34"/>
                    <a:pt x="13" y="34"/>
                    <a:pt x="13" y="34"/>
                  </a:cubicBezTo>
                  <a:cubicBezTo>
                    <a:pt x="13" y="34"/>
                    <a:pt x="13" y="34"/>
                    <a:pt x="13" y="34"/>
                  </a:cubicBezTo>
                  <a:cubicBezTo>
                    <a:pt x="13" y="34"/>
                    <a:pt x="12" y="34"/>
                    <a:pt x="13" y="34"/>
                  </a:cubicBezTo>
                  <a:cubicBezTo>
                    <a:pt x="12" y="35"/>
                    <a:pt x="11" y="35"/>
                    <a:pt x="11" y="35"/>
                  </a:cubicBezTo>
                  <a:cubicBezTo>
                    <a:pt x="11" y="35"/>
                    <a:pt x="11" y="35"/>
                    <a:pt x="11" y="35"/>
                  </a:cubicBezTo>
                  <a:cubicBezTo>
                    <a:pt x="11" y="35"/>
                    <a:pt x="11" y="36"/>
                    <a:pt x="10" y="35"/>
                  </a:cubicBezTo>
                  <a:cubicBezTo>
                    <a:pt x="10" y="35"/>
                    <a:pt x="11" y="35"/>
                    <a:pt x="11" y="35"/>
                  </a:cubicBezTo>
                  <a:cubicBezTo>
                    <a:pt x="11" y="35"/>
                    <a:pt x="10" y="35"/>
                    <a:pt x="10" y="35"/>
                  </a:cubicBezTo>
                  <a:cubicBezTo>
                    <a:pt x="11" y="35"/>
                    <a:pt x="11" y="35"/>
                    <a:pt x="11" y="35"/>
                  </a:cubicBezTo>
                  <a:cubicBezTo>
                    <a:pt x="11" y="34"/>
                    <a:pt x="11" y="35"/>
                    <a:pt x="11" y="34"/>
                  </a:cubicBezTo>
                  <a:cubicBezTo>
                    <a:pt x="11" y="34"/>
                    <a:pt x="11" y="34"/>
                    <a:pt x="11" y="34"/>
                  </a:cubicBezTo>
                  <a:cubicBezTo>
                    <a:pt x="11" y="34"/>
                    <a:pt x="11" y="34"/>
                    <a:pt x="11" y="34"/>
                  </a:cubicBezTo>
                  <a:cubicBezTo>
                    <a:pt x="11" y="34"/>
                    <a:pt x="11" y="34"/>
                    <a:pt x="11" y="34"/>
                  </a:cubicBezTo>
                  <a:cubicBezTo>
                    <a:pt x="11" y="33"/>
                    <a:pt x="11" y="34"/>
                    <a:pt x="11" y="34"/>
                  </a:cubicBezTo>
                  <a:cubicBezTo>
                    <a:pt x="11" y="34"/>
                    <a:pt x="11" y="34"/>
                    <a:pt x="11" y="34"/>
                  </a:cubicBezTo>
                  <a:cubicBezTo>
                    <a:pt x="11" y="34"/>
                    <a:pt x="11" y="34"/>
                    <a:pt x="11" y="35"/>
                  </a:cubicBezTo>
                  <a:cubicBezTo>
                    <a:pt x="10" y="34"/>
                    <a:pt x="11" y="34"/>
                    <a:pt x="11" y="34"/>
                  </a:cubicBezTo>
                  <a:cubicBezTo>
                    <a:pt x="11" y="34"/>
                    <a:pt x="10" y="34"/>
                    <a:pt x="10" y="34"/>
                  </a:cubicBezTo>
                  <a:cubicBezTo>
                    <a:pt x="11" y="34"/>
                    <a:pt x="10" y="35"/>
                    <a:pt x="10" y="35"/>
                  </a:cubicBezTo>
                  <a:cubicBezTo>
                    <a:pt x="9" y="35"/>
                    <a:pt x="9" y="35"/>
                    <a:pt x="9" y="35"/>
                  </a:cubicBezTo>
                  <a:cubicBezTo>
                    <a:pt x="9" y="35"/>
                    <a:pt x="10" y="35"/>
                    <a:pt x="9" y="35"/>
                  </a:cubicBezTo>
                  <a:cubicBezTo>
                    <a:pt x="9" y="35"/>
                    <a:pt x="9" y="35"/>
                    <a:pt x="10" y="35"/>
                  </a:cubicBezTo>
                  <a:cubicBezTo>
                    <a:pt x="10" y="35"/>
                    <a:pt x="9" y="35"/>
                    <a:pt x="9" y="35"/>
                  </a:cubicBezTo>
                  <a:cubicBezTo>
                    <a:pt x="9" y="35"/>
                    <a:pt x="9" y="35"/>
                    <a:pt x="9" y="35"/>
                  </a:cubicBezTo>
                  <a:cubicBezTo>
                    <a:pt x="9" y="35"/>
                    <a:pt x="9" y="35"/>
                    <a:pt x="9" y="35"/>
                  </a:cubicBezTo>
                  <a:cubicBezTo>
                    <a:pt x="9" y="36"/>
                    <a:pt x="9" y="35"/>
                    <a:pt x="8" y="36"/>
                  </a:cubicBezTo>
                  <a:cubicBezTo>
                    <a:pt x="8" y="36"/>
                    <a:pt x="9" y="35"/>
                    <a:pt x="9" y="36"/>
                  </a:cubicBezTo>
                  <a:cubicBezTo>
                    <a:pt x="9" y="36"/>
                    <a:pt x="8" y="36"/>
                    <a:pt x="8" y="36"/>
                  </a:cubicBezTo>
                  <a:cubicBezTo>
                    <a:pt x="8" y="36"/>
                    <a:pt x="8" y="36"/>
                    <a:pt x="7" y="36"/>
                  </a:cubicBezTo>
                  <a:cubicBezTo>
                    <a:pt x="8" y="37"/>
                    <a:pt x="8" y="36"/>
                    <a:pt x="8" y="36"/>
                  </a:cubicBezTo>
                  <a:cubicBezTo>
                    <a:pt x="8" y="37"/>
                    <a:pt x="8" y="36"/>
                    <a:pt x="8" y="37"/>
                  </a:cubicBezTo>
                  <a:cubicBezTo>
                    <a:pt x="8" y="36"/>
                    <a:pt x="7" y="36"/>
                    <a:pt x="7" y="37"/>
                  </a:cubicBezTo>
                  <a:cubicBezTo>
                    <a:pt x="7" y="37"/>
                    <a:pt x="7" y="37"/>
                    <a:pt x="7" y="37"/>
                  </a:cubicBezTo>
                  <a:cubicBezTo>
                    <a:pt x="7" y="37"/>
                    <a:pt x="6" y="37"/>
                    <a:pt x="6" y="37"/>
                  </a:cubicBezTo>
                  <a:cubicBezTo>
                    <a:pt x="6" y="37"/>
                    <a:pt x="6" y="37"/>
                    <a:pt x="6" y="37"/>
                  </a:cubicBezTo>
                  <a:cubicBezTo>
                    <a:pt x="7" y="37"/>
                    <a:pt x="6" y="37"/>
                    <a:pt x="6" y="37"/>
                  </a:cubicBezTo>
                  <a:cubicBezTo>
                    <a:pt x="6" y="37"/>
                    <a:pt x="6" y="37"/>
                    <a:pt x="5" y="37"/>
                  </a:cubicBezTo>
                  <a:cubicBezTo>
                    <a:pt x="5" y="37"/>
                    <a:pt x="6" y="36"/>
                    <a:pt x="7" y="36"/>
                  </a:cubicBezTo>
                  <a:cubicBezTo>
                    <a:pt x="7" y="36"/>
                    <a:pt x="7" y="37"/>
                    <a:pt x="7" y="37"/>
                  </a:cubicBezTo>
                  <a:cubicBezTo>
                    <a:pt x="7" y="37"/>
                    <a:pt x="7" y="36"/>
                    <a:pt x="7" y="36"/>
                  </a:cubicBezTo>
                  <a:cubicBezTo>
                    <a:pt x="7" y="36"/>
                    <a:pt x="7" y="36"/>
                    <a:pt x="7" y="36"/>
                  </a:cubicBezTo>
                  <a:cubicBezTo>
                    <a:pt x="7" y="36"/>
                    <a:pt x="8" y="35"/>
                    <a:pt x="8" y="35"/>
                  </a:cubicBezTo>
                  <a:cubicBezTo>
                    <a:pt x="8" y="35"/>
                    <a:pt x="8" y="35"/>
                    <a:pt x="7" y="35"/>
                  </a:cubicBezTo>
                  <a:cubicBezTo>
                    <a:pt x="7" y="36"/>
                    <a:pt x="7" y="36"/>
                    <a:pt x="7" y="36"/>
                  </a:cubicBezTo>
                  <a:cubicBezTo>
                    <a:pt x="7" y="36"/>
                    <a:pt x="6" y="36"/>
                    <a:pt x="6" y="36"/>
                  </a:cubicBezTo>
                  <a:cubicBezTo>
                    <a:pt x="6" y="36"/>
                    <a:pt x="7" y="36"/>
                    <a:pt x="7" y="36"/>
                  </a:cubicBezTo>
                  <a:cubicBezTo>
                    <a:pt x="6" y="36"/>
                    <a:pt x="6" y="36"/>
                    <a:pt x="5" y="37"/>
                  </a:cubicBezTo>
                  <a:cubicBezTo>
                    <a:pt x="5" y="37"/>
                    <a:pt x="5" y="37"/>
                    <a:pt x="5" y="37"/>
                  </a:cubicBezTo>
                  <a:cubicBezTo>
                    <a:pt x="5" y="37"/>
                    <a:pt x="5" y="37"/>
                    <a:pt x="5" y="37"/>
                  </a:cubicBezTo>
                  <a:cubicBezTo>
                    <a:pt x="5" y="37"/>
                    <a:pt x="5" y="37"/>
                    <a:pt x="5" y="37"/>
                  </a:cubicBezTo>
                  <a:cubicBezTo>
                    <a:pt x="5" y="37"/>
                    <a:pt x="4" y="38"/>
                    <a:pt x="3" y="38"/>
                  </a:cubicBezTo>
                  <a:cubicBezTo>
                    <a:pt x="3" y="37"/>
                    <a:pt x="5" y="37"/>
                    <a:pt x="5" y="37"/>
                  </a:cubicBezTo>
                  <a:cubicBezTo>
                    <a:pt x="5" y="36"/>
                    <a:pt x="5" y="37"/>
                    <a:pt x="5" y="37"/>
                  </a:cubicBezTo>
                  <a:cubicBezTo>
                    <a:pt x="5" y="37"/>
                    <a:pt x="5" y="36"/>
                    <a:pt x="5" y="36"/>
                  </a:cubicBezTo>
                  <a:cubicBezTo>
                    <a:pt x="6" y="36"/>
                    <a:pt x="6" y="36"/>
                    <a:pt x="6" y="36"/>
                  </a:cubicBezTo>
                  <a:cubicBezTo>
                    <a:pt x="6" y="36"/>
                    <a:pt x="6" y="36"/>
                    <a:pt x="6" y="36"/>
                  </a:cubicBezTo>
                  <a:cubicBezTo>
                    <a:pt x="6" y="36"/>
                    <a:pt x="6" y="36"/>
                    <a:pt x="6" y="36"/>
                  </a:cubicBezTo>
                  <a:cubicBezTo>
                    <a:pt x="6" y="36"/>
                    <a:pt x="6" y="36"/>
                    <a:pt x="6" y="36"/>
                  </a:cubicBezTo>
                  <a:cubicBezTo>
                    <a:pt x="6" y="36"/>
                    <a:pt x="6" y="35"/>
                    <a:pt x="6" y="35"/>
                  </a:cubicBezTo>
                  <a:cubicBezTo>
                    <a:pt x="6" y="35"/>
                    <a:pt x="6" y="35"/>
                    <a:pt x="7" y="35"/>
                  </a:cubicBezTo>
                  <a:cubicBezTo>
                    <a:pt x="6" y="35"/>
                    <a:pt x="7" y="35"/>
                    <a:pt x="7" y="35"/>
                  </a:cubicBezTo>
                  <a:cubicBezTo>
                    <a:pt x="7" y="35"/>
                    <a:pt x="7" y="35"/>
                    <a:pt x="7" y="35"/>
                  </a:cubicBezTo>
                  <a:cubicBezTo>
                    <a:pt x="7" y="34"/>
                    <a:pt x="7" y="35"/>
                    <a:pt x="7" y="34"/>
                  </a:cubicBezTo>
                  <a:cubicBezTo>
                    <a:pt x="7" y="34"/>
                    <a:pt x="7" y="34"/>
                    <a:pt x="7" y="34"/>
                  </a:cubicBezTo>
                  <a:cubicBezTo>
                    <a:pt x="7" y="34"/>
                    <a:pt x="7" y="34"/>
                    <a:pt x="7" y="34"/>
                  </a:cubicBezTo>
                  <a:cubicBezTo>
                    <a:pt x="7" y="34"/>
                    <a:pt x="7" y="34"/>
                    <a:pt x="8" y="34"/>
                  </a:cubicBezTo>
                  <a:cubicBezTo>
                    <a:pt x="8" y="33"/>
                    <a:pt x="8" y="33"/>
                    <a:pt x="9" y="33"/>
                  </a:cubicBezTo>
                  <a:cubicBezTo>
                    <a:pt x="8" y="33"/>
                    <a:pt x="8" y="33"/>
                    <a:pt x="8" y="33"/>
                  </a:cubicBezTo>
                  <a:cubicBezTo>
                    <a:pt x="8" y="33"/>
                    <a:pt x="8" y="33"/>
                    <a:pt x="8" y="33"/>
                  </a:cubicBezTo>
                  <a:cubicBezTo>
                    <a:pt x="8" y="33"/>
                    <a:pt x="9" y="32"/>
                    <a:pt x="9" y="33"/>
                  </a:cubicBezTo>
                  <a:cubicBezTo>
                    <a:pt x="9" y="32"/>
                    <a:pt x="10" y="31"/>
                    <a:pt x="11" y="31"/>
                  </a:cubicBezTo>
                  <a:cubicBezTo>
                    <a:pt x="11" y="31"/>
                    <a:pt x="10" y="32"/>
                    <a:pt x="10" y="32"/>
                  </a:cubicBezTo>
                  <a:cubicBezTo>
                    <a:pt x="10" y="32"/>
                    <a:pt x="11" y="31"/>
                    <a:pt x="12" y="31"/>
                  </a:cubicBezTo>
                  <a:cubicBezTo>
                    <a:pt x="12" y="31"/>
                    <a:pt x="11" y="31"/>
                    <a:pt x="11" y="30"/>
                  </a:cubicBezTo>
                  <a:cubicBezTo>
                    <a:pt x="11" y="31"/>
                    <a:pt x="12" y="30"/>
                    <a:pt x="12" y="30"/>
                  </a:cubicBezTo>
                  <a:cubicBezTo>
                    <a:pt x="12" y="30"/>
                    <a:pt x="12" y="30"/>
                    <a:pt x="12" y="30"/>
                  </a:cubicBezTo>
                  <a:cubicBezTo>
                    <a:pt x="13" y="30"/>
                    <a:pt x="13" y="30"/>
                    <a:pt x="13" y="30"/>
                  </a:cubicBezTo>
                  <a:cubicBezTo>
                    <a:pt x="12" y="30"/>
                    <a:pt x="12" y="30"/>
                    <a:pt x="12" y="30"/>
                  </a:cubicBezTo>
                  <a:cubicBezTo>
                    <a:pt x="12" y="30"/>
                    <a:pt x="12" y="30"/>
                    <a:pt x="12" y="30"/>
                  </a:cubicBezTo>
                  <a:cubicBezTo>
                    <a:pt x="11" y="30"/>
                    <a:pt x="10" y="31"/>
                    <a:pt x="10" y="30"/>
                  </a:cubicBezTo>
                  <a:cubicBezTo>
                    <a:pt x="10" y="30"/>
                    <a:pt x="11" y="30"/>
                    <a:pt x="11" y="30"/>
                  </a:cubicBezTo>
                  <a:cubicBezTo>
                    <a:pt x="11" y="30"/>
                    <a:pt x="11" y="30"/>
                    <a:pt x="11" y="30"/>
                  </a:cubicBezTo>
                  <a:cubicBezTo>
                    <a:pt x="11" y="30"/>
                    <a:pt x="11" y="30"/>
                    <a:pt x="10" y="30"/>
                  </a:cubicBezTo>
                  <a:cubicBezTo>
                    <a:pt x="10" y="30"/>
                    <a:pt x="11" y="30"/>
                    <a:pt x="11" y="30"/>
                  </a:cubicBezTo>
                  <a:cubicBezTo>
                    <a:pt x="11" y="30"/>
                    <a:pt x="11" y="30"/>
                    <a:pt x="11" y="29"/>
                  </a:cubicBezTo>
                  <a:cubicBezTo>
                    <a:pt x="11" y="30"/>
                    <a:pt x="11" y="29"/>
                    <a:pt x="10" y="29"/>
                  </a:cubicBezTo>
                  <a:cubicBezTo>
                    <a:pt x="10" y="30"/>
                    <a:pt x="10" y="30"/>
                    <a:pt x="9" y="30"/>
                  </a:cubicBezTo>
                  <a:cubicBezTo>
                    <a:pt x="9" y="30"/>
                    <a:pt x="9" y="30"/>
                    <a:pt x="9" y="30"/>
                  </a:cubicBezTo>
                  <a:cubicBezTo>
                    <a:pt x="9" y="30"/>
                    <a:pt x="9" y="30"/>
                    <a:pt x="9" y="30"/>
                  </a:cubicBezTo>
                  <a:cubicBezTo>
                    <a:pt x="10" y="30"/>
                    <a:pt x="10" y="30"/>
                    <a:pt x="10" y="29"/>
                  </a:cubicBezTo>
                  <a:cubicBezTo>
                    <a:pt x="10" y="29"/>
                    <a:pt x="10" y="29"/>
                    <a:pt x="10" y="29"/>
                  </a:cubicBezTo>
                  <a:cubicBezTo>
                    <a:pt x="10" y="29"/>
                    <a:pt x="10" y="30"/>
                    <a:pt x="10" y="29"/>
                  </a:cubicBezTo>
                  <a:cubicBezTo>
                    <a:pt x="10" y="29"/>
                    <a:pt x="10" y="29"/>
                    <a:pt x="10" y="29"/>
                  </a:cubicBezTo>
                  <a:cubicBezTo>
                    <a:pt x="10" y="28"/>
                    <a:pt x="10" y="29"/>
                    <a:pt x="10" y="28"/>
                  </a:cubicBezTo>
                  <a:cubicBezTo>
                    <a:pt x="10" y="28"/>
                    <a:pt x="10" y="28"/>
                    <a:pt x="10" y="28"/>
                  </a:cubicBezTo>
                  <a:cubicBezTo>
                    <a:pt x="10" y="29"/>
                    <a:pt x="10" y="28"/>
                    <a:pt x="10" y="28"/>
                  </a:cubicBezTo>
                  <a:cubicBezTo>
                    <a:pt x="11" y="28"/>
                    <a:pt x="10" y="29"/>
                    <a:pt x="11" y="29"/>
                  </a:cubicBezTo>
                  <a:cubicBezTo>
                    <a:pt x="11" y="29"/>
                    <a:pt x="10" y="29"/>
                    <a:pt x="10" y="29"/>
                  </a:cubicBezTo>
                  <a:cubicBezTo>
                    <a:pt x="11" y="29"/>
                    <a:pt x="11" y="29"/>
                    <a:pt x="11" y="29"/>
                  </a:cubicBezTo>
                  <a:cubicBezTo>
                    <a:pt x="12" y="29"/>
                    <a:pt x="11" y="29"/>
                    <a:pt x="12" y="29"/>
                  </a:cubicBezTo>
                  <a:cubicBezTo>
                    <a:pt x="11" y="29"/>
                    <a:pt x="11" y="29"/>
                    <a:pt x="11" y="29"/>
                  </a:cubicBezTo>
                  <a:cubicBezTo>
                    <a:pt x="11" y="28"/>
                    <a:pt x="12" y="29"/>
                    <a:pt x="12" y="29"/>
                  </a:cubicBezTo>
                  <a:cubicBezTo>
                    <a:pt x="12" y="29"/>
                    <a:pt x="12" y="29"/>
                    <a:pt x="12" y="29"/>
                  </a:cubicBezTo>
                  <a:cubicBezTo>
                    <a:pt x="12" y="29"/>
                    <a:pt x="12" y="28"/>
                    <a:pt x="12" y="28"/>
                  </a:cubicBezTo>
                  <a:cubicBezTo>
                    <a:pt x="13" y="28"/>
                    <a:pt x="13" y="28"/>
                    <a:pt x="13" y="28"/>
                  </a:cubicBezTo>
                  <a:cubicBezTo>
                    <a:pt x="13" y="28"/>
                    <a:pt x="12" y="28"/>
                    <a:pt x="12" y="28"/>
                  </a:cubicBezTo>
                  <a:cubicBezTo>
                    <a:pt x="12" y="29"/>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7"/>
                    <a:pt x="11" y="28"/>
                    <a:pt x="12" y="27"/>
                  </a:cubicBezTo>
                  <a:cubicBezTo>
                    <a:pt x="12" y="27"/>
                    <a:pt x="11" y="28"/>
                    <a:pt x="11" y="27"/>
                  </a:cubicBezTo>
                  <a:cubicBezTo>
                    <a:pt x="11" y="27"/>
                    <a:pt x="11" y="27"/>
                    <a:pt x="12" y="27"/>
                  </a:cubicBezTo>
                  <a:cubicBezTo>
                    <a:pt x="12" y="27"/>
                    <a:pt x="11" y="27"/>
                    <a:pt x="11" y="27"/>
                  </a:cubicBezTo>
                  <a:cubicBezTo>
                    <a:pt x="12" y="27"/>
                    <a:pt x="12" y="27"/>
                    <a:pt x="12" y="27"/>
                  </a:cubicBezTo>
                  <a:cubicBezTo>
                    <a:pt x="12" y="27"/>
                    <a:pt x="12" y="27"/>
                    <a:pt x="12" y="27"/>
                  </a:cubicBezTo>
                  <a:cubicBezTo>
                    <a:pt x="12" y="27"/>
                    <a:pt x="12" y="27"/>
                    <a:pt x="12" y="27"/>
                  </a:cubicBezTo>
                  <a:cubicBezTo>
                    <a:pt x="12" y="27"/>
                    <a:pt x="13" y="27"/>
                    <a:pt x="13" y="27"/>
                  </a:cubicBezTo>
                  <a:cubicBezTo>
                    <a:pt x="13" y="27"/>
                    <a:pt x="13" y="27"/>
                    <a:pt x="13" y="27"/>
                  </a:cubicBezTo>
                  <a:cubicBezTo>
                    <a:pt x="13" y="26"/>
                    <a:pt x="13" y="27"/>
                    <a:pt x="13" y="26"/>
                  </a:cubicBezTo>
                  <a:cubicBezTo>
                    <a:pt x="12" y="26"/>
                    <a:pt x="12" y="27"/>
                    <a:pt x="12" y="26"/>
                  </a:cubicBezTo>
                  <a:cubicBezTo>
                    <a:pt x="13" y="26"/>
                    <a:pt x="13" y="26"/>
                    <a:pt x="13" y="26"/>
                  </a:cubicBezTo>
                  <a:cubicBezTo>
                    <a:pt x="13" y="26"/>
                    <a:pt x="13" y="26"/>
                    <a:pt x="13" y="27"/>
                  </a:cubicBezTo>
                  <a:cubicBezTo>
                    <a:pt x="13" y="26"/>
                    <a:pt x="14" y="26"/>
                    <a:pt x="14" y="26"/>
                  </a:cubicBezTo>
                  <a:cubicBezTo>
                    <a:pt x="14" y="26"/>
                    <a:pt x="14" y="26"/>
                    <a:pt x="13" y="26"/>
                  </a:cubicBezTo>
                  <a:cubicBezTo>
                    <a:pt x="14" y="25"/>
                    <a:pt x="14" y="26"/>
                    <a:pt x="14" y="26"/>
                  </a:cubicBezTo>
                  <a:cubicBezTo>
                    <a:pt x="14" y="25"/>
                    <a:pt x="15" y="25"/>
                    <a:pt x="15" y="25"/>
                  </a:cubicBezTo>
                  <a:cubicBezTo>
                    <a:pt x="15" y="25"/>
                    <a:pt x="14"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4"/>
                    <a:pt x="15" y="25"/>
                  </a:cubicBezTo>
                  <a:cubicBezTo>
                    <a:pt x="15" y="24"/>
                    <a:pt x="15" y="25"/>
                    <a:pt x="15" y="24"/>
                  </a:cubicBezTo>
                  <a:cubicBezTo>
                    <a:pt x="15" y="24"/>
                    <a:pt x="15" y="24"/>
                    <a:pt x="15" y="24"/>
                  </a:cubicBezTo>
                  <a:cubicBezTo>
                    <a:pt x="15" y="24"/>
                    <a:pt x="16" y="24"/>
                    <a:pt x="15" y="25"/>
                  </a:cubicBezTo>
                  <a:cubicBezTo>
                    <a:pt x="15" y="25"/>
                    <a:pt x="15" y="25"/>
                    <a:pt x="16" y="24"/>
                  </a:cubicBezTo>
                  <a:cubicBezTo>
                    <a:pt x="15" y="24"/>
                    <a:pt x="16" y="24"/>
                    <a:pt x="16" y="24"/>
                  </a:cubicBezTo>
                  <a:cubicBezTo>
                    <a:pt x="16" y="24"/>
                    <a:pt x="16" y="24"/>
                    <a:pt x="16" y="24"/>
                  </a:cubicBezTo>
                  <a:cubicBezTo>
                    <a:pt x="17" y="24"/>
                    <a:pt x="17" y="23"/>
                    <a:pt x="17" y="23"/>
                  </a:cubicBezTo>
                  <a:cubicBezTo>
                    <a:pt x="17" y="23"/>
                    <a:pt x="17" y="24"/>
                    <a:pt x="16" y="24"/>
                  </a:cubicBezTo>
                  <a:cubicBezTo>
                    <a:pt x="16" y="24"/>
                    <a:pt x="16" y="24"/>
                    <a:pt x="16" y="24"/>
                  </a:cubicBezTo>
                  <a:cubicBezTo>
                    <a:pt x="16" y="24"/>
                    <a:pt x="16" y="23"/>
                    <a:pt x="16" y="23"/>
                  </a:cubicBezTo>
                  <a:cubicBezTo>
                    <a:pt x="16" y="23"/>
                    <a:pt x="16" y="23"/>
                    <a:pt x="16" y="23"/>
                  </a:cubicBezTo>
                  <a:cubicBezTo>
                    <a:pt x="16" y="23"/>
                    <a:pt x="16" y="23"/>
                    <a:pt x="16" y="23"/>
                  </a:cubicBezTo>
                  <a:cubicBezTo>
                    <a:pt x="16" y="23"/>
                    <a:pt x="16" y="23"/>
                    <a:pt x="16" y="23"/>
                  </a:cubicBezTo>
                  <a:cubicBezTo>
                    <a:pt x="17" y="23"/>
                    <a:pt x="17" y="23"/>
                    <a:pt x="17" y="23"/>
                  </a:cubicBezTo>
                  <a:cubicBezTo>
                    <a:pt x="17" y="23"/>
                    <a:pt x="17" y="23"/>
                    <a:pt x="18" y="23"/>
                  </a:cubicBezTo>
                  <a:cubicBezTo>
                    <a:pt x="17" y="23"/>
                    <a:pt x="17" y="23"/>
                    <a:pt x="17" y="23"/>
                  </a:cubicBezTo>
                  <a:cubicBezTo>
                    <a:pt x="17" y="23"/>
                    <a:pt x="17" y="23"/>
                    <a:pt x="17" y="23"/>
                  </a:cubicBezTo>
                  <a:cubicBezTo>
                    <a:pt x="18" y="23"/>
                    <a:pt x="18" y="23"/>
                    <a:pt x="18" y="23"/>
                  </a:cubicBezTo>
                  <a:cubicBezTo>
                    <a:pt x="18" y="23"/>
                    <a:pt x="18" y="23"/>
                    <a:pt x="18" y="22"/>
                  </a:cubicBezTo>
                  <a:cubicBezTo>
                    <a:pt x="18" y="22"/>
                    <a:pt x="18" y="23"/>
                    <a:pt x="18" y="22"/>
                  </a:cubicBezTo>
                  <a:cubicBezTo>
                    <a:pt x="18" y="22"/>
                    <a:pt x="18" y="22"/>
                    <a:pt x="18" y="22"/>
                  </a:cubicBezTo>
                  <a:cubicBezTo>
                    <a:pt x="18" y="22"/>
                    <a:pt x="18" y="22"/>
                    <a:pt x="18" y="22"/>
                  </a:cubicBezTo>
                  <a:cubicBezTo>
                    <a:pt x="18" y="22"/>
                    <a:pt x="18" y="22"/>
                    <a:pt x="18" y="22"/>
                  </a:cubicBezTo>
                  <a:cubicBezTo>
                    <a:pt x="18" y="22"/>
                    <a:pt x="18" y="22"/>
                    <a:pt x="18" y="22"/>
                  </a:cubicBezTo>
                  <a:cubicBezTo>
                    <a:pt x="19" y="22"/>
                    <a:pt x="18" y="22"/>
                    <a:pt x="19" y="21"/>
                  </a:cubicBezTo>
                  <a:cubicBezTo>
                    <a:pt x="19" y="21"/>
                    <a:pt x="18" y="21"/>
                    <a:pt x="18" y="21"/>
                  </a:cubicBezTo>
                  <a:cubicBezTo>
                    <a:pt x="18" y="21"/>
                    <a:pt x="20" y="21"/>
                    <a:pt x="19" y="22"/>
                  </a:cubicBezTo>
                  <a:cubicBezTo>
                    <a:pt x="19" y="21"/>
                    <a:pt x="20" y="21"/>
                    <a:pt x="20" y="21"/>
                  </a:cubicBezTo>
                  <a:cubicBezTo>
                    <a:pt x="20" y="21"/>
                    <a:pt x="20" y="21"/>
                    <a:pt x="20" y="21"/>
                  </a:cubicBezTo>
                  <a:cubicBezTo>
                    <a:pt x="20" y="21"/>
                    <a:pt x="20" y="21"/>
                    <a:pt x="21" y="21"/>
                  </a:cubicBezTo>
                  <a:cubicBezTo>
                    <a:pt x="20" y="21"/>
                    <a:pt x="21" y="21"/>
                    <a:pt x="21" y="21"/>
                  </a:cubicBezTo>
                  <a:cubicBezTo>
                    <a:pt x="21" y="21"/>
                    <a:pt x="21" y="21"/>
                    <a:pt x="20" y="21"/>
                  </a:cubicBezTo>
                  <a:cubicBezTo>
                    <a:pt x="20" y="21"/>
                    <a:pt x="21" y="20"/>
                    <a:pt x="21" y="20"/>
                  </a:cubicBezTo>
                  <a:cubicBezTo>
                    <a:pt x="21" y="20"/>
                    <a:pt x="21" y="20"/>
                    <a:pt x="21" y="20"/>
                  </a:cubicBezTo>
                  <a:cubicBezTo>
                    <a:pt x="21" y="20"/>
                    <a:pt x="21" y="20"/>
                    <a:pt x="22" y="19"/>
                  </a:cubicBezTo>
                  <a:cubicBezTo>
                    <a:pt x="22" y="20"/>
                    <a:pt x="22" y="20"/>
                    <a:pt x="21" y="20"/>
                  </a:cubicBezTo>
                  <a:cubicBezTo>
                    <a:pt x="22" y="20"/>
                    <a:pt x="23" y="19"/>
                    <a:pt x="23" y="19"/>
                  </a:cubicBezTo>
                  <a:cubicBezTo>
                    <a:pt x="23" y="19"/>
                    <a:pt x="23" y="19"/>
                    <a:pt x="23" y="19"/>
                  </a:cubicBezTo>
                  <a:cubicBezTo>
                    <a:pt x="23" y="20"/>
                    <a:pt x="23" y="19"/>
                    <a:pt x="23" y="19"/>
                  </a:cubicBezTo>
                  <a:cubicBezTo>
                    <a:pt x="23" y="19"/>
                    <a:pt x="23" y="19"/>
                    <a:pt x="23" y="19"/>
                  </a:cubicBezTo>
                  <a:cubicBezTo>
                    <a:pt x="23" y="19"/>
                    <a:pt x="23" y="19"/>
                    <a:pt x="23" y="19"/>
                  </a:cubicBezTo>
                  <a:cubicBezTo>
                    <a:pt x="23" y="18"/>
                    <a:pt x="24" y="18"/>
                    <a:pt x="24" y="18"/>
                  </a:cubicBezTo>
                  <a:cubicBezTo>
                    <a:pt x="24" y="18"/>
                    <a:pt x="24" y="18"/>
                    <a:pt x="24" y="18"/>
                  </a:cubicBezTo>
                  <a:cubicBezTo>
                    <a:pt x="24" y="18"/>
                    <a:pt x="24" y="18"/>
                    <a:pt x="24" y="17"/>
                  </a:cubicBezTo>
                  <a:cubicBezTo>
                    <a:pt x="24" y="18"/>
                    <a:pt x="24" y="18"/>
                    <a:pt x="24" y="18"/>
                  </a:cubicBezTo>
                  <a:cubicBezTo>
                    <a:pt x="25" y="17"/>
                    <a:pt x="24" y="18"/>
                    <a:pt x="24" y="18"/>
                  </a:cubicBezTo>
                  <a:cubicBezTo>
                    <a:pt x="24" y="18"/>
                    <a:pt x="24" y="18"/>
                    <a:pt x="24" y="18"/>
                  </a:cubicBezTo>
                  <a:cubicBezTo>
                    <a:pt x="24" y="18"/>
                    <a:pt x="24" y="18"/>
                    <a:pt x="24" y="18"/>
                  </a:cubicBezTo>
                  <a:cubicBezTo>
                    <a:pt x="24" y="19"/>
                    <a:pt x="24" y="18"/>
                    <a:pt x="25" y="18"/>
                  </a:cubicBezTo>
                  <a:cubicBezTo>
                    <a:pt x="25" y="18"/>
                    <a:pt x="25" y="18"/>
                    <a:pt x="25" y="18"/>
                  </a:cubicBezTo>
                  <a:cubicBezTo>
                    <a:pt x="24" y="18"/>
                    <a:pt x="25" y="18"/>
                    <a:pt x="25" y="18"/>
                  </a:cubicBezTo>
                  <a:cubicBezTo>
                    <a:pt x="25" y="18"/>
                    <a:pt x="25" y="18"/>
                    <a:pt x="25" y="18"/>
                  </a:cubicBezTo>
                  <a:cubicBezTo>
                    <a:pt x="25" y="18"/>
                    <a:pt x="25" y="18"/>
                    <a:pt x="25" y="18"/>
                  </a:cubicBezTo>
                  <a:cubicBezTo>
                    <a:pt x="25" y="19"/>
                    <a:pt x="25" y="18"/>
                    <a:pt x="26" y="18"/>
                  </a:cubicBezTo>
                  <a:cubicBezTo>
                    <a:pt x="25" y="19"/>
                    <a:pt x="25" y="19"/>
                    <a:pt x="25" y="19"/>
                  </a:cubicBezTo>
                  <a:cubicBezTo>
                    <a:pt x="26" y="19"/>
                    <a:pt x="25" y="19"/>
                    <a:pt x="26" y="19"/>
                  </a:cubicBezTo>
                  <a:cubicBezTo>
                    <a:pt x="26" y="19"/>
                    <a:pt x="26" y="19"/>
                    <a:pt x="25" y="19"/>
                  </a:cubicBezTo>
                  <a:cubicBezTo>
                    <a:pt x="26" y="19"/>
                    <a:pt x="26" y="19"/>
                    <a:pt x="26" y="19"/>
                  </a:cubicBezTo>
                  <a:cubicBezTo>
                    <a:pt x="26" y="19"/>
                    <a:pt x="26" y="19"/>
                    <a:pt x="26" y="19"/>
                  </a:cubicBezTo>
                  <a:cubicBezTo>
                    <a:pt x="26" y="19"/>
                    <a:pt x="25" y="18"/>
                    <a:pt x="26" y="18"/>
                  </a:cubicBezTo>
                  <a:cubicBezTo>
                    <a:pt x="26" y="18"/>
                    <a:pt x="26" y="18"/>
                    <a:pt x="26" y="18"/>
                  </a:cubicBezTo>
                  <a:cubicBezTo>
                    <a:pt x="26" y="18"/>
                    <a:pt x="26" y="18"/>
                    <a:pt x="25" y="18"/>
                  </a:cubicBezTo>
                  <a:cubicBezTo>
                    <a:pt x="25" y="18"/>
                    <a:pt x="25" y="18"/>
                    <a:pt x="25" y="18"/>
                  </a:cubicBezTo>
                  <a:cubicBezTo>
                    <a:pt x="25" y="18"/>
                    <a:pt x="25" y="18"/>
                    <a:pt x="25" y="18"/>
                  </a:cubicBezTo>
                  <a:cubicBezTo>
                    <a:pt x="25" y="18"/>
                    <a:pt x="25" y="18"/>
                    <a:pt x="25" y="18"/>
                  </a:cubicBezTo>
                  <a:cubicBezTo>
                    <a:pt x="25" y="17"/>
                    <a:pt x="25" y="18"/>
                    <a:pt x="25" y="18"/>
                  </a:cubicBezTo>
                  <a:cubicBezTo>
                    <a:pt x="25" y="17"/>
                    <a:pt x="25" y="17"/>
                    <a:pt x="25" y="17"/>
                  </a:cubicBezTo>
                  <a:cubicBezTo>
                    <a:pt x="26" y="17"/>
                    <a:pt x="25" y="17"/>
                    <a:pt x="25" y="18"/>
                  </a:cubicBezTo>
                  <a:cubicBezTo>
                    <a:pt x="26" y="17"/>
                    <a:pt x="26" y="17"/>
                    <a:pt x="27" y="17"/>
                  </a:cubicBezTo>
                  <a:cubicBezTo>
                    <a:pt x="26" y="17"/>
                    <a:pt x="27" y="17"/>
                    <a:pt x="27" y="17"/>
                  </a:cubicBezTo>
                  <a:cubicBezTo>
                    <a:pt x="27" y="16"/>
                    <a:pt x="26" y="16"/>
                    <a:pt x="27" y="16"/>
                  </a:cubicBezTo>
                  <a:cubicBezTo>
                    <a:pt x="27" y="16"/>
                    <a:pt x="27" y="16"/>
                    <a:pt x="27" y="16"/>
                  </a:cubicBezTo>
                  <a:cubicBezTo>
                    <a:pt x="27" y="16"/>
                    <a:pt x="27" y="16"/>
                    <a:pt x="27" y="16"/>
                  </a:cubicBezTo>
                  <a:cubicBezTo>
                    <a:pt x="27" y="16"/>
                    <a:pt x="27" y="16"/>
                    <a:pt x="27" y="16"/>
                  </a:cubicBezTo>
                  <a:cubicBezTo>
                    <a:pt x="27" y="17"/>
                    <a:pt x="27" y="16"/>
                    <a:pt x="27" y="16"/>
                  </a:cubicBezTo>
                  <a:cubicBezTo>
                    <a:pt x="27" y="16"/>
                    <a:pt x="27" y="16"/>
                    <a:pt x="28" y="16"/>
                  </a:cubicBezTo>
                  <a:cubicBezTo>
                    <a:pt x="28" y="16"/>
                    <a:pt x="27" y="16"/>
                    <a:pt x="27" y="16"/>
                  </a:cubicBezTo>
                  <a:cubicBezTo>
                    <a:pt x="28" y="15"/>
                    <a:pt x="28" y="16"/>
                    <a:pt x="28" y="16"/>
                  </a:cubicBezTo>
                  <a:cubicBezTo>
                    <a:pt x="29" y="16"/>
                    <a:pt x="28" y="16"/>
                    <a:pt x="28" y="16"/>
                  </a:cubicBezTo>
                  <a:cubicBezTo>
                    <a:pt x="28" y="16"/>
                    <a:pt x="29" y="16"/>
                    <a:pt x="29" y="16"/>
                  </a:cubicBezTo>
                  <a:cubicBezTo>
                    <a:pt x="29" y="16"/>
                    <a:pt x="29" y="16"/>
                    <a:pt x="29" y="16"/>
                  </a:cubicBezTo>
                  <a:cubicBezTo>
                    <a:pt x="29" y="15"/>
                    <a:pt x="29" y="16"/>
                    <a:pt x="28" y="16"/>
                  </a:cubicBezTo>
                  <a:cubicBezTo>
                    <a:pt x="28" y="15"/>
                    <a:pt x="29" y="15"/>
                    <a:pt x="28" y="15"/>
                  </a:cubicBezTo>
                  <a:cubicBezTo>
                    <a:pt x="28" y="15"/>
                    <a:pt x="29" y="15"/>
                    <a:pt x="29" y="15"/>
                  </a:cubicBezTo>
                  <a:cubicBezTo>
                    <a:pt x="29" y="15"/>
                    <a:pt x="29" y="15"/>
                    <a:pt x="29" y="15"/>
                  </a:cubicBezTo>
                  <a:cubicBezTo>
                    <a:pt x="29" y="15"/>
                    <a:pt x="29" y="14"/>
                    <a:pt x="29" y="14"/>
                  </a:cubicBezTo>
                  <a:cubicBezTo>
                    <a:pt x="29" y="14"/>
                    <a:pt x="29" y="14"/>
                    <a:pt x="30" y="14"/>
                  </a:cubicBezTo>
                  <a:cubicBezTo>
                    <a:pt x="30" y="14"/>
                    <a:pt x="30" y="14"/>
                    <a:pt x="30" y="14"/>
                  </a:cubicBezTo>
                  <a:cubicBezTo>
                    <a:pt x="30" y="14"/>
                    <a:pt x="30" y="14"/>
                    <a:pt x="30" y="14"/>
                  </a:cubicBezTo>
                  <a:cubicBezTo>
                    <a:pt x="30" y="14"/>
                    <a:pt x="30" y="14"/>
                    <a:pt x="30" y="14"/>
                  </a:cubicBezTo>
                  <a:cubicBezTo>
                    <a:pt x="31" y="15"/>
                    <a:pt x="31" y="14"/>
                    <a:pt x="31" y="14"/>
                  </a:cubicBezTo>
                  <a:cubicBezTo>
                    <a:pt x="31" y="13"/>
                    <a:pt x="31" y="14"/>
                    <a:pt x="31" y="14"/>
                  </a:cubicBezTo>
                  <a:cubicBezTo>
                    <a:pt x="31" y="13"/>
                    <a:pt x="31" y="13"/>
                    <a:pt x="32" y="13"/>
                  </a:cubicBezTo>
                  <a:cubicBezTo>
                    <a:pt x="32" y="13"/>
                    <a:pt x="31" y="13"/>
                    <a:pt x="31" y="14"/>
                  </a:cubicBezTo>
                  <a:cubicBezTo>
                    <a:pt x="32" y="14"/>
                    <a:pt x="32" y="14"/>
                    <a:pt x="32" y="14"/>
                  </a:cubicBezTo>
                  <a:cubicBezTo>
                    <a:pt x="32" y="13"/>
                    <a:pt x="32" y="13"/>
                    <a:pt x="33" y="13"/>
                  </a:cubicBezTo>
                  <a:cubicBezTo>
                    <a:pt x="32" y="13"/>
                    <a:pt x="33" y="13"/>
                    <a:pt x="33" y="13"/>
                  </a:cubicBezTo>
                  <a:cubicBezTo>
                    <a:pt x="33" y="13"/>
                    <a:pt x="33" y="13"/>
                    <a:pt x="33" y="13"/>
                  </a:cubicBezTo>
                  <a:cubicBezTo>
                    <a:pt x="33" y="13"/>
                    <a:pt x="33" y="13"/>
                    <a:pt x="33" y="13"/>
                  </a:cubicBezTo>
                  <a:cubicBezTo>
                    <a:pt x="33" y="13"/>
                    <a:pt x="33" y="13"/>
                    <a:pt x="33" y="13"/>
                  </a:cubicBezTo>
                  <a:cubicBezTo>
                    <a:pt x="33" y="13"/>
                    <a:pt x="34" y="12"/>
                    <a:pt x="33" y="12"/>
                  </a:cubicBezTo>
                  <a:cubicBezTo>
                    <a:pt x="33" y="12"/>
                    <a:pt x="33" y="12"/>
                    <a:pt x="33" y="12"/>
                  </a:cubicBezTo>
                  <a:cubicBezTo>
                    <a:pt x="33" y="12"/>
                    <a:pt x="33" y="12"/>
                    <a:pt x="34" y="12"/>
                  </a:cubicBezTo>
                  <a:cubicBezTo>
                    <a:pt x="34" y="12"/>
                    <a:pt x="33" y="12"/>
                    <a:pt x="33" y="12"/>
                  </a:cubicBezTo>
                  <a:cubicBezTo>
                    <a:pt x="33" y="12"/>
                    <a:pt x="34" y="12"/>
                    <a:pt x="34" y="12"/>
                  </a:cubicBezTo>
                  <a:cubicBezTo>
                    <a:pt x="34" y="11"/>
                    <a:pt x="34" y="12"/>
                    <a:pt x="34" y="11"/>
                  </a:cubicBezTo>
                  <a:cubicBezTo>
                    <a:pt x="34" y="11"/>
                    <a:pt x="34" y="11"/>
                    <a:pt x="34" y="11"/>
                  </a:cubicBezTo>
                  <a:cubicBezTo>
                    <a:pt x="34" y="12"/>
                    <a:pt x="36" y="11"/>
                    <a:pt x="36" y="10"/>
                  </a:cubicBezTo>
                  <a:cubicBezTo>
                    <a:pt x="36" y="10"/>
                    <a:pt x="36" y="11"/>
                    <a:pt x="36" y="10"/>
                  </a:cubicBezTo>
                  <a:cubicBezTo>
                    <a:pt x="36" y="10"/>
                    <a:pt x="36" y="10"/>
                    <a:pt x="36" y="10"/>
                  </a:cubicBezTo>
                  <a:cubicBezTo>
                    <a:pt x="37" y="10"/>
                    <a:pt x="36" y="10"/>
                    <a:pt x="36" y="11"/>
                  </a:cubicBezTo>
                  <a:cubicBezTo>
                    <a:pt x="37" y="10"/>
                    <a:pt x="37" y="10"/>
                    <a:pt x="37" y="10"/>
                  </a:cubicBezTo>
                  <a:cubicBezTo>
                    <a:pt x="37" y="10"/>
                    <a:pt x="37" y="10"/>
                    <a:pt x="37" y="10"/>
                  </a:cubicBezTo>
                  <a:cubicBezTo>
                    <a:pt x="37" y="10"/>
                    <a:pt x="37" y="10"/>
                    <a:pt x="38" y="10"/>
                  </a:cubicBezTo>
                  <a:cubicBezTo>
                    <a:pt x="38" y="10"/>
                    <a:pt x="38" y="10"/>
                    <a:pt x="37" y="10"/>
                  </a:cubicBezTo>
                  <a:cubicBezTo>
                    <a:pt x="37" y="10"/>
                    <a:pt x="37" y="9"/>
                    <a:pt x="37" y="9"/>
                  </a:cubicBezTo>
                  <a:cubicBezTo>
                    <a:pt x="37" y="9"/>
                    <a:pt x="37" y="9"/>
                    <a:pt x="37" y="9"/>
                  </a:cubicBezTo>
                  <a:cubicBezTo>
                    <a:pt x="37" y="9"/>
                    <a:pt x="37" y="9"/>
                    <a:pt x="37" y="9"/>
                  </a:cubicBezTo>
                  <a:cubicBezTo>
                    <a:pt x="37" y="9"/>
                    <a:pt x="37" y="9"/>
                    <a:pt x="37" y="9"/>
                  </a:cubicBezTo>
                  <a:cubicBezTo>
                    <a:pt x="37" y="9"/>
                    <a:pt x="37" y="9"/>
                    <a:pt x="38" y="9"/>
                  </a:cubicBezTo>
                  <a:cubicBezTo>
                    <a:pt x="38" y="9"/>
                    <a:pt x="38" y="9"/>
                    <a:pt x="38" y="9"/>
                  </a:cubicBezTo>
                  <a:cubicBezTo>
                    <a:pt x="38" y="9"/>
                    <a:pt x="38" y="9"/>
                    <a:pt x="38" y="9"/>
                  </a:cubicBezTo>
                  <a:cubicBezTo>
                    <a:pt x="38" y="9"/>
                    <a:pt x="38" y="8"/>
                    <a:pt x="39" y="8"/>
                  </a:cubicBezTo>
                  <a:cubicBezTo>
                    <a:pt x="39" y="8"/>
                    <a:pt x="38" y="8"/>
                    <a:pt x="38" y="8"/>
                  </a:cubicBezTo>
                  <a:cubicBezTo>
                    <a:pt x="38" y="8"/>
                    <a:pt x="39" y="8"/>
                    <a:pt x="39" y="8"/>
                  </a:cubicBezTo>
                  <a:cubicBezTo>
                    <a:pt x="39" y="8"/>
                    <a:pt x="39" y="8"/>
                    <a:pt x="40" y="7"/>
                  </a:cubicBezTo>
                  <a:cubicBezTo>
                    <a:pt x="40" y="7"/>
                    <a:pt x="40" y="7"/>
                    <a:pt x="40" y="8"/>
                  </a:cubicBezTo>
                  <a:cubicBezTo>
                    <a:pt x="40" y="7"/>
                    <a:pt x="40" y="7"/>
                    <a:pt x="40" y="7"/>
                  </a:cubicBezTo>
                  <a:cubicBezTo>
                    <a:pt x="40" y="7"/>
                    <a:pt x="40" y="7"/>
                    <a:pt x="40" y="7"/>
                  </a:cubicBezTo>
                  <a:cubicBezTo>
                    <a:pt x="40" y="7"/>
                    <a:pt x="40" y="7"/>
                    <a:pt x="40" y="8"/>
                  </a:cubicBezTo>
                  <a:cubicBezTo>
                    <a:pt x="40" y="8"/>
                    <a:pt x="41" y="7"/>
                    <a:pt x="41" y="7"/>
                  </a:cubicBezTo>
                  <a:cubicBezTo>
                    <a:pt x="41" y="7"/>
                    <a:pt x="41" y="7"/>
                    <a:pt x="40" y="7"/>
                  </a:cubicBezTo>
                  <a:cubicBezTo>
                    <a:pt x="40" y="7"/>
                    <a:pt x="41" y="7"/>
                    <a:pt x="41" y="6"/>
                  </a:cubicBezTo>
                  <a:cubicBezTo>
                    <a:pt x="41" y="6"/>
                    <a:pt x="41" y="6"/>
                    <a:pt x="41" y="6"/>
                  </a:cubicBezTo>
                  <a:cubicBezTo>
                    <a:pt x="41" y="7"/>
                    <a:pt x="41" y="6"/>
                    <a:pt x="41" y="6"/>
                  </a:cubicBezTo>
                  <a:cubicBezTo>
                    <a:pt x="41" y="6"/>
                    <a:pt x="42" y="6"/>
                    <a:pt x="42" y="6"/>
                  </a:cubicBezTo>
                  <a:cubicBezTo>
                    <a:pt x="42" y="6"/>
                    <a:pt x="43" y="5"/>
                    <a:pt x="43" y="5"/>
                  </a:cubicBezTo>
                  <a:cubicBezTo>
                    <a:pt x="43" y="5"/>
                    <a:pt x="42" y="5"/>
                    <a:pt x="42" y="5"/>
                  </a:cubicBezTo>
                  <a:cubicBezTo>
                    <a:pt x="42" y="5"/>
                    <a:pt x="42" y="5"/>
                    <a:pt x="42" y="5"/>
                  </a:cubicBezTo>
                  <a:cubicBezTo>
                    <a:pt x="42" y="5"/>
                    <a:pt x="43" y="4"/>
                    <a:pt x="43" y="4"/>
                  </a:cubicBezTo>
                  <a:cubicBezTo>
                    <a:pt x="43" y="4"/>
                    <a:pt x="43" y="5"/>
                    <a:pt x="43" y="4"/>
                  </a:cubicBezTo>
                  <a:cubicBezTo>
                    <a:pt x="43" y="4"/>
                    <a:pt x="43" y="5"/>
                    <a:pt x="43" y="5"/>
                  </a:cubicBezTo>
                  <a:cubicBezTo>
                    <a:pt x="43" y="5"/>
                    <a:pt x="44" y="4"/>
                    <a:pt x="44" y="4"/>
                  </a:cubicBezTo>
                  <a:cubicBezTo>
                    <a:pt x="44" y="4"/>
                    <a:pt x="44" y="5"/>
                    <a:pt x="44" y="4"/>
                  </a:cubicBezTo>
                  <a:cubicBezTo>
                    <a:pt x="44" y="4"/>
                    <a:pt x="44" y="4"/>
                    <a:pt x="44" y="4"/>
                  </a:cubicBezTo>
                  <a:cubicBezTo>
                    <a:pt x="45" y="4"/>
                    <a:pt x="45" y="4"/>
                    <a:pt x="45" y="4"/>
                  </a:cubicBezTo>
                  <a:cubicBezTo>
                    <a:pt x="44" y="4"/>
                    <a:pt x="44" y="4"/>
                    <a:pt x="44" y="4"/>
                  </a:cubicBezTo>
                  <a:cubicBezTo>
                    <a:pt x="44" y="4"/>
                    <a:pt x="44" y="4"/>
                    <a:pt x="45" y="3"/>
                  </a:cubicBezTo>
                  <a:cubicBezTo>
                    <a:pt x="45" y="3"/>
                    <a:pt x="45" y="3"/>
                    <a:pt x="44" y="3"/>
                  </a:cubicBezTo>
                  <a:cubicBezTo>
                    <a:pt x="45" y="3"/>
                    <a:pt x="45" y="3"/>
                    <a:pt x="45" y="3"/>
                  </a:cubicBezTo>
                  <a:cubicBezTo>
                    <a:pt x="45" y="3"/>
                    <a:pt x="46" y="2"/>
                    <a:pt x="46" y="2"/>
                  </a:cubicBezTo>
                  <a:cubicBezTo>
                    <a:pt x="47" y="2"/>
                    <a:pt x="47" y="2"/>
                    <a:pt x="47" y="2"/>
                  </a:cubicBezTo>
                  <a:cubicBezTo>
                    <a:pt x="47" y="2"/>
                    <a:pt x="47" y="2"/>
                    <a:pt x="47" y="2"/>
                  </a:cubicBezTo>
                  <a:cubicBezTo>
                    <a:pt x="47" y="1"/>
                    <a:pt x="49" y="1"/>
                    <a:pt x="50" y="1"/>
                  </a:cubicBezTo>
                  <a:cubicBezTo>
                    <a:pt x="50" y="1"/>
                    <a:pt x="50" y="1"/>
                    <a:pt x="51" y="1"/>
                  </a:cubicBezTo>
                  <a:cubicBezTo>
                    <a:pt x="51" y="1"/>
                    <a:pt x="51" y="1"/>
                    <a:pt x="51" y="1"/>
                  </a:cubicBezTo>
                  <a:cubicBezTo>
                    <a:pt x="51" y="1"/>
                    <a:pt x="51" y="1"/>
                    <a:pt x="51" y="1"/>
                  </a:cubicBezTo>
                  <a:cubicBezTo>
                    <a:pt x="51" y="1"/>
                    <a:pt x="51" y="1"/>
                    <a:pt x="50" y="1"/>
                  </a:cubicBezTo>
                  <a:cubicBezTo>
                    <a:pt x="50" y="1"/>
                    <a:pt x="51" y="1"/>
                    <a:pt x="52" y="1"/>
                  </a:cubicBezTo>
                  <a:cubicBezTo>
                    <a:pt x="52" y="1"/>
                    <a:pt x="52" y="1"/>
                    <a:pt x="51" y="1"/>
                  </a:cubicBezTo>
                  <a:cubicBezTo>
                    <a:pt x="51" y="1"/>
                    <a:pt x="52" y="1"/>
                    <a:pt x="52" y="1"/>
                  </a:cubicBezTo>
                  <a:cubicBezTo>
                    <a:pt x="52" y="1"/>
                    <a:pt x="52" y="1"/>
                    <a:pt x="53" y="2"/>
                  </a:cubicBezTo>
                  <a:cubicBezTo>
                    <a:pt x="52" y="2"/>
                    <a:pt x="53" y="2"/>
                    <a:pt x="53" y="2"/>
                  </a:cubicBezTo>
                  <a:cubicBezTo>
                    <a:pt x="53" y="2"/>
                    <a:pt x="54" y="2"/>
                    <a:pt x="54" y="2"/>
                  </a:cubicBezTo>
                  <a:cubicBezTo>
                    <a:pt x="54" y="2"/>
                    <a:pt x="54" y="2"/>
                    <a:pt x="54" y="2"/>
                  </a:cubicBezTo>
                  <a:cubicBezTo>
                    <a:pt x="54" y="2"/>
                    <a:pt x="54" y="2"/>
                    <a:pt x="54" y="2"/>
                  </a:cubicBezTo>
                  <a:cubicBezTo>
                    <a:pt x="54" y="2"/>
                    <a:pt x="54" y="2"/>
                    <a:pt x="55" y="3"/>
                  </a:cubicBezTo>
                  <a:cubicBezTo>
                    <a:pt x="54" y="3"/>
                    <a:pt x="54" y="3"/>
                    <a:pt x="54" y="2"/>
                  </a:cubicBezTo>
                  <a:cubicBezTo>
                    <a:pt x="54" y="3"/>
                    <a:pt x="54" y="3"/>
                    <a:pt x="55" y="3"/>
                  </a:cubicBezTo>
                  <a:cubicBezTo>
                    <a:pt x="55" y="3"/>
                    <a:pt x="54" y="3"/>
                    <a:pt x="54" y="3"/>
                  </a:cubicBezTo>
                  <a:cubicBezTo>
                    <a:pt x="55" y="3"/>
                    <a:pt x="55" y="3"/>
                    <a:pt x="55" y="3"/>
                  </a:cubicBezTo>
                  <a:cubicBezTo>
                    <a:pt x="55" y="3"/>
                    <a:pt x="55" y="3"/>
                    <a:pt x="55" y="3"/>
                  </a:cubicBezTo>
                  <a:cubicBezTo>
                    <a:pt x="55" y="3"/>
                    <a:pt x="55" y="3"/>
                    <a:pt x="54" y="3"/>
                  </a:cubicBezTo>
                  <a:cubicBezTo>
                    <a:pt x="54" y="3"/>
                    <a:pt x="54" y="3"/>
                    <a:pt x="54" y="3"/>
                  </a:cubicBezTo>
                  <a:cubicBezTo>
                    <a:pt x="54" y="3"/>
                    <a:pt x="54" y="3"/>
                    <a:pt x="55" y="4"/>
                  </a:cubicBezTo>
                  <a:cubicBezTo>
                    <a:pt x="55" y="4"/>
                    <a:pt x="55" y="4"/>
                    <a:pt x="55" y="4"/>
                  </a:cubicBezTo>
                  <a:cubicBezTo>
                    <a:pt x="55" y="4"/>
                    <a:pt x="55" y="4"/>
                    <a:pt x="55" y="4"/>
                  </a:cubicBezTo>
                  <a:cubicBezTo>
                    <a:pt x="56" y="3"/>
                    <a:pt x="56" y="5"/>
                    <a:pt x="56" y="4"/>
                  </a:cubicBezTo>
                  <a:cubicBezTo>
                    <a:pt x="57" y="5"/>
                    <a:pt x="57" y="6"/>
                    <a:pt x="58" y="8"/>
                  </a:cubicBezTo>
                  <a:cubicBezTo>
                    <a:pt x="58" y="8"/>
                    <a:pt x="57" y="8"/>
                    <a:pt x="57" y="7"/>
                  </a:cubicBezTo>
                  <a:cubicBezTo>
                    <a:pt x="57" y="7"/>
                    <a:pt x="57" y="7"/>
                    <a:pt x="57" y="7"/>
                  </a:cubicBezTo>
                  <a:cubicBezTo>
                    <a:pt x="57" y="8"/>
                    <a:pt x="57" y="8"/>
                    <a:pt x="57" y="8"/>
                  </a:cubicBezTo>
                  <a:cubicBezTo>
                    <a:pt x="57" y="8"/>
                    <a:pt x="57" y="8"/>
                    <a:pt x="57" y="8"/>
                  </a:cubicBezTo>
                  <a:cubicBezTo>
                    <a:pt x="57" y="9"/>
                    <a:pt x="57" y="9"/>
                    <a:pt x="57" y="9"/>
                  </a:cubicBezTo>
                  <a:cubicBezTo>
                    <a:pt x="57" y="8"/>
                    <a:pt x="58" y="9"/>
                    <a:pt x="58" y="8"/>
                  </a:cubicBezTo>
                  <a:cubicBezTo>
                    <a:pt x="58" y="8"/>
                    <a:pt x="58" y="9"/>
                    <a:pt x="58" y="9"/>
                  </a:cubicBezTo>
                  <a:cubicBezTo>
                    <a:pt x="58" y="10"/>
                    <a:pt x="58" y="11"/>
                    <a:pt x="59" y="11"/>
                  </a:cubicBezTo>
                  <a:cubicBezTo>
                    <a:pt x="58" y="11"/>
                    <a:pt x="59" y="12"/>
                    <a:pt x="59" y="12"/>
                  </a:cubicBezTo>
                  <a:cubicBezTo>
                    <a:pt x="59" y="11"/>
                    <a:pt x="59" y="12"/>
                    <a:pt x="59" y="12"/>
                  </a:cubicBezTo>
                  <a:cubicBezTo>
                    <a:pt x="59" y="12"/>
                    <a:pt x="59" y="13"/>
                    <a:pt x="60" y="13"/>
                  </a:cubicBezTo>
                  <a:cubicBezTo>
                    <a:pt x="60" y="13"/>
                    <a:pt x="60" y="13"/>
                    <a:pt x="60" y="13"/>
                  </a:cubicBezTo>
                  <a:cubicBezTo>
                    <a:pt x="60" y="13"/>
                    <a:pt x="60" y="14"/>
                    <a:pt x="60" y="14"/>
                  </a:cubicBezTo>
                  <a:cubicBezTo>
                    <a:pt x="60" y="14"/>
                    <a:pt x="60" y="14"/>
                    <a:pt x="60" y="14"/>
                  </a:cubicBezTo>
                  <a:cubicBezTo>
                    <a:pt x="61" y="15"/>
                    <a:pt x="61" y="15"/>
                    <a:pt x="61" y="16"/>
                  </a:cubicBezTo>
                  <a:cubicBezTo>
                    <a:pt x="61" y="17"/>
                    <a:pt x="61" y="16"/>
                    <a:pt x="61" y="17"/>
                  </a:cubicBezTo>
                  <a:cubicBezTo>
                    <a:pt x="62" y="16"/>
                    <a:pt x="61" y="16"/>
                    <a:pt x="61" y="16"/>
                  </a:cubicBezTo>
                  <a:cubicBezTo>
                    <a:pt x="61" y="16"/>
                    <a:pt x="62" y="16"/>
                    <a:pt x="62" y="16"/>
                  </a:cubicBezTo>
                  <a:cubicBezTo>
                    <a:pt x="62" y="16"/>
                    <a:pt x="62" y="17"/>
                    <a:pt x="62" y="17"/>
                  </a:cubicBezTo>
                  <a:cubicBezTo>
                    <a:pt x="62" y="17"/>
                    <a:pt x="62" y="17"/>
                    <a:pt x="62" y="17"/>
                  </a:cubicBezTo>
                  <a:cubicBezTo>
                    <a:pt x="62" y="17"/>
                    <a:pt x="62" y="17"/>
                    <a:pt x="61" y="17"/>
                  </a:cubicBezTo>
                  <a:cubicBezTo>
                    <a:pt x="61" y="17"/>
                    <a:pt x="62" y="17"/>
                    <a:pt x="62" y="18"/>
                  </a:cubicBezTo>
                  <a:cubicBezTo>
                    <a:pt x="62" y="18"/>
                    <a:pt x="63" y="19"/>
                    <a:pt x="63" y="20"/>
                  </a:cubicBezTo>
                  <a:cubicBezTo>
                    <a:pt x="63" y="20"/>
                    <a:pt x="63" y="20"/>
                    <a:pt x="63" y="20"/>
                  </a:cubicBezTo>
                  <a:cubicBezTo>
                    <a:pt x="63" y="20"/>
                    <a:pt x="63" y="19"/>
                    <a:pt x="63" y="18"/>
                  </a:cubicBezTo>
                  <a:cubicBezTo>
                    <a:pt x="63" y="18"/>
                    <a:pt x="63" y="19"/>
                    <a:pt x="63" y="18"/>
                  </a:cubicBezTo>
                  <a:cubicBezTo>
                    <a:pt x="64" y="21"/>
                    <a:pt x="66" y="26"/>
                    <a:pt x="66" y="27"/>
                  </a:cubicBezTo>
                  <a:cubicBezTo>
                    <a:pt x="67" y="27"/>
                    <a:pt x="67" y="27"/>
                    <a:pt x="67" y="28"/>
                  </a:cubicBezTo>
                  <a:close/>
                  <a:moveTo>
                    <a:pt x="68" y="39"/>
                  </a:moveTo>
                  <a:cubicBezTo>
                    <a:pt x="68" y="38"/>
                    <a:pt x="68" y="38"/>
                    <a:pt x="68" y="39"/>
                  </a:cubicBezTo>
                  <a:cubicBezTo>
                    <a:pt x="68" y="38"/>
                    <a:pt x="68" y="38"/>
                    <a:pt x="68" y="38"/>
                  </a:cubicBezTo>
                  <a:cubicBezTo>
                    <a:pt x="68" y="38"/>
                    <a:pt x="68" y="38"/>
                    <a:pt x="68" y="39"/>
                  </a:cubicBezTo>
                  <a:cubicBezTo>
                    <a:pt x="68" y="39"/>
                    <a:pt x="68" y="39"/>
                    <a:pt x="69" y="39"/>
                  </a:cubicBezTo>
                  <a:cubicBezTo>
                    <a:pt x="69" y="39"/>
                    <a:pt x="69" y="39"/>
                    <a:pt x="68" y="39"/>
                  </a:cubicBezTo>
                  <a:close/>
                  <a:moveTo>
                    <a:pt x="69" y="39"/>
                  </a:moveTo>
                  <a:cubicBezTo>
                    <a:pt x="69" y="40"/>
                    <a:pt x="69" y="40"/>
                    <a:pt x="68" y="40"/>
                  </a:cubicBezTo>
                  <a:cubicBezTo>
                    <a:pt x="69" y="40"/>
                    <a:pt x="68" y="40"/>
                    <a:pt x="69" y="41"/>
                  </a:cubicBezTo>
                  <a:cubicBezTo>
                    <a:pt x="69" y="41"/>
                    <a:pt x="69" y="41"/>
                    <a:pt x="69" y="40"/>
                  </a:cubicBezTo>
                  <a:cubicBezTo>
                    <a:pt x="69" y="40"/>
                    <a:pt x="69" y="40"/>
                    <a:pt x="69" y="40"/>
                  </a:cubicBezTo>
                  <a:cubicBezTo>
                    <a:pt x="69" y="40"/>
                    <a:pt x="69" y="41"/>
                    <a:pt x="69" y="40"/>
                  </a:cubicBezTo>
                  <a:cubicBezTo>
                    <a:pt x="69" y="40"/>
                    <a:pt x="69" y="40"/>
                    <a:pt x="69" y="39"/>
                  </a:cubicBezTo>
                  <a:close/>
                  <a:moveTo>
                    <a:pt x="55" y="27"/>
                  </a:moveTo>
                  <a:cubicBezTo>
                    <a:pt x="55" y="27"/>
                    <a:pt x="55" y="27"/>
                    <a:pt x="55" y="27"/>
                  </a:cubicBezTo>
                  <a:cubicBezTo>
                    <a:pt x="55" y="27"/>
                    <a:pt x="55" y="27"/>
                    <a:pt x="55" y="27"/>
                  </a:cubicBezTo>
                  <a:cubicBezTo>
                    <a:pt x="55" y="27"/>
                    <a:pt x="55" y="27"/>
                    <a:pt x="55" y="27"/>
                  </a:cubicBezTo>
                  <a:close/>
                  <a:moveTo>
                    <a:pt x="55" y="24"/>
                  </a:moveTo>
                  <a:cubicBezTo>
                    <a:pt x="55" y="23"/>
                    <a:pt x="55" y="23"/>
                    <a:pt x="54" y="23"/>
                  </a:cubicBezTo>
                  <a:cubicBezTo>
                    <a:pt x="54" y="23"/>
                    <a:pt x="55" y="23"/>
                    <a:pt x="55" y="24"/>
                  </a:cubicBezTo>
                  <a:close/>
                  <a:moveTo>
                    <a:pt x="27" y="26"/>
                  </a:moveTo>
                  <a:cubicBezTo>
                    <a:pt x="27" y="25"/>
                    <a:pt x="28" y="25"/>
                    <a:pt x="28" y="25"/>
                  </a:cubicBezTo>
                  <a:cubicBezTo>
                    <a:pt x="27" y="25"/>
                    <a:pt x="27" y="25"/>
                    <a:pt x="27" y="26"/>
                  </a:cubicBezTo>
                  <a:close/>
                  <a:moveTo>
                    <a:pt x="19" y="29"/>
                  </a:moveTo>
                  <a:cubicBezTo>
                    <a:pt x="19" y="29"/>
                    <a:pt x="19" y="29"/>
                    <a:pt x="19" y="29"/>
                  </a:cubicBezTo>
                  <a:cubicBezTo>
                    <a:pt x="19" y="29"/>
                    <a:pt x="19" y="30"/>
                    <a:pt x="19" y="29"/>
                  </a:cubicBezTo>
                  <a:cubicBezTo>
                    <a:pt x="18" y="30"/>
                    <a:pt x="18" y="30"/>
                    <a:pt x="18" y="30"/>
                  </a:cubicBezTo>
                  <a:cubicBezTo>
                    <a:pt x="18" y="30"/>
                    <a:pt x="18" y="30"/>
                    <a:pt x="19" y="30"/>
                  </a:cubicBezTo>
                  <a:cubicBezTo>
                    <a:pt x="18" y="30"/>
                    <a:pt x="19" y="30"/>
                    <a:pt x="19" y="30"/>
                  </a:cubicBezTo>
                  <a:cubicBezTo>
                    <a:pt x="19" y="30"/>
                    <a:pt x="18" y="30"/>
                    <a:pt x="18" y="30"/>
                  </a:cubicBezTo>
                  <a:cubicBezTo>
                    <a:pt x="19" y="30"/>
                    <a:pt x="18" y="30"/>
                    <a:pt x="19" y="31"/>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30"/>
                  </a:cubicBezTo>
                  <a:cubicBezTo>
                    <a:pt x="19" y="30"/>
                    <a:pt x="19" y="30"/>
                    <a:pt x="19" y="29"/>
                  </a:cubicBezTo>
                  <a:close/>
                  <a:moveTo>
                    <a:pt x="11" y="29"/>
                  </a:moveTo>
                  <a:cubicBezTo>
                    <a:pt x="12" y="29"/>
                    <a:pt x="12" y="29"/>
                    <a:pt x="12" y="29"/>
                  </a:cubicBezTo>
                  <a:cubicBezTo>
                    <a:pt x="12" y="29"/>
                    <a:pt x="12" y="29"/>
                    <a:pt x="12" y="29"/>
                  </a:cubicBezTo>
                  <a:cubicBezTo>
                    <a:pt x="12" y="29"/>
                    <a:pt x="11" y="29"/>
                    <a:pt x="11" y="29"/>
                  </a:cubicBezTo>
                  <a:close/>
                  <a:moveTo>
                    <a:pt x="13" y="26"/>
                  </a:moveTo>
                  <a:cubicBezTo>
                    <a:pt x="13" y="26"/>
                    <a:pt x="13" y="26"/>
                    <a:pt x="13" y="26"/>
                  </a:cubicBezTo>
                  <a:cubicBezTo>
                    <a:pt x="13" y="26"/>
                    <a:pt x="13" y="26"/>
                    <a:pt x="13" y="26"/>
                  </a:cubicBezTo>
                  <a:close/>
                  <a:moveTo>
                    <a:pt x="19" y="22"/>
                  </a:moveTo>
                  <a:cubicBezTo>
                    <a:pt x="19" y="21"/>
                    <a:pt x="19" y="21"/>
                    <a:pt x="19" y="22"/>
                  </a:cubicBezTo>
                  <a:cubicBezTo>
                    <a:pt x="19" y="21"/>
                    <a:pt x="19" y="21"/>
                    <a:pt x="19" y="22"/>
                  </a:cubicBezTo>
                  <a:cubicBezTo>
                    <a:pt x="19" y="22"/>
                    <a:pt x="19" y="22"/>
                    <a:pt x="19" y="22"/>
                  </a:cubicBezTo>
                  <a:cubicBezTo>
                    <a:pt x="19" y="22"/>
                    <a:pt x="19" y="22"/>
                    <a:pt x="19" y="22"/>
                  </a:cubicBezTo>
                  <a:cubicBezTo>
                    <a:pt x="19" y="22"/>
                    <a:pt x="19" y="22"/>
                    <a:pt x="19" y="22"/>
                  </a:cubicBezTo>
                  <a:close/>
                  <a:moveTo>
                    <a:pt x="26" y="18"/>
                  </a:moveTo>
                  <a:cubicBezTo>
                    <a:pt x="26" y="18"/>
                    <a:pt x="25" y="18"/>
                    <a:pt x="25" y="18"/>
                  </a:cubicBezTo>
                  <a:cubicBezTo>
                    <a:pt x="26" y="18"/>
                    <a:pt x="26" y="18"/>
                    <a:pt x="26" y="18"/>
                  </a:cubicBezTo>
                  <a:close/>
                  <a:moveTo>
                    <a:pt x="28" y="16"/>
                  </a:moveTo>
                  <a:cubicBezTo>
                    <a:pt x="28" y="17"/>
                    <a:pt x="28" y="17"/>
                    <a:pt x="28" y="17"/>
                  </a:cubicBezTo>
                  <a:cubicBezTo>
                    <a:pt x="28" y="17"/>
                    <a:pt x="28" y="16"/>
                    <a:pt x="28" y="17"/>
                  </a:cubicBezTo>
                  <a:cubicBezTo>
                    <a:pt x="29" y="16"/>
                    <a:pt x="29" y="16"/>
                    <a:pt x="29" y="16"/>
                  </a:cubicBezTo>
                  <a:cubicBezTo>
                    <a:pt x="29" y="16"/>
                    <a:pt x="29" y="16"/>
                    <a:pt x="29" y="16"/>
                  </a:cubicBezTo>
                  <a:cubicBezTo>
                    <a:pt x="29" y="16"/>
                    <a:pt x="29" y="16"/>
                    <a:pt x="29" y="16"/>
                  </a:cubicBezTo>
                  <a:cubicBezTo>
                    <a:pt x="29" y="16"/>
                    <a:pt x="29" y="16"/>
                    <a:pt x="29" y="16"/>
                  </a:cubicBezTo>
                  <a:cubicBezTo>
                    <a:pt x="29" y="15"/>
                    <a:pt x="30" y="15"/>
                    <a:pt x="30" y="15"/>
                  </a:cubicBezTo>
                  <a:cubicBezTo>
                    <a:pt x="29" y="15"/>
                    <a:pt x="30" y="15"/>
                    <a:pt x="30" y="15"/>
                  </a:cubicBezTo>
                  <a:cubicBezTo>
                    <a:pt x="29" y="15"/>
                    <a:pt x="29" y="16"/>
                    <a:pt x="29" y="16"/>
                  </a:cubicBezTo>
                  <a:cubicBezTo>
                    <a:pt x="29" y="16"/>
                    <a:pt x="29" y="16"/>
                    <a:pt x="29" y="16"/>
                  </a:cubicBezTo>
                  <a:cubicBezTo>
                    <a:pt x="28" y="16"/>
                    <a:pt x="28" y="16"/>
                    <a:pt x="28" y="16"/>
                  </a:cubicBezTo>
                  <a:cubicBezTo>
                    <a:pt x="28" y="16"/>
                    <a:pt x="28" y="16"/>
                    <a:pt x="28" y="17"/>
                  </a:cubicBezTo>
                  <a:cubicBezTo>
                    <a:pt x="28" y="17"/>
                    <a:pt x="28" y="17"/>
                    <a:pt x="28" y="17"/>
                  </a:cubicBezTo>
                  <a:cubicBezTo>
                    <a:pt x="28" y="16"/>
                    <a:pt x="28" y="16"/>
                    <a:pt x="28" y="16"/>
                  </a:cubicBezTo>
                  <a:close/>
                  <a:moveTo>
                    <a:pt x="34" y="13"/>
                  </a:moveTo>
                  <a:cubicBezTo>
                    <a:pt x="34" y="13"/>
                    <a:pt x="34" y="12"/>
                    <a:pt x="34" y="12"/>
                  </a:cubicBezTo>
                  <a:cubicBezTo>
                    <a:pt x="33" y="12"/>
                    <a:pt x="34" y="12"/>
                    <a:pt x="33" y="13"/>
                  </a:cubicBezTo>
                  <a:cubicBezTo>
                    <a:pt x="33" y="13"/>
                    <a:pt x="33" y="13"/>
                    <a:pt x="33" y="13"/>
                  </a:cubicBezTo>
                  <a:cubicBezTo>
                    <a:pt x="34" y="13"/>
                    <a:pt x="33" y="13"/>
                    <a:pt x="33" y="13"/>
                  </a:cubicBezTo>
                  <a:cubicBezTo>
                    <a:pt x="34" y="13"/>
                    <a:pt x="33" y="13"/>
                    <a:pt x="33" y="13"/>
                  </a:cubicBezTo>
                  <a:cubicBezTo>
                    <a:pt x="34" y="13"/>
                    <a:pt x="34" y="13"/>
                    <a:pt x="34" y="13"/>
                  </a:cubicBezTo>
                  <a:cubicBezTo>
                    <a:pt x="34" y="13"/>
                    <a:pt x="34" y="13"/>
                    <a:pt x="34" y="13"/>
                  </a:cubicBezTo>
                  <a:close/>
                  <a:moveTo>
                    <a:pt x="37" y="10"/>
                  </a:moveTo>
                  <a:cubicBezTo>
                    <a:pt x="37" y="10"/>
                    <a:pt x="37" y="10"/>
                    <a:pt x="37" y="11"/>
                  </a:cubicBezTo>
                  <a:cubicBezTo>
                    <a:pt x="37" y="10"/>
                    <a:pt x="37" y="10"/>
                    <a:pt x="37" y="11"/>
                  </a:cubicBezTo>
                  <a:cubicBezTo>
                    <a:pt x="38" y="10"/>
                    <a:pt x="38" y="10"/>
                    <a:pt x="38" y="10"/>
                  </a:cubicBezTo>
                  <a:cubicBezTo>
                    <a:pt x="37" y="10"/>
                    <a:pt x="37" y="10"/>
                    <a:pt x="37" y="10"/>
                  </a:cubicBezTo>
                  <a:close/>
                  <a:moveTo>
                    <a:pt x="65" y="24"/>
                  </a:moveTo>
                  <a:cubicBezTo>
                    <a:pt x="65" y="24"/>
                    <a:pt x="65" y="24"/>
                    <a:pt x="65" y="25"/>
                  </a:cubicBezTo>
                  <a:cubicBezTo>
                    <a:pt x="65" y="25"/>
                    <a:pt x="65" y="24"/>
                    <a:pt x="65" y="24"/>
                  </a:cubicBezTo>
                  <a:cubicBezTo>
                    <a:pt x="65" y="24"/>
                    <a:pt x="65" y="24"/>
                    <a:pt x="65" y="24"/>
                  </a:cubicBezTo>
                  <a:cubicBezTo>
                    <a:pt x="65" y="24"/>
                    <a:pt x="65" y="24"/>
                    <a:pt x="65" y="24"/>
                  </a:cubicBezTo>
                  <a:close/>
                  <a:moveTo>
                    <a:pt x="64" y="21"/>
                  </a:moveTo>
                  <a:cubicBezTo>
                    <a:pt x="64" y="21"/>
                    <a:pt x="64" y="21"/>
                    <a:pt x="64" y="21"/>
                  </a:cubicBezTo>
                  <a:cubicBezTo>
                    <a:pt x="64" y="22"/>
                    <a:pt x="64" y="22"/>
                    <a:pt x="64" y="22"/>
                  </a:cubicBezTo>
                  <a:cubicBezTo>
                    <a:pt x="64" y="22"/>
                    <a:pt x="64" y="21"/>
                    <a:pt x="64" y="21"/>
                  </a:cubicBezTo>
                  <a:close/>
                  <a:moveTo>
                    <a:pt x="64" y="21"/>
                  </a:moveTo>
                  <a:cubicBezTo>
                    <a:pt x="64" y="21"/>
                    <a:pt x="63" y="21"/>
                    <a:pt x="63" y="21"/>
                  </a:cubicBezTo>
                  <a:cubicBezTo>
                    <a:pt x="64" y="21"/>
                    <a:pt x="64" y="21"/>
                    <a:pt x="64" y="21"/>
                  </a:cubicBezTo>
                  <a:cubicBezTo>
                    <a:pt x="64" y="21"/>
                    <a:pt x="64" y="21"/>
                    <a:pt x="64" y="21"/>
                  </a:cubicBezTo>
                  <a:cubicBezTo>
                    <a:pt x="64" y="21"/>
                    <a:pt x="64" y="21"/>
                    <a:pt x="64" y="21"/>
                  </a:cubicBezTo>
                  <a:cubicBezTo>
                    <a:pt x="64" y="21"/>
                    <a:pt x="64" y="20"/>
                    <a:pt x="64" y="21"/>
                  </a:cubicBezTo>
                  <a:close/>
                  <a:moveTo>
                    <a:pt x="65" y="26"/>
                  </a:moveTo>
                  <a:cubicBezTo>
                    <a:pt x="65" y="26"/>
                    <a:pt x="65" y="26"/>
                    <a:pt x="65" y="27"/>
                  </a:cubicBezTo>
                  <a:cubicBezTo>
                    <a:pt x="66" y="27"/>
                    <a:pt x="66" y="27"/>
                    <a:pt x="66" y="27"/>
                  </a:cubicBezTo>
                  <a:cubicBezTo>
                    <a:pt x="66" y="26"/>
                    <a:pt x="66" y="26"/>
                    <a:pt x="65" y="26"/>
                  </a:cubicBezTo>
                  <a:close/>
                  <a:moveTo>
                    <a:pt x="65" y="25"/>
                  </a:moveTo>
                  <a:cubicBezTo>
                    <a:pt x="65" y="25"/>
                    <a:pt x="65" y="24"/>
                    <a:pt x="65" y="24"/>
                  </a:cubicBezTo>
                  <a:cubicBezTo>
                    <a:pt x="65" y="25"/>
                    <a:pt x="65" y="25"/>
                    <a:pt x="65" y="25"/>
                  </a:cubicBezTo>
                  <a:close/>
                  <a:moveTo>
                    <a:pt x="64" y="23"/>
                  </a:moveTo>
                  <a:cubicBezTo>
                    <a:pt x="64" y="23"/>
                    <a:pt x="64" y="23"/>
                    <a:pt x="64" y="23"/>
                  </a:cubicBezTo>
                  <a:cubicBezTo>
                    <a:pt x="64" y="23"/>
                    <a:pt x="64" y="23"/>
                    <a:pt x="64" y="23"/>
                  </a:cubicBezTo>
                  <a:cubicBezTo>
                    <a:pt x="64" y="23"/>
                    <a:pt x="64" y="24"/>
                    <a:pt x="65" y="24"/>
                  </a:cubicBezTo>
                  <a:cubicBezTo>
                    <a:pt x="64" y="24"/>
                    <a:pt x="64" y="23"/>
                    <a:pt x="64" y="23"/>
                  </a:cubicBezTo>
                  <a:close/>
                  <a:moveTo>
                    <a:pt x="63" y="21"/>
                  </a:moveTo>
                  <a:cubicBezTo>
                    <a:pt x="63" y="21"/>
                    <a:pt x="63" y="21"/>
                    <a:pt x="63" y="22"/>
                  </a:cubicBezTo>
                  <a:cubicBezTo>
                    <a:pt x="63" y="21"/>
                    <a:pt x="64" y="22"/>
                    <a:pt x="64" y="22"/>
                  </a:cubicBezTo>
                  <a:cubicBezTo>
                    <a:pt x="63" y="22"/>
                    <a:pt x="63" y="21"/>
                    <a:pt x="63" y="21"/>
                  </a:cubicBezTo>
                  <a:close/>
                  <a:moveTo>
                    <a:pt x="67" y="32"/>
                  </a:moveTo>
                  <a:cubicBezTo>
                    <a:pt x="67" y="32"/>
                    <a:pt x="67" y="33"/>
                    <a:pt x="67" y="33"/>
                  </a:cubicBezTo>
                  <a:cubicBezTo>
                    <a:pt x="67" y="32"/>
                    <a:pt x="67" y="33"/>
                    <a:pt x="67" y="32"/>
                  </a:cubicBezTo>
                  <a:cubicBezTo>
                    <a:pt x="67" y="32"/>
                    <a:pt x="67" y="32"/>
                    <a:pt x="67" y="32"/>
                  </a:cubicBezTo>
                  <a:close/>
                  <a:moveTo>
                    <a:pt x="62" y="19"/>
                  </a:moveTo>
                  <a:cubicBezTo>
                    <a:pt x="62" y="19"/>
                    <a:pt x="62" y="19"/>
                    <a:pt x="63" y="19"/>
                  </a:cubicBezTo>
                  <a:cubicBezTo>
                    <a:pt x="62" y="19"/>
                    <a:pt x="62" y="19"/>
                    <a:pt x="62" y="18"/>
                  </a:cubicBezTo>
                  <a:cubicBezTo>
                    <a:pt x="62" y="19"/>
                    <a:pt x="62" y="19"/>
                    <a:pt x="62" y="19"/>
                  </a:cubicBezTo>
                  <a:close/>
                  <a:moveTo>
                    <a:pt x="69" y="41"/>
                  </a:moveTo>
                  <a:cubicBezTo>
                    <a:pt x="69" y="41"/>
                    <a:pt x="69" y="41"/>
                    <a:pt x="69" y="41"/>
                  </a:cubicBezTo>
                  <a:cubicBezTo>
                    <a:pt x="69" y="41"/>
                    <a:pt x="69" y="41"/>
                    <a:pt x="69" y="42"/>
                  </a:cubicBezTo>
                  <a:cubicBezTo>
                    <a:pt x="69" y="42"/>
                    <a:pt x="69" y="42"/>
                    <a:pt x="69" y="42"/>
                  </a:cubicBezTo>
                  <a:cubicBezTo>
                    <a:pt x="69" y="42"/>
                    <a:pt x="69" y="42"/>
                    <a:pt x="69" y="42"/>
                  </a:cubicBezTo>
                  <a:cubicBezTo>
                    <a:pt x="69" y="42"/>
                    <a:pt x="69" y="41"/>
                    <a:pt x="69" y="41"/>
                  </a:cubicBezTo>
                  <a:cubicBezTo>
                    <a:pt x="69" y="41"/>
                    <a:pt x="69" y="41"/>
                    <a:pt x="69" y="41"/>
                  </a:cubicBezTo>
                  <a:cubicBezTo>
                    <a:pt x="69" y="41"/>
                    <a:pt x="69" y="41"/>
                    <a:pt x="69" y="41"/>
                  </a:cubicBezTo>
                  <a:close/>
                  <a:moveTo>
                    <a:pt x="68" y="38"/>
                  </a:moveTo>
                  <a:cubicBezTo>
                    <a:pt x="68" y="38"/>
                    <a:pt x="68" y="38"/>
                    <a:pt x="68" y="38"/>
                  </a:cubicBezTo>
                  <a:cubicBezTo>
                    <a:pt x="67" y="38"/>
                    <a:pt x="68" y="38"/>
                    <a:pt x="68" y="38"/>
                  </a:cubicBezTo>
                  <a:cubicBezTo>
                    <a:pt x="68" y="38"/>
                    <a:pt x="68" y="38"/>
                    <a:pt x="68" y="38"/>
                  </a:cubicBezTo>
                  <a:cubicBezTo>
                    <a:pt x="68" y="38"/>
                    <a:pt x="68" y="38"/>
                    <a:pt x="68" y="38"/>
                  </a:cubicBezTo>
                  <a:cubicBezTo>
                    <a:pt x="68" y="38"/>
                    <a:pt x="68" y="38"/>
                    <a:pt x="68" y="38"/>
                  </a:cubicBezTo>
                  <a:close/>
                  <a:moveTo>
                    <a:pt x="68" y="42"/>
                  </a:moveTo>
                  <a:cubicBezTo>
                    <a:pt x="68" y="41"/>
                    <a:pt x="68" y="41"/>
                    <a:pt x="69" y="42"/>
                  </a:cubicBezTo>
                  <a:cubicBezTo>
                    <a:pt x="69" y="41"/>
                    <a:pt x="68" y="41"/>
                    <a:pt x="69" y="41"/>
                  </a:cubicBezTo>
                  <a:cubicBezTo>
                    <a:pt x="68" y="41"/>
                    <a:pt x="68" y="42"/>
                    <a:pt x="68" y="42"/>
                  </a:cubicBezTo>
                  <a:close/>
                  <a:moveTo>
                    <a:pt x="49" y="2"/>
                  </a:moveTo>
                  <a:cubicBezTo>
                    <a:pt x="49" y="2"/>
                    <a:pt x="49" y="2"/>
                    <a:pt x="49" y="2"/>
                  </a:cubicBezTo>
                  <a:cubicBezTo>
                    <a:pt x="49" y="2"/>
                    <a:pt x="49" y="2"/>
                    <a:pt x="50" y="2"/>
                  </a:cubicBezTo>
                  <a:cubicBezTo>
                    <a:pt x="50" y="2"/>
                    <a:pt x="50" y="2"/>
                    <a:pt x="50" y="2"/>
                  </a:cubicBezTo>
                  <a:cubicBezTo>
                    <a:pt x="50" y="2"/>
                    <a:pt x="50" y="2"/>
                    <a:pt x="50" y="2"/>
                  </a:cubicBezTo>
                  <a:cubicBezTo>
                    <a:pt x="50" y="2"/>
                    <a:pt x="50" y="2"/>
                    <a:pt x="51" y="2"/>
                  </a:cubicBezTo>
                  <a:cubicBezTo>
                    <a:pt x="51" y="2"/>
                    <a:pt x="51" y="2"/>
                    <a:pt x="51" y="2"/>
                  </a:cubicBezTo>
                  <a:cubicBezTo>
                    <a:pt x="51" y="1"/>
                    <a:pt x="50" y="1"/>
                    <a:pt x="49" y="1"/>
                  </a:cubicBezTo>
                  <a:cubicBezTo>
                    <a:pt x="50" y="2"/>
                    <a:pt x="49" y="1"/>
                    <a:pt x="48" y="2"/>
                  </a:cubicBezTo>
                  <a:cubicBezTo>
                    <a:pt x="48" y="2"/>
                    <a:pt x="48" y="2"/>
                    <a:pt x="48" y="2"/>
                  </a:cubicBezTo>
                  <a:cubicBezTo>
                    <a:pt x="49" y="2"/>
                    <a:pt x="49" y="2"/>
                    <a:pt x="49" y="2"/>
                  </a:cubicBezTo>
                  <a:cubicBezTo>
                    <a:pt x="49" y="2"/>
                    <a:pt x="49" y="2"/>
                    <a:pt x="49" y="2"/>
                  </a:cubicBezTo>
                  <a:close/>
                  <a:moveTo>
                    <a:pt x="52" y="2"/>
                  </a:moveTo>
                  <a:cubicBezTo>
                    <a:pt x="52" y="2"/>
                    <a:pt x="52" y="2"/>
                    <a:pt x="52" y="2"/>
                  </a:cubicBezTo>
                  <a:cubicBezTo>
                    <a:pt x="52" y="2"/>
                    <a:pt x="52" y="2"/>
                    <a:pt x="52" y="2"/>
                  </a:cubicBezTo>
                  <a:cubicBezTo>
                    <a:pt x="53" y="2"/>
                    <a:pt x="53" y="2"/>
                    <a:pt x="53" y="2"/>
                  </a:cubicBezTo>
                  <a:cubicBezTo>
                    <a:pt x="52" y="2"/>
                    <a:pt x="52" y="2"/>
                    <a:pt x="52" y="2"/>
                  </a:cubicBezTo>
                  <a:cubicBezTo>
                    <a:pt x="52" y="2"/>
                    <a:pt x="52" y="2"/>
                    <a:pt x="52" y="2"/>
                  </a:cubicBezTo>
                  <a:close/>
                  <a:moveTo>
                    <a:pt x="68" y="41"/>
                  </a:moveTo>
                  <a:cubicBezTo>
                    <a:pt x="68" y="42"/>
                    <a:pt x="68" y="42"/>
                    <a:pt x="68" y="42"/>
                  </a:cubicBezTo>
                  <a:cubicBezTo>
                    <a:pt x="68" y="42"/>
                    <a:pt x="68" y="42"/>
                    <a:pt x="68" y="41"/>
                  </a:cubicBezTo>
                  <a:close/>
                  <a:moveTo>
                    <a:pt x="45" y="4"/>
                  </a:moveTo>
                  <a:cubicBezTo>
                    <a:pt x="46" y="3"/>
                    <a:pt x="46" y="3"/>
                    <a:pt x="46" y="3"/>
                  </a:cubicBezTo>
                  <a:cubicBezTo>
                    <a:pt x="46" y="3"/>
                    <a:pt x="46" y="3"/>
                    <a:pt x="46" y="3"/>
                  </a:cubicBezTo>
                  <a:cubicBezTo>
                    <a:pt x="45" y="3"/>
                    <a:pt x="45" y="4"/>
                    <a:pt x="45" y="4"/>
                  </a:cubicBezTo>
                  <a:close/>
                  <a:moveTo>
                    <a:pt x="43" y="5"/>
                  </a:moveTo>
                  <a:cubicBezTo>
                    <a:pt x="43" y="5"/>
                    <a:pt x="43" y="5"/>
                    <a:pt x="43" y="5"/>
                  </a:cubicBezTo>
                  <a:cubicBezTo>
                    <a:pt x="43" y="5"/>
                    <a:pt x="43" y="5"/>
                    <a:pt x="43" y="5"/>
                  </a:cubicBezTo>
                  <a:cubicBezTo>
                    <a:pt x="43" y="5"/>
                    <a:pt x="43" y="5"/>
                    <a:pt x="43" y="5"/>
                  </a:cubicBezTo>
                  <a:close/>
                  <a:moveTo>
                    <a:pt x="45" y="5"/>
                  </a:moveTo>
                  <a:cubicBezTo>
                    <a:pt x="46" y="5"/>
                    <a:pt x="46" y="5"/>
                    <a:pt x="46" y="4"/>
                  </a:cubicBezTo>
                  <a:cubicBezTo>
                    <a:pt x="46" y="5"/>
                    <a:pt x="46" y="4"/>
                    <a:pt x="45" y="4"/>
                  </a:cubicBezTo>
                  <a:cubicBezTo>
                    <a:pt x="45" y="5"/>
                    <a:pt x="46" y="5"/>
                    <a:pt x="45" y="5"/>
                  </a:cubicBezTo>
                  <a:close/>
                  <a:moveTo>
                    <a:pt x="44" y="6"/>
                  </a:moveTo>
                  <a:cubicBezTo>
                    <a:pt x="44" y="6"/>
                    <a:pt x="44" y="6"/>
                    <a:pt x="43" y="6"/>
                  </a:cubicBezTo>
                  <a:cubicBezTo>
                    <a:pt x="44" y="6"/>
                    <a:pt x="44" y="6"/>
                    <a:pt x="44" y="6"/>
                  </a:cubicBezTo>
                  <a:close/>
                  <a:moveTo>
                    <a:pt x="21" y="21"/>
                  </a:moveTo>
                  <a:cubicBezTo>
                    <a:pt x="22" y="20"/>
                    <a:pt x="22" y="20"/>
                    <a:pt x="22" y="20"/>
                  </a:cubicBezTo>
                  <a:cubicBezTo>
                    <a:pt x="22" y="20"/>
                    <a:pt x="22" y="20"/>
                    <a:pt x="22" y="20"/>
                  </a:cubicBezTo>
                  <a:cubicBezTo>
                    <a:pt x="22" y="20"/>
                    <a:pt x="22" y="20"/>
                    <a:pt x="22" y="20"/>
                  </a:cubicBezTo>
                  <a:cubicBezTo>
                    <a:pt x="22" y="20"/>
                    <a:pt x="21" y="20"/>
                    <a:pt x="21" y="20"/>
                  </a:cubicBezTo>
                  <a:cubicBezTo>
                    <a:pt x="21" y="21"/>
                    <a:pt x="21" y="21"/>
                    <a:pt x="21" y="21"/>
                  </a:cubicBezTo>
                  <a:cubicBezTo>
                    <a:pt x="22" y="21"/>
                    <a:pt x="21" y="21"/>
                    <a:pt x="21" y="20"/>
                  </a:cubicBezTo>
                  <a:cubicBezTo>
                    <a:pt x="21" y="20"/>
                    <a:pt x="21" y="20"/>
                    <a:pt x="21" y="21"/>
                  </a:cubicBezTo>
                  <a:close/>
                  <a:moveTo>
                    <a:pt x="39" y="9"/>
                  </a:moveTo>
                  <a:cubicBezTo>
                    <a:pt x="39" y="9"/>
                    <a:pt x="39" y="10"/>
                    <a:pt x="39" y="9"/>
                  </a:cubicBezTo>
                  <a:cubicBezTo>
                    <a:pt x="39" y="9"/>
                    <a:pt x="39" y="9"/>
                    <a:pt x="39" y="9"/>
                  </a:cubicBezTo>
                  <a:cubicBezTo>
                    <a:pt x="39" y="9"/>
                    <a:pt x="39" y="9"/>
                    <a:pt x="39" y="9"/>
                  </a:cubicBezTo>
                  <a:close/>
                  <a:moveTo>
                    <a:pt x="39" y="9"/>
                  </a:moveTo>
                  <a:cubicBezTo>
                    <a:pt x="40" y="8"/>
                    <a:pt x="40" y="8"/>
                    <a:pt x="40" y="8"/>
                  </a:cubicBezTo>
                  <a:cubicBezTo>
                    <a:pt x="40" y="8"/>
                    <a:pt x="40" y="8"/>
                    <a:pt x="40" y="8"/>
                  </a:cubicBezTo>
                  <a:cubicBezTo>
                    <a:pt x="41" y="8"/>
                    <a:pt x="41" y="8"/>
                    <a:pt x="41" y="8"/>
                  </a:cubicBezTo>
                  <a:cubicBezTo>
                    <a:pt x="41" y="8"/>
                    <a:pt x="41" y="8"/>
                    <a:pt x="40" y="8"/>
                  </a:cubicBezTo>
                  <a:cubicBezTo>
                    <a:pt x="41" y="8"/>
                    <a:pt x="41" y="8"/>
                    <a:pt x="41" y="8"/>
                  </a:cubicBezTo>
                  <a:cubicBezTo>
                    <a:pt x="40" y="8"/>
                    <a:pt x="39" y="8"/>
                    <a:pt x="39" y="9"/>
                  </a:cubicBezTo>
                  <a:close/>
                  <a:moveTo>
                    <a:pt x="32" y="13"/>
                  </a:moveTo>
                  <a:cubicBezTo>
                    <a:pt x="32" y="13"/>
                    <a:pt x="33" y="13"/>
                    <a:pt x="32" y="13"/>
                  </a:cubicBezTo>
                  <a:cubicBezTo>
                    <a:pt x="32" y="13"/>
                    <a:pt x="32" y="13"/>
                    <a:pt x="32" y="13"/>
                  </a:cubicBezTo>
                  <a:close/>
                  <a:moveTo>
                    <a:pt x="36" y="11"/>
                  </a:moveTo>
                  <a:cubicBezTo>
                    <a:pt x="36" y="11"/>
                    <a:pt x="36" y="11"/>
                    <a:pt x="36" y="11"/>
                  </a:cubicBezTo>
                  <a:cubicBezTo>
                    <a:pt x="36" y="11"/>
                    <a:pt x="36" y="11"/>
                    <a:pt x="36" y="11"/>
                  </a:cubicBezTo>
                  <a:cubicBezTo>
                    <a:pt x="36" y="11"/>
                    <a:pt x="37" y="11"/>
                    <a:pt x="37" y="11"/>
                  </a:cubicBezTo>
                  <a:cubicBezTo>
                    <a:pt x="36" y="11"/>
                    <a:pt x="36" y="11"/>
                    <a:pt x="36" y="11"/>
                  </a:cubicBezTo>
                  <a:cubicBezTo>
                    <a:pt x="36" y="11"/>
                    <a:pt x="36" y="11"/>
                    <a:pt x="36" y="11"/>
                  </a:cubicBezTo>
                  <a:cubicBezTo>
                    <a:pt x="36" y="11"/>
                    <a:pt x="36" y="11"/>
                    <a:pt x="36" y="11"/>
                  </a:cubicBezTo>
                  <a:cubicBezTo>
                    <a:pt x="36" y="11"/>
                    <a:pt x="36" y="11"/>
                    <a:pt x="35" y="11"/>
                  </a:cubicBezTo>
                  <a:cubicBezTo>
                    <a:pt x="35" y="11"/>
                    <a:pt x="35" y="11"/>
                    <a:pt x="35" y="11"/>
                  </a:cubicBezTo>
                  <a:cubicBezTo>
                    <a:pt x="35" y="11"/>
                    <a:pt x="35" y="12"/>
                    <a:pt x="36" y="12"/>
                  </a:cubicBezTo>
                  <a:cubicBezTo>
                    <a:pt x="35" y="12"/>
                    <a:pt x="35" y="12"/>
                    <a:pt x="35" y="11"/>
                  </a:cubicBezTo>
                  <a:cubicBezTo>
                    <a:pt x="36" y="12"/>
                    <a:pt x="36" y="11"/>
                    <a:pt x="36" y="11"/>
                  </a:cubicBezTo>
                  <a:close/>
                  <a:moveTo>
                    <a:pt x="13" y="27"/>
                  </a:moveTo>
                  <a:cubicBezTo>
                    <a:pt x="13" y="27"/>
                    <a:pt x="13" y="27"/>
                    <a:pt x="13" y="27"/>
                  </a:cubicBezTo>
                  <a:cubicBezTo>
                    <a:pt x="13" y="27"/>
                    <a:pt x="12" y="27"/>
                    <a:pt x="12" y="27"/>
                  </a:cubicBezTo>
                  <a:cubicBezTo>
                    <a:pt x="12" y="27"/>
                    <a:pt x="13" y="27"/>
                    <a:pt x="13" y="27"/>
                  </a:cubicBezTo>
                  <a:cubicBezTo>
                    <a:pt x="13" y="28"/>
                    <a:pt x="12" y="27"/>
                    <a:pt x="12" y="28"/>
                  </a:cubicBezTo>
                  <a:cubicBezTo>
                    <a:pt x="12" y="28"/>
                    <a:pt x="12" y="28"/>
                    <a:pt x="13" y="28"/>
                  </a:cubicBezTo>
                  <a:cubicBezTo>
                    <a:pt x="12" y="28"/>
                    <a:pt x="13" y="28"/>
                    <a:pt x="13" y="27"/>
                  </a:cubicBezTo>
                  <a:close/>
                  <a:moveTo>
                    <a:pt x="18" y="23"/>
                  </a:moveTo>
                  <a:cubicBezTo>
                    <a:pt x="18" y="23"/>
                    <a:pt x="18" y="23"/>
                    <a:pt x="18" y="23"/>
                  </a:cubicBezTo>
                  <a:cubicBezTo>
                    <a:pt x="18" y="23"/>
                    <a:pt x="18" y="23"/>
                    <a:pt x="18" y="23"/>
                  </a:cubicBezTo>
                  <a:close/>
                  <a:moveTo>
                    <a:pt x="16" y="25"/>
                  </a:moveTo>
                  <a:cubicBezTo>
                    <a:pt x="16" y="25"/>
                    <a:pt x="16" y="25"/>
                    <a:pt x="16" y="25"/>
                  </a:cubicBezTo>
                  <a:cubicBezTo>
                    <a:pt x="15" y="25"/>
                    <a:pt x="15" y="25"/>
                    <a:pt x="15" y="25"/>
                  </a:cubicBezTo>
                  <a:cubicBezTo>
                    <a:pt x="15" y="25"/>
                    <a:pt x="16" y="25"/>
                    <a:pt x="16" y="25"/>
                  </a:cubicBezTo>
                  <a:close/>
                  <a:moveTo>
                    <a:pt x="14" y="27"/>
                  </a:moveTo>
                  <a:cubicBezTo>
                    <a:pt x="14" y="27"/>
                    <a:pt x="14" y="26"/>
                    <a:pt x="14" y="26"/>
                  </a:cubicBezTo>
                  <a:cubicBezTo>
                    <a:pt x="14" y="27"/>
                    <a:pt x="14" y="26"/>
                    <a:pt x="14" y="26"/>
                  </a:cubicBezTo>
                  <a:cubicBezTo>
                    <a:pt x="14" y="27"/>
                    <a:pt x="13" y="27"/>
                    <a:pt x="13" y="27"/>
                  </a:cubicBezTo>
                  <a:cubicBezTo>
                    <a:pt x="13" y="27"/>
                    <a:pt x="14" y="27"/>
                    <a:pt x="14" y="27"/>
                  </a:cubicBezTo>
                  <a:cubicBezTo>
                    <a:pt x="14" y="27"/>
                    <a:pt x="14" y="27"/>
                    <a:pt x="14" y="27"/>
                  </a:cubicBezTo>
                  <a:cubicBezTo>
                    <a:pt x="14" y="27"/>
                    <a:pt x="14" y="27"/>
                    <a:pt x="14" y="27"/>
                  </a:cubicBezTo>
                  <a:cubicBezTo>
                    <a:pt x="14" y="27"/>
                    <a:pt x="14" y="27"/>
                    <a:pt x="14" y="27"/>
                  </a:cubicBezTo>
                  <a:close/>
                  <a:moveTo>
                    <a:pt x="40" y="9"/>
                  </a:moveTo>
                  <a:cubicBezTo>
                    <a:pt x="39" y="9"/>
                    <a:pt x="40" y="9"/>
                    <a:pt x="40" y="9"/>
                  </a:cubicBezTo>
                  <a:cubicBezTo>
                    <a:pt x="39" y="9"/>
                    <a:pt x="39" y="9"/>
                    <a:pt x="39" y="9"/>
                  </a:cubicBezTo>
                  <a:cubicBezTo>
                    <a:pt x="39" y="9"/>
                    <a:pt x="39" y="9"/>
                    <a:pt x="40" y="9"/>
                  </a:cubicBezTo>
                  <a:close/>
                  <a:moveTo>
                    <a:pt x="30" y="15"/>
                  </a:moveTo>
                  <a:cubicBezTo>
                    <a:pt x="30" y="15"/>
                    <a:pt x="30" y="15"/>
                    <a:pt x="30" y="15"/>
                  </a:cubicBezTo>
                  <a:cubicBezTo>
                    <a:pt x="30" y="15"/>
                    <a:pt x="30"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4"/>
                    <a:pt x="31" y="14"/>
                  </a:cubicBezTo>
                  <a:cubicBezTo>
                    <a:pt x="31" y="15"/>
                    <a:pt x="31" y="15"/>
                    <a:pt x="30" y="15"/>
                  </a:cubicBezTo>
                  <a:close/>
                  <a:moveTo>
                    <a:pt x="33" y="14"/>
                  </a:moveTo>
                  <a:cubicBezTo>
                    <a:pt x="32" y="14"/>
                    <a:pt x="33" y="14"/>
                    <a:pt x="33" y="14"/>
                  </a:cubicBezTo>
                  <a:cubicBezTo>
                    <a:pt x="33" y="13"/>
                    <a:pt x="33" y="13"/>
                    <a:pt x="33" y="13"/>
                  </a:cubicBezTo>
                  <a:cubicBezTo>
                    <a:pt x="33" y="13"/>
                    <a:pt x="32" y="14"/>
                    <a:pt x="33" y="14"/>
                  </a:cubicBezTo>
                  <a:close/>
                  <a:moveTo>
                    <a:pt x="30" y="16"/>
                  </a:moveTo>
                  <a:cubicBezTo>
                    <a:pt x="30" y="16"/>
                    <a:pt x="31" y="15"/>
                    <a:pt x="30" y="15"/>
                  </a:cubicBezTo>
                  <a:cubicBezTo>
                    <a:pt x="30" y="16"/>
                    <a:pt x="30" y="15"/>
                    <a:pt x="29" y="16"/>
                  </a:cubicBezTo>
                  <a:cubicBezTo>
                    <a:pt x="30" y="16"/>
                    <a:pt x="30" y="15"/>
                    <a:pt x="30" y="16"/>
                  </a:cubicBezTo>
                  <a:close/>
                  <a:moveTo>
                    <a:pt x="15" y="27"/>
                  </a:moveTo>
                  <a:cubicBezTo>
                    <a:pt x="15" y="27"/>
                    <a:pt x="15" y="26"/>
                    <a:pt x="15" y="26"/>
                  </a:cubicBezTo>
                  <a:cubicBezTo>
                    <a:pt x="15" y="26"/>
                    <a:pt x="15" y="26"/>
                    <a:pt x="14" y="26"/>
                  </a:cubicBezTo>
                  <a:cubicBezTo>
                    <a:pt x="15" y="27"/>
                    <a:pt x="15" y="27"/>
                    <a:pt x="15" y="27"/>
                  </a:cubicBezTo>
                  <a:close/>
                  <a:moveTo>
                    <a:pt x="15" y="26"/>
                  </a:moveTo>
                  <a:cubicBezTo>
                    <a:pt x="16" y="26"/>
                    <a:pt x="16" y="26"/>
                    <a:pt x="16" y="26"/>
                  </a:cubicBezTo>
                  <a:cubicBezTo>
                    <a:pt x="16" y="26"/>
                    <a:pt x="16" y="26"/>
                    <a:pt x="16" y="26"/>
                  </a:cubicBezTo>
                  <a:cubicBezTo>
                    <a:pt x="16" y="26"/>
                    <a:pt x="16" y="26"/>
                    <a:pt x="16" y="26"/>
                  </a:cubicBezTo>
                  <a:cubicBezTo>
                    <a:pt x="16" y="26"/>
                    <a:pt x="16" y="25"/>
                    <a:pt x="16" y="26"/>
                  </a:cubicBezTo>
                  <a:cubicBezTo>
                    <a:pt x="16" y="26"/>
                    <a:pt x="15" y="26"/>
                    <a:pt x="15" y="26"/>
                  </a:cubicBezTo>
                  <a:close/>
                  <a:moveTo>
                    <a:pt x="24" y="20"/>
                  </a:moveTo>
                  <a:cubicBezTo>
                    <a:pt x="24" y="20"/>
                    <a:pt x="23" y="20"/>
                    <a:pt x="23" y="20"/>
                  </a:cubicBezTo>
                  <a:cubicBezTo>
                    <a:pt x="23" y="20"/>
                    <a:pt x="24" y="20"/>
                    <a:pt x="24" y="20"/>
                  </a:cubicBezTo>
                  <a:close/>
                  <a:moveTo>
                    <a:pt x="20" y="23"/>
                  </a:moveTo>
                  <a:cubicBezTo>
                    <a:pt x="20" y="22"/>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18" y="24"/>
                  </a:moveTo>
                  <a:cubicBezTo>
                    <a:pt x="19" y="24"/>
                    <a:pt x="19" y="24"/>
                    <a:pt x="19" y="24"/>
                  </a:cubicBezTo>
                  <a:cubicBezTo>
                    <a:pt x="19" y="24"/>
                    <a:pt x="19" y="23"/>
                    <a:pt x="19" y="23"/>
                  </a:cubicBezTo>
                  <a:cubicBezTo>
                    <a:pt x="19" y="23"/>
                    <a:pt x="19" y="24"/>
                    <a:pt x="18" y="24"/>
                  </a:cubicBezTo>
                  <a:close/>
                  <a:moveTo>
                    <a:pt x="27" y="18"/>
                  </a:moveTo>
                  <a:cubicBezTo>
                    <a:pt x="27" y="18"/>
                    <a:pt x="27" y="18"/>
                    <a:pt x="27" y="18"/>
                  </a:cubicBezTo>
                  <a:cubicBezTo>
                    <a:pt x="27" y="18"/>
                    <a:pt x="27" y="18"/>
                    <a:pt x="27" y="18"/>
                  </a:cubicBezTo>
                  <a:close/>
                  <a:moveTo>
                    <a:pt x="23" y="21"/>
                  </a:moveTo>
                  <a:cubicBezTo>
                    <a:pt x="23" y="21"/>
                    <a:pt x="22" y="21"/>
                    <a:pt x="22" y="21"/>
                  </a:cubicBezTo>
                  <a:cubicBezTo>
                    <a:pt x="23" y="21"/>
                    <a:pt x="22" y="21"/>
                    <a:pt x="22" y="21"/>
                  </a:cubicBezTo>
                  <a:cubicBezTo>
                    <a:pt x="23" y="21"/>
                    <a:pt x="23" y="21"/>
                    <a:pt x="23" y="21"/>
                  </a:cubicBezTo>
                  <a:cubicBezTo>
                    <a:pt x="22" y="21"/>
                    <a:pt x="23" y="21"/>
                    <a:pt x="23" y="21"/>
                  </a:cubicBezTo>
                  <a:close/>
                  <a:moveTo>
                    <a:pt x="33" y="14"/>
                  </a:moveTo>
                  <a:cubicBezTo>
                    <a:pt x="34" y="14"/>
                    <a:pt x="34" y="14"/>
                    <a:pt x="34" y="13"/>
                  </a:cubicBezTo>
                  <a:cubicBezTo>
                    <a:pt x="34" y="14"/>
                    <a:pt x="34" y="13"/>
                    <a:pt x="33" y="14"/>
                  </a:cubicBezTo>
                  <a:cubicBezTo>
                    <a:pt x="34" y="14"/>
                    <a:pt x="33" y="14"/>
                    <a:pt x="33" y="14"/>
                  </a:cubicBezTo>
                  <a:close/>
                  <a:moveTo>
                    <a:pt x="13" y="28"/>
                  </a:moveTo>
                  <a:cubicBezTo>
                    <a:pt x="13" y="29"/>
                    <a:pt x="13" y="28"/>
                    <a:pt x="13" y="29"/>
                  </a:cubicBezTo>
                  <a:cubicBezTo>
                    <a:pt x="13" y="29"/>
                    <a:pt x="12" y="29"/>
                    <a:pt x="13" y="29"/>
                  </a:cubicBezTo>
                  <a:cubicBezTo>
                    <a:pt x="13" y="29"/>
                    <a:pt x="13" y="29"/>
                    <a:pt x="13" y="29"/>
                  </a:cubicBezTo>
                  <a:cubicBezTo>
                    <a:pt x="13" y="29"/>
                    <a:pt x="13" y="29"/>
                    <a:pt x="13" y="29"/>
                  </a:cubicBezTo>
                  <a:cubicBezTo>
                    <a:pt x="13" y="29"/>
                    <a:pt x="13" y="28"/>
                    <a:pt x="14" y="29"/>
                  </a:cubicBezTo>
                  <a:cubicBezTo>
                    <a:pt x="13" y="28"/>
                    <a:pt x="14" y="28"/>
                    <a:pt x="14" y="28"/>
                  </a:cubicBezTo>
                  <a:cubicBezTo>
                    <a:pt x="13" y="28"/>
                    <a:pt x="13" y="28"/>
                    <a:pt x="13" y="28"/>
                  </a:cubicBezTo>
                  <a:cubicBezTo>
                    <a:pt x="13" y="28"/>
                    <a:pt x="13" y="28"/>
                    <a:pt x="13" y="28"/>
                  </a:cubicBezTo>
                  <a:cubicBezTo>
                    <a:pt x="13" y="28"/>
                    <a:pt x="13" y="28"/>
                    <a:pt x="13" y="28"/>
                  </a:cubicBezTo>
                  <a:cubicBezTo>
                    <a:pt x="13" y="28"/>
                    <a:pt x="13" y="28"/>
                    <a:pt x="13" y="28"/>
                  </a:cubicBezTo>
                  <a:close/>
                  <a:moveTo>
                    <a:pt x="20" y="23"/>
                  </a:moveTo>
                  <a:cubicBezTo>
                    <a:pt x="20" y="23"/>
                    <a:pt x="21" y="23"/>
                    <a:pt x="21" y="23"/>
                  </a:cubicBezTo>
                  <a:cubicBezTo>
                    <a:pt x="20" y="23"/>
                    <a:pt x="20" y="23"/>
                    <a:pt x="20" y="23"/>
                  </a:cubicBezTo>
                  <a:close/>
                  <a:moveTo>
                    <a:pt x="27" y="19"/>
                  </a:moveTo>
                  <a:cubicBezTo>
                    <a:pt x="27" y="19"/>
                    <a:pt x="27" y="19"/>
                    <a:pt x="27" y="19"/>
                  </a:cubicBezTo>
                  <a:cubicBezTo>
                    <a:pt x="27" y="19"/>
                    <a:pt x="27" y="19"/>
                    <a:pt x="27" y="19"/>
                  </a:cubicBezTo>
                  <a:close/>
                  <a:moveTo>
                    <a:pt x="13" y="29"/>
                  </a:moveTo>
                  <a:cubicBezTo>
                    <a:pt x="13" y="30"/>
                    <a:pt x="12" y="29"/>
                    <a:pt x="12" y="30"/>
                  </a:cubicBezTo>
                  <a:cubicBezTo>
                    <a:pt x="12" y="30"/>
                    <a:pt x="13" y="29"/>
                    <a:pt x="13" y="29"/>
                  </a:cubicBezTo>
                  <a:cubicBezTo>
                    <a:pt x="13" y="29"/>
                    <a:pt x="13" y="29"/>
                    <a:pt x="13" y="29"/>
                  </a:cubicBezTo>
                  <a:cubicBezTo>
                    <a:pt x="14" y="29"/>
                    <a:pt x="14" y="29"/>
                    <a:pt x="14" y="29"/>
                  </a:cubicBezTo>
                  <a:cubicBezTo>
                    <a:pt x="14" y="29"/>
                    <a:pt x="14" y="29"/>
                    <a:pt x="14" y="29"/>
                  </a:cubicBezTo>
                  <a:cubicBezTo>
                    <a:pt x="14" y="29"/>
                    <a:pt x="14" y="29"/>
                    <a:pt x="14" y="29"/>
                  </a:cubicBezTo>
                  <a:cubicBezTo>
                    <a:pt x="14" y="29"/>
                    <a:pt x="14" y="28"/>
                    <a:pt x="14" y="28"/>
                  </a:cubicBezTo>
                  <a:cubicBezTo>
                    <a:pt x="14" y="28"/>
                    <a:pt x="14" y="29"/>
                    <a:pt x="14" y="29"/>
                  </a:cubicBezTo>
                  <a:cubicBezTo>
                    <a:pt x="14" y="28"/>
                    <a:pt x="12" y="29"/>
                    <a:pt x="13" y="29"/>
                  </a:cubicBezTo>
                  <a:close/>
                  <a:moveTo>
                    <a:pt x="18" y="25"/>
                  </a:moveTo>
                  <a:cubicBezTo>
                    <a:pt x="18" y="25"/>
                    <a:pt x="18" y="25"/>
                    <a:pt x="18" y="25"/>
                  </a:cubicBezTo>
                  <a:cubicBezTo>
                    <a:pt x="18" y="25"/>
                    <a:pt x="19" y="25"/>
                    <a:pt x="19" y="25"/>
                  </a:cubicBezTo>
                  <a:cubicBezTo>
                    <a:pt x="19" y="25"/>
                    <a:pt x="19" y="24"/>
                    <a:pt x="19" y="25"/>
                  </a:cubicBezTo>
                  <a:cubicBezTo>
                    <a:pt x="19" y="25"/>
                    <a:pt x="18" y="25"/>
                    <a:pt x="18" y="25"/>
                  </a:cubicBezTo>
                  <a:close/>
                  <a:moveTo>
                    <a:pt x="16" y="27"/>
                  </a:moveTo>
                  <a:cubicBezTo>
                    <a:pt x="16" y="27"/>
                    <a:pt x="16" y="27"/>
                    <a:pt x="16" y="27"/>
                  </a:cubicBezTo>
                  <a:cubicBezTo>
                    <a:pt x="16" y="27"/>
                    <a:pt x="15" y="27"/>
                    <a:pt x="16" y="27"/>
                  </a:cubicBezTo>
                  <a:cubicBezTo>
                    <a:pt x="16" y="27"/>
                    <a:pt x="16" y="27"/>
                    <a:pt x="16" y="27"/>
                  </a:cubicBezTo>
                  <a:close/>
                  <a:moveTo>
                    <a:pt x="9" y="33"/>
                  </a:moveTo>
                  <a:cubicBezTo>
                    <a:pt x="9" y="33"/>
                    <a:pt x="10" y="32"/>
                    <a:pt x="9" y="32"/>
                  </a:cubicBezTo>
                  <a:cubicBezTo>
                    <a:pt x="9" y="32"/>
                    <a:pt x="9" y="33"/>
                    <a:pt x="9" y="33"/>
                  </a:cubicBezTo>
                  <a:close/>
                  <a:moveTo>
                    <a:pt x="13" y="29"/>
                  </a:moveTo>
                  <a:cubicBezTo>
                    <a:pt x="13" y="29"/>
                    <a:pt x="13" y="30"/>
                    <a:pt x="13" y="30"/>
                  </a:cubicBezTo>
                  <a:cubicBezTo>
                    <a:pt x="13" y="29"/>
                    <a:pt x="14" y="30"/>
                    <a:pt x="14" y="29"/>
                  </a:cubicBezTo>
                  <a:cubicBezTo>
                    <a:pt x="14" y="29"/>
                    <a:pt x="13" y="29"/>
                    <a:pt x="13" y="29"/>
                  </a:cubicBezTo>
                  <a:close/>
                  <a:moveTo>
                    <a:pt x="63" y="42"/>
                  </a:moveTo>
                  <a:cubicBezTo>
                    <a:pt x="63" y="42"/>
                    <a:pt x="63" y="42"/>
                    <a:pt x="63" y="42"/>
                  </a:cubicBezTo>
                  <a:cubicBezTo>
                    <a:pt x="63" y="42"/>
                    <a:pt x="63" y="42"/>
                    <a:pt x="63" y="42"/>
                  </a:cubicBezTo>
                  <a:cubicBezTo>
                    <a:pt x="63" y="42"/>
                    <a:pt x="63" y="43"/>
                    <a:pt x="63" y="42"/>
                  </a:cubicBezTo>
                  <a:cubicBezTo>
                    <a:pt x="63" y="42"/>
                    <a:pt x="62" y="41"/>
                    <a:pt x="62" y="41"/>
                  </a:cubicBezTo>
                  <a:cubicBezTo>
                    <a:pt x="62" y="41"/>
                    <a:pt x="62" y="42"/>
                    <a:pt x="63" y="43"/>
                  </a:cubicBezTo>
                  <a:cubicBezTo>
                    <a:pt x="63" y="42"/>
                    <a:pt x="63" y="43"/>
                    <a:pt x="63" y="42"/>
                  </a:cubicBezTo>
                  <a:cubicBezTo>
                    <a:pt x="63" y="43"/>
                    <a:pt x="63" y="43"/>
                    <a:pt x="63" y="43"/>
                  </a:cubicBezTo>
                  <a:cubicBezTo>
                    <a:pt x="63" y="42"/>
                    <a:pt x="63" y="43"/>
                    <a:pt x="63" y="42"/>
                  </a:cubicBezTo>
                  <a:cubicBezTo>
                    <a:pt x="63" y="42"/>
                    <a:pt x="63" y="42"/>
                    <a:pt x="64" y="43"/>
                  </a:cubicBezTo>
                  <a:cubicBezTo>
                    <a:pt x="63" y="43"/>
                    <a:pt x="63" y="43"/>
                    <a:pt x="63" y="43"/>
                  </a:cubicBezTo>
                  <a:cubicBezTo>
                    <a:pt x="64" y="43"/>
                    <a:pt x="64" y="43"/>
                    <a:pt x="64" y="43"/>
                  </a:cubicBezTo>
                  <a:cubicBezTo>
                    <a:pt x="64" y="43"/>
                    <a:pt x="64" y="42"/>
                    <a:pt x="64" y="43"/>
                  </a:cubicBezTo>
                  <a:cubicBezTo>
                    <a:pt x="64" y="42"/>
                    <a:pt x="63" y="42"/>
                    <a:pt x="64" y="42"/>
                  </a:cubicBezTo>
                  <a:cubicBezTo>
                    <a:pt x="64" y="42"/>
                    <a:pt x="64" y="42"/>
                    <a:pt x="64" y="42"/>
                  </a:cubicBezTo>
                  <a:cubicBezTo>
                    <a:pt x="64" y="42"/>
                    <a:pt x="64" y="42"/>
                    <a:pt x="64" y="42"/>
                  </a:cubicBezTo>
                  <a:cubicBezTo>
                    <a:pt x="64" y="42"/>
                    <a:pt x="64" y="42"/>
                    <a:pt x="64" y="42"/>
                  </a:cubicBezTo>
                  <a:cubicBezTo>
                    <a:pt x="63" y="42"/>
                    <a:pt x="64" y="42"/>
                    <a:pt x="63" y="41"/>
                  </a:cubicBezTo>
                  <a:cubicBezTo>
                    <a:pt x="63" y="42"/>
                    <a:pt x="63" y="42"/>
                    <a:pt x="63" y="42"/>
                  </a:cubicBezTo>
                  <a:cubicBezTo>
                    <a:pt x="63" y="41"/>
                    <a:pt x="63" y="41"/>
                    <a:pt x="63" y="41"/>
                  </a:cubicBezTo>
                  <a:cubicBezTo>
                    <a:pt x="63" y="41"/>
                    <a:pt x="63" y="42"/>
                    <a:pt x="63" y="42"/>
                  </a:cubicBezTo>
                  <a:cubicBezTo>
                    <a:pt x="63" y="42"/>
                    <a:pt x="63" y="42"/>
                    <a:pt x="63" y="42"/>
                  </a:cubicBezTo>
                  <a:close/>
                  <a:moveTo>
                    <a:pt x="63" y="41"/>
                  </a:moveTo>
                  <a:cubicBezTo>
                    <a:pt x="63" y="41"/>
                    <a:pt x="62" y="41"/>
                    <a:pt x="62" y="41"/>
                  </a:cubicBezTo>
                  <a:cubicBezTo>
                    <a:pt x="62" y="41"/>
                    <a:pt x="62" y="42"/>
                    <a:pt x="63" y="42"/>
                  </a:cubicBezTo>
                  <a:cubicBezTo>
                    <a:pt x="62" y="41"/>
                    <a:pt x="63" y="42"/>
                    <a:pt x="63" y="41"/>
                  </a:cubicBezTo>
                  <a:cubicBezTo>
                    <a:pt x="63" y="41"/>
                    <a:pt x="63" y="41"/>
                    <a:pt x="63" y="41"/>
                  </a:cubicBezTo>
                  <a:close/>
                  <a:moveTo>
                    <a:pt x="15" y="29"/>
                  </a:moveTo>
                  <a:cubicBezTo>
                    <a:pt x="15" y="29"/>
                    <a:pt x="15" y="28"/>
                    <a:pt x="15" y="28"/>
                  </a:cubicBezTo>
                  <a:cubicBezTo>
                    <a:pt x="15" y="28"/>
                    <a:pt x="15" y="28"/>
                    <a:pt x="15" y="29"/>
                  </a:cubicBezTo>
                  <a:close/>
                  <a:moveTo>
                    <a:pt x="17" y="28"/>
                  </a:moveTo>
                  <a:cubicBezTo>
                    <a:pt x="17" y="27"/>
                    <a:pt x="16" y="27"/>
                    <a:pt x="16" y="28"/>
                  </a:cubicBezTo>
                  <a:cubicBezTo>
                    <a:pt x="16" y="28"/>
                    <a:pt x="17" y="28"/>
                    <a:pt x="17" y="28"/>
                  </a:cubicBezTo>
                  <a:cubicBezTo>
                    <a:pt x="17" y="28"/>
                    <a:pt x="16" y="28"/>
                    <a:pt x="16" y="28"/>
                  </a:cubicBezTo>
                  <a:cubicBezTo>
                    <a:pt x="17" y="28"/>
                    <a:pt x="17" y="28"/>
                    <a:pt x="17" y="28"/>
                  </a:cubicBezTo>
                  <a:cubicBezTo>
                    <a:pt x="17" y="28"/>
                    <a:pt x="17" y="28"/>
                    <a:pt x="17" y="28"/>
                  </a:cubicBezTo>
                  <a:close/>
                  <a:moveTo>
                    <a:pt x="62" y="40"/>
                  </a:moveTo>
                  <a:cubicBezTo>
                    <a:pt x="62" y="40"/>
                    <a:pt x="62" y="40"/>
                    <a:pt x="62" y="40"/>
                  </a:cubicBezTo>
                  <a:cubicBezTo>
                    <a:pt x="62" y="40"/>
                    <a:pt x="62" y="40"/>
                    <a:pt x="62" y="40"/>
                  </a:cubicBezTo>
                  <a:cubicBezTo>
                    <a:pt x="62" y="40"/>
                    <a:pt x="62" y="40"/>
                    <a:pt x="62" y="39"/>
                  </a:cubicBezTo>
                  <a:cubicBezTo>
                    <a:pt x="62" y="39"/>
                    <a:pt x="62" y="39"/>
                    <a:pt x="62" y="40"/>
                  </a:cubicBezTo>
                  <a:close/>
                  <a:moveTo>
                    <a:pt x="8" y="35"/>
                  </a:moveTo>
                  <a:cubicBezTo>
                    <a:pt x="8" y="35"/>
                    <a:pt x="8" y="35"/>
                    <a:pt x="8" y="34"/>
                  </a:cubicBezTo>
                  <a:cubicBezTo>
                    <a:pt x="9" y="34"/>
                    <a:pt x="9" y="34"/>
                    <a:pt x="9" y="34"/>
                  </a:cubicBezTo>
                  <a:cubicBezTo>
                    <a:pt x="9" y="35"/>
                    <a:pt x="9" y="35"/>
                    <a:pt x="9" y="35"/>
                  </a:cubicBezTo>
                  <a:cubicBezTo>
                    <a:pt x="9" y="34"/>
                    <a:pt x="9" y="34"/>
                    <a:pt x="9" y="34"/>
                  </a:cubicBezTo>
                  <a:cubicBezTo>
                    <a:pt x="9" y="34"/>
                    <a:pt x="9" y="34"/>
                    <a:pt x="9" y="34"/>
                  </a:cubicBezTo>
                  <a:cubicBezTo>
                    <a:pt x="8" y="34"/>
                    <a:pt x="8" y="34"/>
                    <a:pt x="8" y="35"/>
                  </a:cubicBezTo>
                  <a:close/>
                  <a:moveTo>
                    <a:pt x="10" y="34"/>
                  </a:moveTo>
                  <a:cubicBezTo>
                    <a:pt x="10" y="33"/>
                    <a:pt x="9" y="34"/>
                    <a:pt x="9" y="34"/>
                  </a:cubicBezTo>
                  <a:cubicBezTo>
                    <a:pt x="9" y="34"/>
                    <a:pt x="9" y="34"/>
                    <a:pt x="10" y="34"/>
                  </a:cubicBezTo>
                  <a:close/>
                  <a:moveTo>
                    <a:pt x="62" y="40"/>
                  </a:moveTo>
                  <a:cubicBezTo>
                    <a:pt x="61" y="39"/>
                    <a:pt x="62" y="40"/>
                    <a:pt x="62" y="40"/>
                  </a:cubicBezTo>
                  <a:cubicBezTo>
                    <a:pt x="62" y="40"/>
                    <a:pt x="62" y="41"/>
                    <a:pt x="62" y="41"/>
                  </a:cubicBezTo>
                  <a:cubicBezTo>
                    <a:pt x="63" y="41"/>
                    <a:pt x="61" y="39"/>
                    <a:pt x="62" y="40"/>
                  </a:cubicBezTo>
                  <a:close/>
                  <a:moveTo>
                    <a:pt x="8" y="35"/>
                  </a:moveTo>
                  <a:cubicBezTo>
                    <a:pt x="8" y="35"/>
                    <a:pt x="9" y="35"/>
                    <a:pt x="9" y="35"/>
                  </a:cubicBezTo>
                  <a:cubicBezTo>
                    <a:pt x="8" y="35"/>
                    <a:pt x="8" y="35"/>
                    <a:pt x="8" y="35"/>
                  </a:cubicBezTo>
                  <a:close/>
                  <a:moveTo>
                    <a:pt x="9" y="35"/>
                  </a:moveTo>
                  <a:cubicBezTo>
                    <a:pt x="9" y="34"/>
                    <a:pt x="10" y="34"/>
                    <a:pt x="10" y="34"/>
                  </a:cubicBezTo>
                  <a:cubicBezTo>
                    <a:pt x="9" y="34"/>
                    <a:pt x="9" y="35"/>
                    <a:pt x="9" y="35"/>
                  </a:cubicBezTo>
                  <a:close/>
                  <a:moveTo>
                    <a:pt x="10" y="34"/>
                  </a:moveTo>
                  <a:cubicBezTo>
                    <a:pt x="10" y="34"/>
                    <a:pt x="11" y="34"/>
                    <a:pt x="10" y="34"/>
                  </a:cubicBezTo>
                  <a:cubicBezTo>
                    <a:pt x="10" y="34"/>
                    <a:pt x="10" y="34"/>
                    <a:pt x="10" y="34"/>
                  </a:cubicBezTo>
                  <a:cubicBezTo>
                    <a:pt x="10" y="34"/>
                    <a:pt x="10" y="34"/>
                    <a:pt x="10" y="34"/>
                  </a:cubicBezTo>
                  <a:close/>
                  <a:moveTo>
                    <a:pt x="54" y="22"/>
                  </a:moveTo>
                  <a:cubicBezTo>
                    <a:pt x="54" y="21"/>
                    <a:pt x="55" y="21"/>
                    <a:pt x="54" y="21"/>
                  </a:cubicBezTo>
                  <a:cubicBezTo>
                    <a:pt x="54" y="21"/>
                    <a:pt x="54" y="21"/>
                    <a:pt x="54" y="20"/>
                  </a:cubicBezTo>
                  <a:cubicBezTo>
                    <a:pt x="54" y="21"/>
                    <a:pt x="54" y="21"/>
                    <a:pt x="54" y="21"/>
                  </a:cubicBezTo>
                  <a:cubicBezTo>
                    <a:pt x="54" y="21"/>
                    <a:pt x="54" y="22"/>
                    <a:pt x="54" y="22"/>
                  </a:cubicBezTo>
                  <a:cubicBezTo>
                    <a:pt x="54" y="22"/>
                    <a:pt x="54" y="22"/>
                    <a:pt x="54" y="22"/>
                  </a:cubicBezTo>
                  <a:close/>
                  <a:moveTo>
                    <a:pt x="53" y="18"/>
                  </a:moveTo>
                  <a:cubicBezTo>
                    <a:pt x="53" y="18"/>
                    <a:pt x="53" y="18"/>
                    <a:pt x="53" y="18"/>
                  </a:cubicBezTo>
                  <a:cubicBezTo>
                    <a:pt x="53" y="18"/>
                    <a:pt x="53" y="18"/>
                    <a:pt x="53" y="18"/>
                  </a:cubicBezTo>
                  <a:cubicBezTo>
                    <a:pt x="53" y="18"/>
                    <a:pt x="53" y="18"/>
                    <a:pt x="53" y="18"/>
                  </a:cubicBezTo>
                  <a:close/>
                  <a:moveTo>
                    <a:pt x="54" y="22"/>
                  </a:moveTo>
                  <a:cubicBezTo>
                    <a:pt x="55" y="23"/>
                    <a:pt x="55" y="22"/>
                    <a:pt x="55" y="22"/>
                  </a:cubicBezTo>
                  <a:cubicBezTo>
                    <a:pt x="54" y="22"/>
                    <a:pt x="54" y="22"/>
                    <a:pt x="54" y="22"/>
                  </a:cubicBezTo>
                  <a:close/>
                  <a:moveTo>
                    <a:pt x="11" y="34"/>
                  </a:moveTo>
                  <a:cubicBezTo>
                    <a:pt x="11" y="34"/>
                    <a:pt x="11" y="34"/>
                    <a:pt x="12" y="34"/>
                  </a:cubicBezTo>
                  <a:cubicBezTo>
                    <a:pt x="12" y="34"/>
                    <a:pt x="11" y="34"/>
                    <a:pt x="12" y="34"/>
                  </a:cubicBezTo>
                  <a:cubicBezTo>
                    <a:pt x="12" y="34"/>
                    <a:pt x="12" y="34"/>
                    <a:pt x="12" y="34"/>
                  </a:cubicBezTo>
                  <a:cubicBezTo>
                    <a:pt x="12" y="34"/>
                    <a:pt x="13" y="34"/>
                    <a:pt x="13" y="33"/>
                  </a:cubicBezTo>
                  <a:cubicBezTo>
                    <a:pt x="13" y="33"/>
                    <a:pt x="13" y="33"/>
                    <a:pt x="13" y="33"/>
                  </a:cubicBezTo>
                  <a:cubicBezTo>
                    <a:pt x="13" y="33"/>
                    <a:pt x="13" y="33"/>
                    <a:pt x="13" y="33"/>
                  </a:cubicBezTo>
                  <a:cubicBezTo>
                    <a:pt x="13" y="33"/>
                    <a:pt x="12" y="33"/>
                    <a:pt x="12" y="34"/>
                  </a:cubicBezTo>
                  <a:cubicBezTo>
                    <a:pt x="12" y="33"/>
                    <a:pt x="12" y="33"/>
                    <a:pt x="12" y="34"/>
                  </a:cubicBezTo>
                  <a:cubicBezTo>
                    <a:pt x="12" y="33"/>
                    <a:pt x="12" y="33"/>
                    <a:pt x="12" y="33"/>
                  </a:cubicBezTo>
                  <a:cubicBezTo>
                    <a:pt x="12" y="33"/>
                    <a:pt x="12" y="33"/>
                    <a:pt x="12" y="33"/>
                  </a:cubicBezTo>
                  <a:cubicBezTo>
                    <a:pt x="12" y="34"/>
                    <a:pt x="12" y="34"/>
                    <a:pt x="11" y="34"/>
                  </a:cubicBezTo>
                  <a:close/>
                  <a:moveTo>
                    <a:pt x="53" y="20"/>
                  </a:moveTo>
                  <a:cubicBezTo>
                    <a:pt x="53" y="20"/>
                    <a:pt x="53" y="20"/>
                    <a:pt x="53" y="20"/>
                  </a:cubicBezTo>
                  <a:cubicBezTo>
                    <a:pt x="53" y="20"/>
                    <a:pt x="54" y="20"/>
                    <a:pt x="54" y="20"/>
                  </a:cubicBezTo>
                  <a:cubicBezTo>
                    <a:pt x="53" y="20"/>
                    <a:pt x="53" y="19"/>
                    <a:pt x="53" y="20"/>
                  </a:cubicBezTo>
                  <a:close/>
                  <a:moveTo>
                    <a:pt x="16" y="31"/>
                  </a:moveTo>
                  <a:cubicBezTo>
                    <a:pt x="16" y="31"/>
                    <a:pt x="16" y="31"/>
                    <a:pt x="16" y="31"/>
                  </a:cubicBezTo>
                  <a:cubicBezTo>
                    <a:pt x="16" y="31"/>
                    <a:pt x="16" y="31"/>
                    <a:pt x="16" y="31"/>
                  </a:cubicBezTo>
                  <a:cubicBezTo>
                    <a:pt x="16" y="31"/>
                    <a:pt x="16" y="31"/>
                    <a:pt x="15" y="31"/>
                  </a:cubicBezTo>
                  <a:cubicBezTo>
                    <a:pt x="16" y="31"/>
                    <a:pt x="16" y="31"/>
                    <a:pt x="16" y="31"/>
                  </a:cubicBezTo>
                  <a:cubicBezTo>
                    <a:pt x="16" y="31"/>
                    <a:pt x="16" y="31"/>
                    <a:pt x="16" y="31"/>
                  </a:cubicBezTo>
                  <a:close/>
                  <a:moveTo>
                    <a:pt x="39" y="15"/>
                  </a:moveTo>
                  <a:cubicBezTo>
                    <a:pt x="39" y="15"/>
                    <a:pt x="38" y="15"/>
                    <a:pt x="38" y="16"/>
                  </a:cubicBezTo>
                  <a:cubicBezTo>
                    <a:pt x="39" y="16"/>
                    <a:pt x="39" y="15"/>
                    <a:pt x="39" y="15"/>
                  </a:cubicBezTo>
                  <a:cubicBezTo>
                    <a:pt x="39" y="15"/>
                    <a:pt x="39" y="15"/>
                    <a:pt x="39" y="15"/>
                  </a:cubicBezTo>
                  <a:cubicBezTo>
                    <a:pt x="39" y="15"/>
                    <a:pt x="39" y="15"/>
                    <a:pt x="39" y="15"/>
                  </a:cubicBezTo>
                  <a:cubicBezTo>
                    <a:pt x="39" y="15"/>
                    <a:pt x="40" y="15"/>
                    <a:pt x="39" y="15"/>
                  </a:cubicBezTo>
                  <a:cubicBezTo>
                    <a:pt x="39" y="15"/>
                    <a:pt x="39" y="15"/>
                    <a:pt x="39" y="15"/>
                  </a:cubicBezTo>
                  <a:cubicBezTo>
                    <a:pt x="39" y="15"/>
                    <a:pt x="39" y="15"/>
                    <a:pt x="39" y="15"/>
                  </a:cubicBezTo>
                  <a:close/>
                  <a:moveTo>
                    <a:pt x="53" y="19"/>
                  </a:moveTo>
                  <a:cubicBezTo>
                    <a:pt x="53" y="19"/>
                    <a:pt x="53" y="19"/>
                    <a:pt x="53" y="19"/>
                  </a:cubicBezTo>
                  <a:cubicBezTo>
                    <a:pt x="53" y="19"/>
                    <a:pt x="53" y="19"/>
                    <a:pt x="53" y="19"/>
                  </a:cubicBezTo>
                  <a:close/>
                  <a:moveTo>
                    <a:pt x="22" y="27"/>
                  </a:moveTo>
                  <a:cubicBezTo>
                    <a:pt x="22" y="26"/>
                    <a:pt x="22" y="26"/>
                    <a:pt x="22" y="26"/>
                  </a:cubicBezTo>
                  <a:cubicBezTo>
                    <a:pt x="22" y="26"/>
                    <a:pt x="21" y="27"/>
                    <a:pt x="22" y="27"/>
                  </a:cubicBezTo>
                  <a:close/>
                  <a:moveTo>
                    <a:pt x="38" y="16"/>
                  </a:moveTo>
                  <a:cubicBezTo>
                    <a:pt x="38" y="16"/>
                    <a:pt x="37" y="16"/>
                    <a:pt x="37" y="16"/>
                  </a:cubicBezTo>
                  <a:cubicBezTo>
                    <a:pt x="37" y="16"/>
                    <a:pt x="37" y="16"/>
                    <a:pt x="37" y="16"/>
                  </a:cubicBezTo>
                  <a:cubicBezTo>
                    <a:pt x="38" y="16"/>
                    <a:pt x="37" y="16"/>
                    <a:pt x="38" y="16"/>
                  </a:cubicBezTo>
                  <a:close/>
                  <a:moveTo>
                    <a:pt x="32" y="19"/>
                  </a:moveTo>
                  <a:cubicBezTo>
                    <a:pt x="33" y="20"/>
                    <a:pt x="33" y="19"/>
                    <a:pt x="33" y="19"/>
                  </a:cubicBezTo>
                  <a:cubicBezTo>
                    <a:pt x="33" y="19"/>
                    <a:pt x="33" y="19"/>
                    <a:pt x="32" y="19"/>
                  </a:cubicBezTo>
                  <a:close/>
                  <a:moveTo>
                    <a:pt x="34" y="19"/>
                  </a:moveTo>
                  <a:cubicBezTo>
                    <a:pt x="34" y="19"/>
                    <a:pt x="34" y="19"/>
                    <a:pt x="34" y="19"/>
                  </a:cubicBezTo>
                  <a:cubicBezTo>
                    <a:pt x="34" y="19"/>
                    <a:pt x="34" y="19"/>
                    <a:pt x="34" y="19"/>
                  </a:cubicBezTo>
                  <a:cubicBezTo>
                    <a:pt x="34" y="19"/>
                    <a:pt x="34" y="19"/>
                    <a:pt x="34" y="19"/>
                  </a:cubicBezTo>
                  <a:close/>
                  <a:moveTo>
                    <a:pt x="34" y="18"/>
                  </a:moveTo>
                  <a:cubicBezTo>
                    <a:pt x="34" y="18"/>
                    <a:pt x="34" y="18"/>
                    <a:pt x="34" y="19"/>
                  </a:cubicBezTo>
                  <a:cubicBezTo>
                    <a:pt x="34" y="19"/>
                    <a:pt x="34" y="19"/>
                    <a:pt x="34" y="19"/>
                  </a:cubicBezTo>
                  <a:cubicBezTo>
                    <a:pt x="34" y="19"/>
                    <a:pt x="34" y="19"/>
                    <a:pt x="34" y="18"/>
                  </a:cubicBezTo>
                  <a:close/>
                  <a:moveTo>
                    <a:pt x="17" y="31"/>
                  </a:moveTo>
                  <a:cubicBezTo>
                    <a:pt x="17" y="31"/>
                    <a:pt x="18" y="31"/>
                    <a:pt x="18" y="30"/>
                  </a:cubicBezTo>
                  <a:cubicBezTo>
                    <a:pt x="17" y="31"/>
                    <a:pt x="17" y="31"/>
                    <a:pt x="17" y="31"/>
                  </a:cubicBezTo>
                  <a:cubicBezTo>
                    <a:pt x="17" y="31"/>
                    <a:pt x="17" y="31"/>
                    <a:pt x="17" y="31"/>
                  </a:cubicBezTo>
                  <a:close/>
                  <a:moveTo>
                    <a:pt x="17" y="31"/>
                  </a:moveTo>
                  <a:cubicBezTo>
                    <a:pt x="17" y="31"/>
                    <a:pt x="16" y="31"/>
                    <a:pt x="17" y="31"/>
                  </a:cubicBezTo>
                  <a:cubicBezTo>
                    <a:pt x="17" y="31"/>
                    <a:pt x="17" y="31"/>
                    <a:pt x="17" y="31"/>
                  </a:cubicBezTo>
                  <a:close/>
                  <a:moveTo>
                    <a:pt x="17" y="31"/>
                  </a:moveTo>
                  <a:cubicBezTo>
                    <a:pt x="18" y="30"/>
                    <a:pt x="18" y="30"/>
                    <a:pt x="18" y="31"/>
                  </a:cubicBezTo>
                  <a:cubicBezTo>
                    <a:pt x="18" y="30"/>
                    <a:pt x="18" y="30"/>
                    <a:pt x="18" y="30"/>
                  </a:cubicBezTo>
                  <a:cubicBezTo>
                    <a:pt x="18" y="30"/>
                    <a:pt x="17" y="30"/>
                    <a:pt x="17" y="31"/>
                  </a:cubicBezTo>
                  <a:close/>
                  <a:moveTo>
                    <a:pt x="20" y="29"/>
                  </a:moveTo>
                  <a:cubicBezTo>
                    <a:pt x="20" y="29"/>
                    <a:pt x="19" y="29"/>
                    <a:pt x="19" y="29"/>
                  </a:cubicBezTo>
                  <a:cubicBezTo>
                    <a:pt x="19" y="29"/>
                    <a:pt x="20" y="29"/>
                    <a:pt x="20" y="29"/>
                  </a:cubicBezTo>
                  <a:close/>
                  <a:moveTo>
                    <a:pt x="33" y="20"/>
                  </a:moveTo>
                  <a:cubicBezTo>
                    <a:pt x="34" y="20"/>
                    <a:pt x="33" y="20"/>
                    <a:pt x="34" y="19"/>
                  </a:cubicBezTo>
                  <a:cubicBezTo>
                    <a:pt x="34" y="19"/>
                    <a:pt x="33" y="20"/>
                    <a:pt x="33" y="19"/>
                  </a:cubicBezTo>
                  <a:cubicBezTo>
                    <a:pt x="33" y="19"/>
                    <a:pt x="34" y="19"/>
                    <a:pt x="34" y="19"/>
                  </a:cubicBezTo>
                  <a:cubicBezTo>
                    <a:pt x="34" y="19"/>
                    <a:pt x="33" y="19"/>
                    <a:pt x="33" y="19"/>
                  </a:cubicBezTo>
                  <a:cubicBezTo>
                    <a:pt x="33" y="20"/>
                    <a:pt x="33" y="20"/>
                    <a:pt x="33" y="20"/>
                  </a:cubicBezTo>
                  <a:close/>
                  <a:moveTo>
                    <a:pt x="16" y="32"/>
                  </a:moveTo>
                  <a:cubicBezTo>
                    <a:pt x="16" y="31"/>
                    <a:pt x="16" y="31"/>
                    <a:pt x="16" y="31"/>
                  </a:cubicBezTo>
                  <a:cubicBezTo>
                    <a:pt x="16" y="31"/>
                    <a:pt x="16" y="32"/>
                    <a:pt x="16" y="32"/>
                  </a:cubicBezTo>
                  <a:close/>
                  <a:moveTo>
                    <a:pt x="21" y="28"/>
                  </a:moveTo>
                  <a:cubicBezTo>
                    <a:pt x="21" y="29"/>
                    <a:pt x="20" y="28"/>
                    <a:pt x="21" y="28"/>
                  </a:cubicBezTo>
                  <a:cubicBezTo>
                    <a:pt x="21" y="28"/>
                    <a:pt x="20" y="28"/>
                    <a:pt x="20" y="29"/>
                  </a:cubicBezTo>
                  <a:cubicBezTo>
                    <a:pt x="21" y="28"/>
                    <a:pt x="20" y="29"/>
                    <a:pt x="21" y="28"/>
                  </a:cubicBezTo>
                  <a:close/>
                  <a:moveTo>
                    <a:pt x="21" y="28"/>
                  </a:moveTo>
                  <a:cubicBezTo>
                    <a:pt x="21" y="28"/>
                    <a:pt x="21" y="28"/>
                    <a:pt x="21" y="28"/>
                  </a:cubicBezTo>
                  <a:cubicBezTo>
                    <a:pt x="22" y="28"/>
                    <a:pt x="22" y="28"/>
                    <a:pt x="22" y="27"/>
                  </a:cubicBezTo>
                  <a:cubicBezTo>
                    <a:pt x="22" y="28"/>
                    <a:pt x="22" y="28"/>
                    <a:pt x="22" y="28"/>
                  </a:cubicBezTo>
                  <a:cubicBezTo>
                    <a:pt x="22" y="27"/>
                    <a:pt x="22" y="27"/>
                    <a:pt x="22" y="27"/>
                  </a:cubicBezTo>
                  <a:cubicBezTo>
                    <a:pt x="22" y="27"/>
                    <a:pt x="22" y="27"/>
                    <a:pt x="22" y="27"/>
                  </a:cubicBezTo>
                  <a:cubicBezTo>
                    <a:pt x="22" y="27"/>
                    <a:pt x="21" y="27"/>
                    <a:pt x="21" y="28"/>
                  </a:cubicBezTo>
                  <a:close/>
                  <a:moveTo>
                    <a:pt x="51" y="13"/>
                  </a:moveTo>
                  <a:cubicBezTo>
                    <a:pt x="50" y="13"/>
                    <a:pt x="51" y="13"/>
                    <a:pt x="51"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1" y="14"/>
                    <a:pt x="51" y="13"/>
                  </a:cubicBezTo>
                  <a:close/>
                  <a:moveTo>
                    <a:pt x="23" y="26"/>
                  </a:moveTo>
                  <a:cubicBezTo>
                    <a:pt x="23" y="26"/>
                    <a:pt x="23" y="26"/>
                    <a:pt x="23" y="27"/>
                  </a:cubicBezTo>
                  <a:cubicBezTo>
                    <a:pt x="23" y="27"/>
                    <a:pt x="23" y="26"/>
                    <a:pt x="23" y="26"/>
                  </a:cubicBezTo>
                  <a:close/>
                  <a:moveTo>
                    <a:pt x="16" y="32"/>
                  </a:moveTo>
                  <a:cubicBezTo>
                    <a:pt x="16" y="32"/>
                    <a:pt x="16" y="32"/>
                    <a:pt x="16" y="32"/>
                  </a:cubicBezTo>
                  <a:cubicBezTo>
                    <a:pt x="15" y="32"/>
                    <a:pt x="16" y="32"/>
                    <a:pt x="16" y="32"/>
                  </a:cubicBezTo>
                  <a:cubicBezTo>
                    <a:pt x="15" y="32"/>
                    <a:pt x="15" y="32"/>
                    <a:pt x="15" y="33"/>
                  </a:cubicBezTo>
                  <a:cubicBezTo>
                    <a:pt x="15" y="32"/>
                    <a:pt x="16" y="33"/>
                    <a:pt x="16" y="32"/>
                  </a:cubicBezTo>
                  <a:cubicBezTo>
                    <a:pt x="16" y="32"/>
                    <a:pt x="16" y="33"/>
                    <a:pt x="16" y="32"/>
                  </a:cubicBezTo>
                  <a:cubicBezTo>
                    <a:pt x="16" y="32"/>
                    <a:pt x="16" y="32"/>
                    <a:pt x="16" y="32"/>
                  </a:cubicBezTo>
                  <a:close/>
                  <a:moveTo>
                    <a:pt x="16" y="32"/>
                  </a:moveTo>
                  <a:cubicBezTo>
                    <a:pt x="16" y="32"/>
                    <a:pt x="17" y="32"/>
                    <a:pt x="17" y="32"/>
                  </a:cubicBezTo>
                  <a:cubicBezTo>
                    <a:pt x="17" y="32"/>
                    <a:pt x="16" y="32"/>
                    <a:pt x="16" y="32"/>
                  </a:cubicBezTo>
                  <a:cubicBezTo>
                    <a:pt x="16" y="32"/>
                    <a:pt x="16" y="32"/>
                    <a:pt x="16" y="32"/>
                  </a:cubicBezTo>
                  <a:close/>
                  <a:moveTo>
                    <a:pt x="17" y="32"/>
                  </a:moveTo>
                  <a:cubicBezTo>
                    <a:pt x="17" y="31"/>
                    <a:pt x="17" y="31"/>
                    <a:pt x="17" y="31"/>
                  </a:cubicBezTo>
                  <a:cubicBezTo>
                    <a:pt x="17" y="31"/>
                    <a:pt x="17" y="31"/>
                    <a:pt x="17" y="31"/>
                  </a:cubicBezTo>
                  <a:cubicBezTo>
                    <a:pt x="17" y="31"/>
                    <a:pt x="16" y="31"/>
                    <a:pt x="16" y="32"/>
                  </a:cubicBezTo>
                  <a:cubicBezTo>
                    <a:pt x="16" y="31"/>
                    <a:pt x="17" y="31"/>
                    <a:pt x="17" y="31"/>
                  </a:cubicBezTo>
                  <a:cubicBezTo>
                    <a:pt x="17" y="31"/>
                    <a:pt x="17" y="32"/>
                    <a:pt x="17" y="32"/>
                  </a:cubicBezTo>
                  <a:close/>
                  <a:moveTo>
                    <a:pt x="20" y="30"/>
                  </a:moveTo>
                  <a:cubicBezTo>
                    <a:pt x="20" y="30"/>
                    <a:pt x="20" y="30"/>
                    <a:pt x="20" y="30"/>
                  </a:cubicBezTo>
                  <a:cubicBezTo>
                    <a:pt x="19" y="29"/>
                    <a:pt x="20" y="29"/>
                    <a:pt x="20" y="29"/>
                  </a:cubicBezTo>
                  <a:cubicBezTo>
                    <a:pt x="20" y="29"/>
                    <a:pt x="20" y="29"/>
                    <a:pt x="20" y="29"/>
                  </a:cubicBezTo>
                  <a:cubicBezTo>
                    <a:pt x="20" y="29"/>
                    <a:pt x="20" y="29"/>
                    <a:pt x="20" y="29"/>
                  </a:cubicBezTo>
                  <a:cubicBezTo>
                    <a:pt x="20" y="29"/>
                    <a:pt x="19" y="29"/>
                    <a:pt x="19" y="29"/>
                  </a:cubicBezTo>
                  <a:cubicBezTo>
                    <a:pt x="20" y="29"/>
                    <a:pt x="19" y="30"/>
                    <a:pt x="19" y="30"/>
                  </a:cubicBezTo>
                  <a:cubicBezTo>
                    <a:pt x="19" y="30"/>
                    <a:pt x="19" y="29"/>
                    <a:pt x="20" y="30"/>
                  </a:cubicBezTo>
                  <a:close/>
                  <a:moveTo>
                    <a:pt x="24" y="27"/>
                  </a:moveTo>
                  <a:cubicBezTo>
                    <a:pt x="24" y="27"/>
                    <a:pt x="24" y="26"/>
                    <a:pt x="24" y="26"/>
                  </a:cubicBezTo>
                  <a:cubicBezTo>
                    <a:pt x="24" y="26"/>
                    <a:pt x="24" y="27"/>
                    <a:pt x="24" y="26"/>
                  </a:cubicBezTo>
                  <a:cubicBezTo>
                    <a:pt x="24" y="26"/>
                    <a:pt x="24" y="26"/>
                    <a:pt x="24" y="26"/>
                  </a:cubicBezTo>
                  <a:cubicBezTo>
                    <a:pt x="24" y="26"/>
                    <a:pt x="24" y="26"/>
                    <a:pt x="23" y="26"/>
                  </a:cubicBezTo>
                  <a:cubicBezTo>
                    <a:pt x="24" y="26"/>
                    <a:pt x="23" y="27"/>
                    <a:pt x="24" y="27"/>
                  </a:cubicBezTo>
                  <a:close/>
                  <a:moveTo>
                    <a:pt x="25" y="26"/>
                  </a:moveTo>
                  <a:cubicBezTo>
                    <a:pt x="25" y="26"/>
                    <a:pt x="25" y="26"/>
                    <a:pt x="25" y="25"/>
                  </a:cubicBezTo>
                  <a:cubicBezTo>
                    <a:pt x="25" y="26"/>
                    <a:pt x="25" y="26"/>
                    <a:pt x="25" y="26"/>
                  </a:cubicBezTo>
                  <a:cubicBezTo>
                    <a:pt x="25" y="26"/>
                    <a:pt x="25" y="26"/>
                    <a:pt x="25" y="26"/>
                  </a:cubicBezTo>
                  <a:close/>
                  <a:moveTo>
                    <a:pt x="20" y="29"/>
                  </a:moveTo>
                  <a:cubicBezTo>
                    <a:pt x="21" y="29"/>
                    <a:pt x="21" y="29"/>
                    <a:pt x="21" y="29"/>
                  </a:cubicBezTo>
                  <a:cubicBezTo>
                    <a:pt x="21" y="29"/>
                    <a:pt x="20" y="29"/>
                    <a:pt x="21" y="29"/>
                  </a:cubicBezTo>
                  <a:cubicBezTo>
                    <a:pt x="21" y="29"/>
                    <a:pt x="21" y="29"/>
                    <a:pt x="22" y="29"/>
                  </a:cubicBezTo>
                  <a:cubicBezTo>
                    <a:pt x="21" y="28"/>
                    <a:pt x="21" y="29"/>
                    <a:pt x="21" y="28"/>
                  </a:cubicBezTo>
                  <a:cubicBezTo>
                    <a:pt x="21" y="29"/>
                    <a:pt x="20" y="29"/>
                    <a:pt x="20" y="29"/>
                  </a:cubicBezTo>
                  <a:cubicBezTo>
                    <a:pt x="20" y="29"/>
                    <a:pt x="20" y="29"/>
                    <a:pt x="20" y="29"/>
                  </a:cubicBezTo>
                  <a:close/>
                  <a:moveTo>
                    <a:pt x="24" y="27"/>
                  </a:moveTo>
                  <a:cubicBezTo>
                    <a:pt x="24" y="27"/>
                    <a:pt x="23" y="27"/>
                    <a:pt x="23" y="28"/>
                  </a:cubicBezTo>
                  <a:cubicBezTo>
                    <a:pt x="23" y="28"/>
                    <a:pt x="24" y="27"/>
                    <a:pt x="24" y="27"/>
                  </a:cubicBezTo>
                  <a:cubicBezTo>
                    <a:pt x="23" y="27"/>
                    <a:pt x="24" y="27"/>
                    <a:pt x="24" y="27"/>
                  </a:cubicBezTo>
                  <a:cubicBezTo>
                    <a:pt x="24" y="27"/>
                    <a:pt x="24" y="27"/>
                    <a:pt x="23" y="27"/>
                  </a:cubicBezTo>
                  <a:cubicBezTo>
                    <a:pt x="23" y="27"/>
                    <a:pt x="23" y="27"/>
                    <a:pt x="23" y="27"/>
                  </a:cubicBezTo>
                  <a:cubicBezTo>
                    <a:pt x="23" y="27"/>
                    <a:pt x="23" y="27"/>
                    <a:pt x="23" y="27"/>
                  </a:cubicBezTo>
                  <a:cubicBezTo>
                    <a:pt x="24" y="27"/>
                    <a:pt x="24" y="27"/>
                    <a:pt x="24" y="27"/>
                  </a:cubicBezTo>
                  <a:close/>
                  <a:moveTo>
                    <a:pt x="25" y="26"/>
                  </a:moveTo>
                  <a:cubicBezTo>
                    <a:pt x="25" y="26"/>
                    <a:pt x="25" y="27"/>
                    <a:pt x="25" y="26"/>
                  </a:cubicBezTo>
                  <a:cubicBezTo>
                    <a:pt x="25" y="26"/>
                    <a:pt x="26" y="26"/>
                    <a:pt x="25" y="26"/>
                  </a:cubicBezTo>
                  <a:cubicBezTo>
                    <a:pt x="25" y="26"/>
                    <a:pt x="25" y="26"/>
                    <a:pt x="25" y="26"/>
                  </a:cubicBezTo>
                  <a:cubicBezTo>
                    <a:pt x="25" y="26"/>
                    <a:pt x="25" y="26"/>
                    <a:pt x="25" y="26"/>
                  </a:cubicBezTo>
                  <a:cubicBezTo>
                    <a:pt x="25" y="26"/>
                    <a:pt x="25" y="26"/>
                    <a:pt x="25" y="26"/>
                  </a:cubicBezTo>
                  <a:close/>
                  <a:moveTo>
                    <a:pt x="23" y="28"/>
                  </a:moveTo>
                  <a:cubicBezTo>
                    <a:pt x="22" y="29"/>
                    <a:pt x="21" y="29"/>
                    <a:pt x="21" y="30"/>
                  </a:cubicBezTo>
                  <a:cubicBezTo>
                    <a:pt x="22" y="29"/>
                    <a:pt x="22" y="28"/>
                    <a:pt x="23" y="28"/>
                  </a:cubicBezTo>
                  <a:close/>
                  <a:moveTo>
                    <a:pt x="20" y="30"/>
                  </a:moveTo>
                  <a:cubicBezTo>
                    <a:pt x="20" y="30"/>
                    <a:pt x="20" y="30"/>
                    <a:pt x="20" y="30"/>
                  </a:cubicBezTo>
                  <a:cubicBezTo>
                    <a:pt x="20" y="30"/>
                    <a:pt x="21" y="29"/>
                    <a:pt x="20" y="30"/>
                  </a:cubicBezTo>
                  <a:close/>
                  <a:moveTo>
                    <a:pt x="23" y="28"/>
                  </a:moveTo>
                  <a:cubicBezTo>
                    <a:pt x="23" y="28"/>
                    <a:pt x="23" y="28"/>
                    <a:pt x="23" y="28"/>
                  </a:cubicBezTo>
                  <a:cubicBezTo>
                    <a:pt x="23" y="28"/>
                    <a:pt x="23" y="28"/>
                    <a:pt x="23" y="28"/>
                  </a:cubicBezTo>
                  <a:cubicBezTo>
                    <a:pt x="23" y="28"/>
                    <a:pt x="23" y="28"/>
                    <a:pt x="23" y="28"/>
                  </a:cubicBezTo>
                  <a:cubicBezTo>
                    <a:pt x="23" y="28"/>
                    <a:pt x="23" y="28"/>
                    <a:pt x="23" y="28"/>
                  </a:cubicBezTo>
                  <a:close/>
                  <a:moveTo>
                    <a:pt x="3" y="39"/>
                  </a:moveTo>
                  <a:cubicBezTo>
                    <a:pt x="3" y="38"/>
                    <a:pt x="3" y="38"/>
                    <a:pt x="3" y="38"/>
                  </a:cubicBezTo>
                  <a:cubicBezTo>
                    <a:pt x="3" y="38"/>
                    <a:pt x="3" y="38"/>
                    <a:pt x="3" y="39"/>
                  </a:cubicBezTo>
                  <a:close/>
                  <a:moveTo>
                    <a:pt x="12" y="34"/>
                  </a:moveTo>
                  <a:cubicBezTo>
                    <a:pt x="12" y="34"/>
                    <a:pt x="12" y="35"/>
                    <a:pt x="13" y="35"/>
                  </a:cubicBezTo>
                  <a:cubicBezTo>
                    <a:pt x="13" y="35"/>
                    <a:pt x="13"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5"/>
                  </a:cubicBezTo>
                  <a:cubicBezTo>
                    <a:pt x="12" y="35"/>
                    <a:pt x="12" y="35"/>
                    <a:pt x="12" y="34"/>
                  </a:cubicBezTo>
                  <a:close/>
                  <a:moveTo>
                    <a:pt x="31" y="21"/>
                  </a:moveTo>
                  <a:cubicBezTo>
                    <a:pt x="31" y="21"/>
                    <a:pt x="31" y="21"/>
                    <a:pt x="31" y="21"/>
                  </a:cubicBezTo>
                  <a:cubicBezTo>
                    <a:pt x="31" y="21"/>
                    <a:pt x="31" y="21"/>
                    <a:pt x="31" y="21"/>
                  </a:cubicBezTo>
                  <a:cubicBezTo>
                    <a:pt x="31" y="21"/>
                    <a:pt x="31" y="21"/>
                    <a:pt x="31" y="22"/>
                  </a:cubicBezTo>
                  <a:cubicBezTo>
                    <a:pt x="31" y="22"/>
                    <a:pt x="31" y="22"/>
                    <a:pt x="31" y="22"/>
                  </a:cubicBezTo>
                  <a:cubicBezTo>
                    <a:pt x="32" y="21"/>
                    <a:pt x="32" y="21"/>
                    <a:pt x="32" y="22"/>
                  </a:cubicBezTo>
                  <a:cubicBezTo>
                    <a:pt x="32" y="22"/>
                    <a:pt x="32" y="22"/>
                    <a:pt x="32" y="22"/>
                  </a:cubicBezTo>
                  <a:cubicBezTo>
                    <a:pt x="32" y="22"/>
                    <a:pt x="32" y="22"/>
                    <a:pt x="31" y="22"/>
                  </a:cubicBezTo>
                  <a:cubicBezTo>
                    <a:pt x="31" y="22"/>
                    <a:pt x="31" y="22"/>
                    <a:pt x="31" y="22"/>
                  </a:cubicBezTo>
                  <a:cubicBezTo>
                    <a:pt x="31" y="22"/>
                    <a:pt x="32" y="22"/>
                    <a:pt x="32" y="22"/>
                  </a:cubicBezTo>
                  <a:cubicBezTo>
                    <a:pt x="32" y="22"/>
                    <a:pt x="31" y="22"/>
                    <a:pt x="31" y="22"/>
                  </a:cubicBezTo>
                  <a:cubicBezTo>
                    <a:pt x="31" y="22"/>
                    <a:pt x="31" y="23"/>
                    <a:pt x="30" y="23"/>
                  </a:cubicBezTo>
                  <a:cubicBezTo>
                    <a:pt x="30" y="22"/>
                    <a:pt x="30" y="23"/>
                    <a:pt x="30" y="23"/>
                  </a:cubicBezTo>
                  <a:cubicBezTo>
                    <a:pt x="30" y="23"/>
                    <a:pt x="30" y="23"/>
                    <a:pt x="30" y="23"/>
                  </a:cubicBezTo>
                  <a:cubicBezTo>
                    <a:pt x="29" y="23"/>
                    <a:pt x="30" y="23"/>
                    <a:pt x="30" y="23"/>
                  </a:cubicBezTo>
                  <a:cubicBezTo>
                    <a:pt x="30" y="23"/>
                    <a:pt x="30" y="23"/>
                    <a:pt x="30" y="22"/>
                  </a:cubicBezTo>
                  <a:cubicBezTo>
                    <a:pt x="30" y="23"/>
                    <a:pt x="30" y="22"/>
                    <a:pt x="31" y="22"/>
                  </a:cubicBezTo>
                  <a:cubicBezTo>
                    <a:pt x="31" y="22"/>
                    <a:pt x="30" y="22"/>
                    <a:pt x="30" y="22"/>
                  </a:cubicBezTo>
                  <a:cubicBezTo>
                    <a:pt x="30" y="22"/>
                    <a:pt x="30" y="22"/>
                    <a:pt x="30" y="22"/>
                  </a:cubicBezTo>
                  <a:cubicBezTo>
                    <a:pt x="30" y="22"/>
                    <a:pt x="30" y="22"/>
                    <a:pt x="30" y="22"/>
                  </a:cubicBezTo>
                  <a:cubicBezTo>
                    <a:pt x="30" y="22"/>
                    <a:pt x="30" y="22"/>
                    <a:pt x="31" y="22"/>
                  </a:cubicBezTo>
                  <a:cubicBezTo>
                    <a:pt x="31" y="22"/>
                    <a:pt x="31" y="22"/>
                    <a:pt x="31" y="22"/>
                  </a:cubicBezTo>
                  <a:cubicBezTo>
                    <a:pt x="30" y="22"/>
                    <a:pt x="31" y="21"/>
                    <a:pt x="31" y="21"/>
                  </a:cubicBezTo>
                  <a:close/>
                  <a:moveTo>
                    <a:pt x="60" y="39"/>
                  </a:moveTo>
                  <a:cubicBezTo>
                    <a:pt x="60" y="39"/>
                    <a:pt x="60" y="38"/>
                    <a:pt x="60" y="39"/>
                  </a:cubicBezTo>
                  <a:cubicBezTo>
                    <a:pt x="60" y="39"/>
                    <a:pt x="60" y="38"/>
                    <a:pt x="60" y="38"/>
                  </a:cubicBezTo>
                  <a:cubicBezTo>
                    <a:pt x="60" y="38"/>
                    <a:pt x="61" y="39"/>
                    <a:pt x="60" y="39"/>
                  </a:cubicBezTo>
                  <a:close/>
                  <a:moveTo>
                    <a:pt x="69" y="35"/>
                  </a:moveTo>
                  <a:cubicBezTo>
                    <a:pt x="69" y="36"/>
                    <a:pt x="68" y="35"/>
                    <a:pt x="68" y="35"/>
                  </a:cubicBezTo>
                  <a:cubicBezTo>
                    <a:pt x="68" y="35"/>
                    <a:pt x="68" y="35"/>
                    <a:pt x="68" y="35"/>
                  </a:cubicBezTo>
                  <a:cubicBezTo>
                    <a:pt x="68" y="35"/>
                    <a:pt x="68" y="34"/>
                    <a:pt x="68" y="34"/>
                  </a:cubicBezTo>
                  <a:cubicBezTo>
                    <a:pt x="68" y="35"/>
                    <a:pt x="69" y="35"/>
                    <a:pt x="69" y="35"/>
                  </a:cubicBezTo>
                  <a:close/>
                  <a:moveTo>
                    <a:pt x="67" y="29"/>
                  </a:moveTo>
                  <a:cubicBezTo>
                    <a:pt x="67" y="29"/>
                    <a:pt x="66" y="28"/>
                    <a:pt x="66" y="28"/>
                  </a:cubicBezTo>
                  <a:cubicBezTo>
                    <a:pt x="67" y="28"/>
                    <a:pt x="67" y="29"/>
                    <a:pt x="67" y="29"/>
                  </a:cubicBezTo>
                  <a:cubicBezTo>
                    <a:pt x="67" y="29"/>
                    <a:pt x="67" y="29"/>
                    <a:pt x="67" y="29"/>
                  </a:cubicBezTo>
                  <a:close/>
                  <a:moveTo>
                    <a:pt x="62" y="15"/>
                  </a:moveTo>
                  <a:cubicBezTo>
                    <a:pt x="62" y="16"/>
                    <a:pt x="61" y="15"/>
                    <a:pt x="61" y="15"/>
                  </a:cubicBezTo>
                  <a:cubicBezTo>
                    <a:pt x="61" y="15"/>
                    <a:pt x="61" y="15"/>
                    <a:pt x="61" y="15"/>
                  </a:cubicBezTo>
                  <a:cubicBezTo>
                    <a:pt x="61" y="16"/>
                    <a:pt x="60" y="14"/>
                    <a:pt x="60" y="14"/>
                  </a:cubicBezTo>
                  <a:cubicBezTo>
                    <a:pt x="60" y="14"/>
                    <a:pt x="60" y="14"/>
                    <a:pt x="60" y="14"/>
                  </a:cubicBezTo>
                  <a:cubicBezTo>
                    <a:pt x="60" y="13"/>
                    <a:pt x="60" y="13"/>
                    <a:pt x="60" y="13"/>
                  </a:cubicBezTo>
                  <a:cubicBezTo>
                    <a:pt x="60" y="13"/>
                    <a:pt x="60" y="13"/>
                    <a:pt x="60" y="13"/>
                  </a:cubicBezTo>
                  <a:cubicBezTo>
                    <a:pt x="60" y="13"/>
                    <a:pt x="60" y="13"/>
                    <a:pt x="60" y="13"/>
                  </a:cubicBezTo>
                  <a:cubicBezTo>
                    <a:pt x="60" y="13"/>
                    <a:pt x="60" y="13"/>
                    <a:pt x="60" y="13"/>
                  </a:cubicBezTo>
                  <a:cubicBezTo>
                    <a:pt x="61" y="14"/>
                    <a:pt x="60" y="14"/>
                    <a:pt x="61" y="14"/>
                  </a:cubicBezTo>
                  <a:cubicBezTo>
                    <a:pt x="61" y="14"/>
                    <a:pt x="61" y="14"/>
                    <a:pt x="61" y="14"/>
                  </a:cubicBezTo>
                  <a:cubicBezTo>
                    <a:pt x="61" y="14"/>
                    <a:pt x="61" y="14"/>
                    <a:pt x="61" y="14"/>
                  </a:cubicBezTo>
                  <a:cubicBezTo>
                    <a:pt x="61" y="14"/>
                    <a:pt x="61" y="14"/>
                    <a:pt x="61" y="14"/>
                  </a:cubicBezTo>
                  <a:cubicBezTo>
                    <a:pt x="61" y="15"/>
                    <a:pt x="61" y="14"/>
                    <a:pt x="61" y="14"/>
                  </a:cubicBezTo>
                  <a:cubicBezTo>
                    <a:pt x="60" y="13"/>
                    <a:pt x="61" y="13"/>
                    <a:pt x="60" y="13"/>
                  </a:cubicBezTo>
                  <a:cubicBezTo>
                    <a:pt x="60" y="12"/>
                    <a:pt x="61" y="13"/>
                    <a:pt x="61" y="13"/>
                  </a:cubicBezTo>
                  <a:cubicBezTo>
                    <a:pt x="61" y="13"/>
                    <a:pt x="61" y="13"/>
                    <a:pt x="61" y="13"/>
                  </a:cubicBezTo>
                  <a:cubicBezTo>
                    <a:pt x="61" y="14"/>
                    <a:pt x="61" y="13"/>
                    <a:pt x="61" y="12"/>
                  </a:cubicBezTo>
                  <a:cubicBezTo>
                    <a:pt x="61" y="12"/>
                    <a:pt x="61" y="14"/>
                    <a:pt x="61" y="14"/>
                  </a:cubicBezTo>
                  <a:cubicBezTo>
                    <a:pt x="61" y="14"/>
                    <a:pt x="61" y="15"/>
                    <a:pt x="62" y="15"/>
                  </a:cubicBezTo>
                  <a:close/>
                  <a:moveTo>
                    <a:pt x="56" y="3"/>
                  </a:moveTo>
                  <a:cubicBezTo>
                    <a:pt x="56" y="2"/>
                    <a:pt x="56" y="2"/>
                    <a:pt x="55" y="3"/>
                  </a:cubicBezTo>
                  <a:cubicBezTo>
                    <a:pt x="55" y="2"/>
                    <a:pt x="55" y="2"/>
                    <a:pt x="55" y="2"/>
                  </a:cubicBezTo>
                  <a:cubicBezTo>
                    <a:pt x="56" y="2"/>
                    <a:pt x="56" y="2"/>
                    <a:pt x="56" y="3"/>
                  </a:cubicBezTo>
                  <a:close/>
                  <a:moveTo>
                    <a:pt x="59" y="10"/>
                  </a:moveTo>
                  <a:cubicBezTo>
                    <a:pt x="59" y="10"/>
                    <a:pt x="59" y="10"/>
                    <a:pt x="59" y="10"/>
                  </a:cubicBezTo>
                  <a:cubicBezTo>
                    <a:pt x="59" y="10"/>
                    <a:pt x="59" y="10"/>
                    <a:pt x="59" y="10"/>
                  </a:cubicBezTo>
                  <a:cubicBezTo>
                    <a:pt x="59" y="10"/>
                    <a:pt x="59" y="10"/>
                    <a:pt x="59" y="9"/>
                  </a:cubicBezTo>
                  <a:cubicBezTo>
                    <a:pt x="59" y="10"/>
                    <a:pt x="59" y="10"/>
                    <a:pt x="59" y="10"/>
                  </a:cubicBezTo>
                  <a:cubicBezTo>
                    <a:pt x="59" y="10"/>
                    <a:pt x="59" y="10"/>
                    <a:pt x="59" y="10"/>
                  </a:cubicBezTo>
                  <a:cubicBezTo>
                    <a:pt x="59" y="10"/>
                    <a:pt x="59" y="10"/>
                    <a:pt x="59" y="10"/>
                  </a:cubicBezTo>
                  <a:close/>
                  <a:moveTo>
                    <a:pt x="45" y="2"/>
                  </a:moveTo>
                  <a:cubicBezTo>
                    <a:pt x="45" y="2"/>
                    <a:pt x="45" y="2"/>
                    <a:pt x="45" y="2"/>
                  </a:cubicBezTo>
                  <a:cubicBezTo>
                    <a:pt x="45" y="2"/>
                    <a:pt x="45" y="2"/>
                    <a:pt x="45" y="2"/>
                  </a:cubicBezTo>
                  <a:cubicBezTo>
                    <a:pt x="45" y="2"/>
                    <a:pt x="45" y="3"/>
                    <a:pt x="44" y="3"/>
                  </a:cubicBezTo>
                  <a:cubicBezTo>
                    <a:pt x="44" y="3"/>
                    <a:pt x="44" y="3"/>
                    <a:pt x="44" y="3"/>
                  </a:cubicBezTo>
                  <a:cubicBezTo>
                    <a:pt x="44" y="3"/>
                    <a:pt x="45" y="2"/>
                    <a:pt x="45" y="2"/>
                  </a:cubicBezTo>
                  <a:close/>
                  <a:moveTo>
                    <a:pt x="70" y="43"/>
                  </a:moveTo>
                  <a:cubicBezTo>
                    <a:pt x="70" y="43"/>
                    <a:pt x="70" y="44"/>
                    <a:pt x="70" y="44"/>
                  </a:cubicBezTo>
                  <a:cubicBezTo>
                    <a:pt x="70" y="44"/>
                    <a:pt x="70" y="44"/>
                    <a:pt x="70" y="44"/>
                  </a:cubicBezTo>
                  <a:cubicBezTo>
                    <a:pt x="69" y="44"/>
                    <a:pt x="70" y="44"/>
                    <a:pt x="69" y="44"/>
                  </a:cubicBezTo>
                  <a:cubicBezTo>
                    <a:pt x="69" y="44"/>
                    <a:pt x="69" y="43"/>
                    <a:pt x="70" y="43"/>
                  </a:cubicBezTo>
                  <a:close/>
                  <a:moveTo>
                    <a:pt x="20" y="19"/>
                  </a:moveTo>
                  <a:cubicBezTo>
                    <a:pt x="21" y="19"/>
                    <a:pt x="21" y="19"/>
                    <a:pt x="21" y="19"/>
                  </a:cubicBezTo>
                  <a:cubicBezTo>
                    <a:pt x="21" y="19"/>
                    <a:pt x="21" y="19"/>
                    <a:pt x="20" y="19"/>
                  </a:cubicBezTo>
                  <a:close/>
                  <a:moveTo>
                    <a:pt x="19" y="21"/>
                  </a:moveTo>
                  <a:cubicBezTo>
                    <a:pt x="18" y="21"/>
                    <a:pt x="18" y="21"/>
                    <a:pt x="18" y="21"/>
                  </a:cubicBezTo>
                  <a:cubicBezTo>
                    <a:pt x="18" y="22"/>
                    <a:pt x="18" y="21"/>
                    <a:pt x="18" y="22"/>
                  </a:cubicBezTo>
                  <a:cubicBezTo>
                    <a:pt x="18" y="22"/>
                    <a:pt x="18" y="22"/>
                    <a:pt x="18" y="22"/>
                  </a:cubicBezTo>
                  <a:cubicBezTo>
                    <a:pt x="18" y="22"/>
                    <a:pt x="18" y="22"/>
                    <a:pt x="18" y="21"/>
                  </a:cubicBezTo>
                  <a:cubicBezTo>
                    <a:pt x="18" y="21"/>
                    <a:pt x="19" y="21"/>
                    <a:pt x="19" y="21"/>
                  </a:cubicBezTo>
                  <a:close/>
                  <a:moveTo>
                    <a:pt x="14" y="24"/>
                  </a:moveTo>
                  <a:cubicBezTo>
                    <a:pt x="15" y="23"/>
                    <a:pt x="16" y="23"/>
                    <a:pt x="17" y="22"/>
                  </a:cubicBezTo>
                  <a:cubicBezTo>
                    <a:pt x="16" y="23"/>
                    <a:pt x="15" y="23"/>
                    <a:pt x="14" y="24"/>
                  </a:cubicBezTo>
                  <a:close/>
                  <a:moveTo>
                    <a:pt x="13" y="25"/>
                  </a:moveTo>
                  <a:cubicBezTo>
                    <a:pt x="13" y="25"/>
                    <a:pt x="13" y="25"/>
                    <a:pt x="13" y="25"/>
                  </a:cubicBezTo>
                  <a:cubicBezTo>
                    <a:pt x="13" y="25"/>
                    <a:pt x="13" y="25"/>
                    <a:pt x="13" y="25"/>
                  </a:cubicBezTo>
                  <a:cubicBezTo>
                    <a:pt x="13" y="25"/>
                    <a:pt x="13" y="25"/>
                    <a:pt x="13" y="25"/>
                  </a:cubicBezTo>
                  <a:cubicBezTo>
                    <a:pt x="13" y="26"/>
                    <a:pt x="13" y="25"/>
                    <a:pt x="13" y="25"/>
                  </a:cubicBezTo>
                  <a:close/>
                  <a:moveTo>
                    <a:pt x="20" y="20"/>
                  </a:moveTo>
                  <a:cubicBezTo>
                    <a:pt x="20" y="20"/>
                    <a:pt x="21" y="20"/>
                    <a:pt x="21" y="19"/>
                  </a:cubicBezTo>
                  <a:cubicBezTo>
                    <a:pt x="21" y="19"/>
                    <a:pt x="21" y="20"/>
                    <a:pt x="21" y="20"/>
                  </a:cubicBezTo>
                  <a:cubicBezTo>
                    <a:pt x="21" y="20"/>
                    <a:pt x="21" y="20"/>
                    <a:pt x="20" y="20"/>
                  </a:cubicBezTo>
                  <a:close/>
                  <a:moveTo>
                    <a:pt x="11" y="27"/>
                  </a:moveTo>
                  <a:cubicBezTo>
                    <a:pt x="11" y="27"/>
                    <a:pt x="11" y="27"/>
                    <a:pt x="11" y="27"/>
                  </a:cubicBezTo>
                  <a:cubicBezTo>
                    <a:pt x="11" y="27"/>
                    <a:pt x="11" y="27"/>
                    <a:pt x="11" y="27"/>
                  </a:cubicBezTo>
                  <a:cubicBezTo>
                    <a:pt x="11" y="27"/>
                    <a:pt x="11" y="27"/>
                    <a:pt x="11" y="27"/>
                  </a:cubicBezTo>
                  <a:cubicBezTo>
                    <a:pt x="11" y="27"/>
                    <a:pt x="11" y="27"/>
                    <a:pt x="11" y="27"/>
                  </a:cubicBezTo>
                  <a:close/>
                  <a:moveTo>
                    <a:pt x="15" y="24"/>
                  </a:moveTo>
                  <a:cubicBezTo>
                    <a:pt x="15" y="24"/>
                    <a:pt x="15" y="24"/>
                    <a:pt x="15" y="24"/>
                  </a:cubicBezTo>
                  <a:cubicBezTo>
                    <a:pt x="14" y="25"/>
                    <a:pt x="14" y="25"/>
                    <a:pt x="14" y="25"/>
                  </a:cubicBezTo>
                  <a:cubicBezTo>
                    <a:pt x="14" y="25"/>
                    <a:pt x="14" y="25"/>
                    <a:pt x="14" y="25"/>
                  </a:cubicBezTo>
                  <a:cubicBezTo>
                    <a:pt x="14" y="25"/>
                    <a:pt x="15" y="24"/>
                    <a:pt x="15" y="24"/>
                  </a:cubicBezTo>
                  <a:close/>
                  <a:moveTo>
                    <a:pt x="20" y="21"/>
                  </a:moveTo>
                  <a:cubicBezTo>
                    <a:pt x="20" y="21"/>
                    <a:pt x="20" y="21"/>
                    <a:pt x="20" y="21"/>
                  </a:cubicBezTo>
                  <a:cubicBezTo>
                    <a:pt x="20" y="21"/>
                    <a:pt x="20" y="20"/>
                    <a:pt x="20" y="20"/>
                  </a:cubicBezTo>
                  <a:cubicBezTo>
                    <a:pt x="20" y="20"/>
                    <a:pt x="20" y="20"/>
                    <a:pt x="20" y="20"/>
                  </a:cubicBezTo>
                  <a:cubicBezTo>
                    <a:pt x="20" y="20"/>
                    <a:pt x="21" y="21"/>
                    <a:pt x="20" y="21"/>
                  </a:cubicBezTo>
                  <a:cubicBezTo>
                    <a:pt x="20" y="20"/>
                    <a:pt x="20" y="21"/>
                    <a:pt x="20" y="21"/>
                  </a:cubicBezTo>
                  <a:cubicBezTo>
                    <a:pt x="19" y="21"/>
                    <a:pt x="20" y="21"/>
                    <a:pt x="20" y="21"/>
                  </a:cubicBezTo>
                  <a:close/>
                  <a:moveTo>
                    <a:pt x="6" y="31"/>
                  </a:moveTo>
                  <a:cubicBezTo>
                    <a:pt x="6" y="31"/>
                    <a:pt x="6" y="31"/>
                    <a:pt x="6" y="31"/>
                  </a:cubicBezTo>
                  <a:cubicBezTo>
                    <a:pt x="6" y="31"/>
                    <a:pt x="6" y="31"/>
                    <a:pt x="6" y="31"/>
                  </a:cubicBezTo>
                  <a:cubicBezTo>
                    <a:pt x="6" y="31"/>
                    <a:pt x="6" y="31"/>
                    <a:pt x="6" y="32"/>
                  </a:cubicBezTo>
                  <a:cubicBezTo>
                    <a:pt x="5" y="32"/>
                    <a:pt x="6" y="31"/>
                    <a:pt x="6" y="31"/>
                  </a:cubicBezTo>
                  <a:cubicBezTo>
                    <a:pt x="6" y="31"/>
                    <a:pt x="6" y="31"/>
                    <a:pt x="6" y="31"/>
                  </a:cubicBezTo>
                  <a:close/>
                  <a:moveTo>
                    <a:pt x="5" y="32"/>
                  </a:moveTo>
                  <a:cubicBezTo>
                    <a:pt x="5" y="32"/>
                    <a:pt x="6" y="32"/>
                    <a:pt x="5" y="32"/>
                  </a:cubicBezTo>
                  <a:cubicBezTo>
                    <a:pt x="6" y="32"/>
                    <a:pt x="5" y="32"/>
                    <a:pt x="5" y="33"/>
                  </a:cubicBezTo>
                  <a:cubicBezTo>
                    <a:pt x="5" y="32"/>
                    <a:pt x="5" y="32"/>
                    <a:pt x="5" y="32"/>
                  </a:cubicBezTo>
                  <a:close/>
                  <a:moveTo>
                    <a:pt x="9" y="31"/>
                  </a:moveTo>
                  <a:cubicBezTo>
                    <a:pt x="9" y="32"/>
                    <a:pt x="9" y="31"/>
                    <a:pt x="9" y="31"/>
                  </a:cubicBezTo>
                  <a:cubicBezTo>
                    <a:pt x="9" y="31"/>
                    <a:pt x="9" y="31"/>
                    <a:pt x="9" y="31"/>
                  </a:cubicBezTo>
                  <a:cubicBezTo>
                    <a:pt x="9" y="31"/>
                    <a:pt x="10" y="31"/>
                    <a:pt x="10" y="31"/>
                  </a:cubicBezTo>
                  <a:cubicBezTo>
                    <a:pt x="10" y="31"/>
                    <a:pt x="10" y="31"/>
                    <a:pt x="10" y="31"/>
                  </a:cubicBezTo>
                  <a:cubicBezTo>
                    <a:pt x="10" y="31"/>
                    <a:pt x="10" y="31"/>
                    <a:pt x="10" y="31"/>
                  </a:cubicBezTo>
                  <a:cubicBezTo>
                    <a:pt x="10" y="31"/>
                    <a:pt x="10" y="31"/>
                    <a:pt x="9" y="32"/>
                  </a:cubicBezTo>
                  <a:cubicBezTo>
                    <a:pt x="9" y="31"/>
                    <a:pt x="9" y="31"/>
                    <a:pt x="9" y="31"/>
                  </a:cubicBezTo>
                  <a:cubicBezTo>
                    <a:pt x="9" y="31"/>
                    <a:pt x="9" y="31"/>
                    <a:pt x="9" y="31"/>
                  </a:cubicBezTo>
                  <a:cubicBezTo>
                    <a:pt x="9" y="31"/>
                    <a:pt x="9" y="32"/>
                    <a:pt x="9" y="31"/>
                  </a:cubicBezTo>
                  <a:cubicBezTo>
                    <a:pt x="9" y="31"/>
                    <a:pt x="9" y="32"/>
                    <a:pt x="9" y="32"/>
                  </a:cubicBezTo>
                  <a:cubicBezTo>
                    <a:pt x="9" y="32"/>
                    <a:pt x="8" y="32"/>
                    <a:pt x="9" y="32"/>
                  </a:cubicBezTo>
                  <a:cubicBezTo>
                    <a:pt x="9" y="32"/>
                    <a:pt x="8" y="32"/>
                    <a:pt x="8" y="32"/>
                  </a:cubicBezTo>
                  <a:cubicBezTo>
                    <a:pt x="8" y="32"/>
                    <a:pt x="8" y="32"/>
                    <a:pt x="8" y="33"/>
                  </a:cubicBezTo>
                  <a:cubicBezTo>
                    <a:pt x="8" y="33"/>
                    <a:pt x="8" y="33"/>
                    <a:pt x="8" y="33"/>
                  </a:cubicBezTo>
                  <a:cubicBezTo>
                    <a:pt x="8" y="33"/>
                    <a:pt x="8" y="33"/>
                    <a:pt x="8" y="33"/>
                  </a:cubicBezTo>
                  <a:cubicBezTo>
                    <a:pt x="8" y="33"/>
                    <a:pt x="8" y="33"/>
                    <a:pt x="8" y="33"/>
                  </a:cubicBezTo>
                  <a:cubicBezTo>
                    <a:pt x="8" y="33"/>
                    <a:pt x="7" y="33"/>
                    <a:pt x="7" y="33"/>
                  </a:cubicBezTo>
                  <a:cubicBezTo>
                    <a:pt x="7" y="33"/>
                    <a:pt x="9" y="32"/>
                    <a:pt x="8" y="31"/>
                  </a:cubicBezTo>
                  <a:cubicBezTo>
                    <a:pt x="8" y="32"/>
                    <a:pt x="8" y="32"/>
                    <a:pt x="8" y="32"/>
                  </a:cubicBezTo>
                  <a:cubicBezTo>
                    <a:pt x="8" y="31"/>
                    <a:pt x="8" y="32"/>
                    <a:pt x="8" y="32"/>
                  </a:cubicBezTo>
                  <a:cubicBezTo>
                    <a:pt x="8" y="31"/>
                    <a:pt x="8" y="31"/>
                    <a:pt x="9" y="31"/>
                  </a:cubicBezTo>
                  <a:cubicBezTo>
                    <a:pt x="9" y="31"/>
                    <a:pt x="9" y="31"/>
                    <a:pt x="9" y="31"/>
                  </a:cubicBezTo>
                  <a:close/>
                  <a:moveTo>
                    <a:pt x="6" y="34"/>
                  </a:move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ubicBezTo>
                    <a:pt x="6" y="34"/>
                    <a:pt x="6" y="34"/>
                    <a:pt x="6" y="34"/>
                  </a:cubicBezTo>
                  <a:close/>
                  <a:moveTo>
                    <a:pt x="7" y="33"/>
                  </a:moveTo>
                  <a:cubicBezTo>
                    <a:pt x="7" y="33"/>
                    <a:pt x="7" y="33"/>
                    <a:pt x="8" y="33"/>
                  </a:cubicBezTo>
                  <a:cubicBezTo>
                    <a:pt x="7" y="34"/>
                    <a:pt x="6" y="34"/>
                    <a:pt x="7" y="33"/>
                  </a:cubicBezTo>
                  <a:cubicBezTo>
                    <a:pt x="7" y="33"/>
                    <a:pt x="7" y="33"/>
                    <a:pt x="7" y="33"/>
                  </a:cubicBezTo>
                  <a:close/>
                  <a:moveTo>
                    <a:pt x="65" y="46"/>
                  </a:moveTo>
                  <a:cubicBezTo>
                    <a:pt x="66" y="47"/>
                    <a:pt x="65" y="47"/>
                    <a:pt x="66" y="48"/>
                  </a:cubicBezTo>
                  <a:cubicBezTo>
                    <a:pt x="65" y="47"/>
                    <a:pt x="65" y="47"/>
                    <a:pt x="65" y="46"/>
                  </a:cubicBezTo>
                  <a:cubicBezTo>
                    <a:pt x="65" y="47"/>
                    <a:pt x="65" y="46"/>
                    <a:pt x="65" y="46"/>
                  </a:cubicBezTo>
                  <a:cubicBezTo>
                    <a:pt x="65" y="46"/>
                    <a:pt x="65" y="47"/>
                    <a:pt x="65" y="46"/>
                  </a:cubicBezTo>
                  <a:close/>
                  <a:moveTo>
                    <a:pt x="65" y="45"/>
                  </a:moveTo>
                  <a:cubicBezTo>
                    <a:pt x="65" y="45"/>
                    <a:pt x="65" y="46"/>
                    <a:pt x="65" y="46"/>
                  </a:cubicBezTo>
                  <a:cubicBezTo>
                    <a:pt x="65" y="45"/>
                    <a:pt x="64" y="45"/>
                    <a:pt x="64" y="45"/>
                  </a:cubicBezTo>
                  <a:cubicBezTo>
                    <a:pt x="64" y="45"/>
                    <a:pt x="64" y="45"/>
                    <a:pt x="65" y="45"/>
                  </a:cubicBezTo>
                  <a:cubicBezTo>
                    <a:pt x="65" y="45"/>
                    <a:pt x="65" y="45"/>
                    <a:pt x="65" y="45"/>
                  </a:cubicBezTo>
                  <a:cubicBezTo>
                    <a:pt x="65" y="45"/>
                    <a:pt x="65" y="45"/>
                    <a:pt x="65" y="45"/>
                  </a:cubicBezTo>
                  <a:close/>
                  <a:moveTo>
                    <a:pt x="65" y="46"/>
                  </a:moveTo>
                  <a:cubicBezTo>
                    <a:pt x="65" y="46"/>
                    <a:pt x="65" y="46"/>
                    <a:pt x="65" y="46"/>
                  </a:cubicBezTo>
                  <a:cubicBezTo>
                    <a:pt x="65" y="46"/>
                    <a:pt x="65" y="46"/>
                    <a:pt x="65" y="46"/>
                  </a:cubicBezTo>
                  <a:close/>
                  <a:moveTo>
                    <a:pt x="9" y="37"/>
                  </a:moveTo>
                  <a:cubicBezTo>
                    <a:pt x="8" y="37"/>
                    <a:pt x="9" y="37"/>
                    <a:pt x="9" y="37"/>
                  </a:cubicBezTo>
                  <a:cubicBezTo>
                    <a:pt x="9" y="37"/>
                    <a:pt x="9" y="36"/>
                    <a:pt x="8" y="37"/>
                  </a:cubicBezTo>
                  <a:cubicBezTo>
                    <a:pt x="9" y="36"/>
                    <a:pt x="9" y="36"/>
                    <a:pt x="10" y="36"/>
                  </a:cubicBezTo>
                  <a:cubicBezTo>
                    <a:pt x="9" y="36"/>
                    <a:pt x="9" y="36"/>
                    <a:pt x="9" y="36"/>
                  </a:cubicBezTo>
                  <a:cubicBezTo>
                    <a:pt x="9" y="36"/>
                    <a:pt x="9" y="36"/>
                    <a:pt x="9" y="36"/>
                  </a:cubicBezTo>
                  <a:cubicBezTo>
                    <a:pt x="9" y="36"/>
                    <a:pt x="9" y="36"/>
                    <a:pt x="9" y="37"/>
                  </a:cubicBezTo>
                  <a:close/>
                  <a:moveTo>
                    <a:pt x="10" y="35"/>
                  </a:moveTo>
                  <a:cubicBezTo>
                    <a:pt x="10" y="35"/>
                    <a:pt x="10" y="35"/>
                    <a:pt x="10" y="36"/>
                  </a:cubicBezTo>
                  <a:cubicBezTo>
                    <a:pt x="10" y="36"/>
                    <a:pt x="10" y="36"/>
                    <a:pt x="10" y="35"/>
                  </a:cubicBezTo>
                  <a:cubicBezTo>
                    <a:pt x="10" y="35"/>
                    <a:pt x="10" y="36"/>
                    <a:pt x="10" y="36"/>
                  </a:cubicBezTo>
                  <a:cubicBezTo>
                    <a:pt x="10" y="36"/>
                    <a:pt x="10" y="35"/>
                    <a:pt x="10" y="35"/>
                  </a:cubicBezTo>
                  <a:close/>
                  <a:moveTo>
                    <a:pt x="10" y="36"/>
                  </a:moveTo>
                  <a:cubicBezTo>
                    <a:pt x="10" y="36"/>
                    <a:pt x="10" y="36"/>
                    <a:pt x="9" y="36"/>
                  </a:cubicBezTo>
                  <a:cubicBezTo>
                    <a:pt x="9" y="36"/>
                    <a:pt x="10" y="36"/>
                    <a:pt x="10" y="36"/>
                  </a:cubicBezTo>
                  <a:cubicBezTo>
                    <a:pt x="10" y="36"/>
                    <a:pt x="10" y="36"/>
                    <a:pt x="10" y="36"/>
                  </a:cubicBezTo>
                  <a:close/>
                  <a:moveTo>
                    <a:pt x="10" y="36"/>
                  </a:moveTo>
                  <a:cubicBezTo>
                    <a:pt x="10" y="36"/>
                    <a:pt x="10" y="36"/>
                    <a:pt x="10" y="36"/>
                  </a:cubicBezTo>
                  <a:cubicBezTo>
                    <a:pt x="10" y="36"/>
                    <a:pt x="10" y="36"/>
                    <a:pt x="10" y="36"/>
                  </a:cubicBezTo>
                  <a:close/>
                  <a:moveTo>
                    <a:pt x="29" y="22"/>
                  </a:moveTo>
                  <a:cubicBezTo>
                    <a:pt x="30" y="22"/>
                    <a:pt x="29" y="22"/>
                    <a:pt x="29" y="22"/>
                  </a:cubicBezTo>
                  <a:cubicBezTo>
                    <a:pt x="29" y="22"/>
                    <a:pt x="30" y="22"/>
                    <a:pt x="30" y="22"/>
                  </a:cubicBezTo>
                  <a:cubicBezTo>
                    <a:pt x="30" y="22"/>
                    <a:pt x="29" y="22"/>
                    <a:pt x="29" y="22"/>
                  </a:cubicBezTo>
                  <a:close/>
                  <a:moveTo>
                    <a:pt x="11" y="36"/>
                  </a:moveTo>
                  <a:cubicBezTo>
                    <a:pt x="11" y="35"/>
                    <a:pt x="12" y="35"/>
                    <a:pt x="12" y="35"/>
                  </a:cubicBezTo>
                  <a:cubicBezTo>
                    <a:pt x="12" y="35"/>
                    <a:pt x="12" y="35"/>
                    <a:pt x="12" y="36"/>
                  </a:cubicBezTo>
                  <a:cubicBezTo>
                    <a:pt x="12" y="36"/>
                    <a:pt x="11" y="35"/>
                    <a:pt x="11" y="36"/>
                  </a:cubicBezTo>
                  <a:close/>
                  <a:moveTo>
                    <a:pt x="53" y="21"/>
                  </a:moveTo>
                  <a:cubicBezTo>
                    <a:pt x="53" y="21"/>
                    <a:pt x="53" y="22"/>
                    <a:pt x="53" y="22"/>
                  </a:cubicBezTo>
                  <a:cubicBezTo>
                    <a:pt x="53" y="22"/>
                    <a:pt x="53" y="22"/>
                    <a:pt x="53" y="22"/>
                  </a:cubicBezTo>
                  <a:cubicBezTo>
                    <a:pt x="53" y="22"/>
                    <a:pt x="54" y="23"/>
                    <a:pt x="54" y="24"/>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3"/>
                    <a:pt x="53" y="23"/>
                    <a:pt x="53" y="23"/>
                  </a:cubicBezTo>
                  <a:cubicBezTo>
                    <a:pt x="53" y="22"/>
                    <a:pt x="53" y="22"/>
                    <a:pt x="53" y="23"/>
                  </a:cubicBezTo>
                  <a:cubicBezTo>
                    <a:pt x="53" y="22"/>
                    <a:pt x="53" y="22"/>
                    <a:pt x="53" y="21"/>
                  </a:cubicBezTo>
                  <a:cubicBezTo>
                    <a:pt x="53" y="22"/>
                    <a:pt x="53" y="22"/>
                    <a:pt x="53" y="22"/>
                  </a:cubicBezTo>
                  <a:cubicBezTo>
                    <a:pt x="53" y="22"/>
                    <a:pt x="53" y="21"/>
                    <a:pt x="53" y="21"/>
                  </a:cubicBezTo>
                  <a:close/>
                  <a:moveTo>
                    <a:pt x="10" y="37"/>
                  </a:moveTo>
                  <a:cubicBezTo>
                    <a:pt x="10" y="37"/>
                    <a:pt x="10" y="37"/>
                    <a:pt x="10" y="37"/>
                  </a:cubicBezTo>
                  <a:cubicBezTo>
                    <a:pt x="10" y="37"/>
                    <a:pt x="10" y="37"/>
                    <a:pt x="11" y="37"/>
                  </a:cubicBezTo>
                  <a:cubicBezTo>
                    <a:pt x="11" y="37"/>
                    <a:pt x="10" y="37"/>
                    <a:pt x="10" y="37"/>
                  </a:cubicBezTo>
                  <a:close/>
                  <a:moveTo>
                    <a:pt x="32" y="21"/>
                  </a:moveTo>
                  <a:cubicBezTo>
                    <a:pt x="32" y="21"/>
                    <a:pt x="33" y="21"/>
                    <a:pt x="33" y="21"/>
                  </a:cubicBezTo>
                  <a:cubicBezTo>
                    <a:pt x="33" y="21"/>
                    <a:pt x="32" y="21"/>
                    <a:pt x="32" y="21"/>
                  </a:cubicBezTo>
                  <a:cubicBezTo>
                    <a:pt x="32" y="21"/>
                    <a:pt x="32" y="21"/>
                    <a:pt x="33" y="21"/>
                  </a:cubicBezTo>
                  <a:cubicBezTo>
                    <a:pt x="32" y="21"/>
                    <a:pt x="32" y="21"/>
                    <a:pt x="32" y="21"/>
                  </a:cubicBezTo>
                  <a:close/>
                  <a:moveTo>
                    <a:pt x="18" y="32"/>
                  </a:moveTo>
                  <a:cubicBezTo>
                    <a:pt x="18" y="31"/>
                    <a:pt x="18" y="31"/>
                    <a:pt x="19" y="31"/>
                  </a:cubicBezTo>
                  <a:cubicBezTo>
                    <a:pt x="19" y="31"/>
                    <a:pt x="19" y="32"/>
                    <a:pt x="19" y="32"/>
                  </a:cubicBezTo>
                  <a:cubicBezTo>
                    <a:pt x="18" y="32"/>
                    <a:pt x="19" y="31"/>
                    <a:pt x="18" y="32"/>
                  </a:cubicBezTo>
                  <a:close/>
                  <a:moveTo>
                    <a:pt x="41" y="16"/>
                  </a:moveTo>
                  <a:cubicBezTo>
                    <a:pt x="41" y="16"/>
                    <a:pt x="41" y="16"/>
                    <a:pt x="41" y="16"/>
                  </a:cubicBezTo>
                  <a:cubicBezTo>
                    <a:pt x="41" y="16"/>
                    <a:pt x="41" y="16"/>
                    <a:pt x="40" y="16"/>
                  </a:cubicBezTo>
                  <a:cubicBezTo>
                    <a:pt x="40" y="16"/>
                    <a:pt x="40" y="16"/>
                    <a:pt x="40" y="16"/>
                  </a:cubicBezTo>
                  <a:cubicBezTo>
                    <a:pt x="40" y="16"/>
                    <a:pt x="41" y="16"/>
                    <a:pt x="41" y="16"/>
                  </a:cubicBezTo>
                  <a:close/>
                  <a:moveTo>
                    <a:pt x="30" y="23"/>
                  </a:moveTo>
                  <a:cubicBezTo>
                    <a:pt x="30" y="23"/>
                    <a:pt x="30" y="23"/>
                    <a:pt x="30" y="24"/>
                  </a:cubicBezTo>
                  <a:cubicBezTo>
                    <a:pt x="31" y="24"/>
                    <a:pt x="31" y="24"/>
                    <a:pt x="31" y="24"/>
                  </a:cubicBezTo>
                  <a:cubicBezTo>
                    <a:pt x="30" y="24"/>
                    <a:pt x="30" y="24"/>
                    <a:pt x="30" y="23"/>
                  </a:cubicBezTo>
                  <a:close/>
                  <a:moveTo>
                    <a:pt x="32" y="22"/>
                  </a:moveTo>
                  <a:cubicBezTo>
                    <a:pt x="32" y="22"/>
                    <a:pt x="32" y="22"/>
                    <a:pt x="32" y="22"/>
                  </a:cubicBezTo>
                  <a:cubicBezTo>
                    <a:pt x="32" y="22"/>
                    <a:pt x="33" y="22"/>
                    <a:pt x="33" y="22"/>
                  </a:cubicBezTo>
                  <a:cubicBezTo>
                    <a:pt x="33" y="22"/>
                    <a:pt x="32" y="22"/>
                    <a:pt x="32" y="22"/>
                  </a:cubicBezTo>
                  <a:cubicBezTo>
                    <a:pt x="32" y="22"/>
                    <a:pt x="32" y="22"/>
                    <a:pt x="32" y="22"/>
                  </a:cubicBezTo>
                  <a:close/>
                  <a:moveTo>
                    <a:pt x="48" y="12"/>
                  </a:moveTo>
                  <a:cubicBezTo>
                    <a:pt x="48" y="12"/>
                    <a:pt x="48" y="12"/>
                    <a:pt x="48" y="12"/>
                  </a:cubicBezTo>
                  <a:cubicBezTo>
                    <a:pt x="48" y="12"/>
                    <a:pt x="48" y="12"/>
                    <a:pt x="48" y="12"/>
                  </a:cubicBezTo>
                  <a:cubicBezTo>
                    <a:pt x="48" y="12"/>
                    <a:pt x="48" y="12"/>
                    <a:pt x="48" y="12"/>
                  </a:cubicBezTo>
                  <a:cubicBezTo>
                    <a:pt x="48" y="12"/>
                    <a:pt x="48" y="12"/>
                    <a:pt x="48" y="12"/>
                  </a:cubicBezTo>
                  <a:close/>
                </a:path>
              </a:pathLst>
            </a:custGeom>
            <a:solidFill>
              <a:srgbClr val="F484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Open Sans"/>
                <a:ea typeface="Open Sans"/>
                <a:cs typeface="Open Sans"/>
                <a:sym typeface="Open Sans"/>
              </a:endParaRPr>
            </a:p>
          </p:txBody>
        </p:sp>
      </p:grpSp>
      <p:sp>
        <p:nvSpPr>
          <p:cNvPr id="50" name="Google Shape;50;p6"/>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pic>
        <p:nvPicPr>
          <p:cNvPr id="51" name="Google Shape;51;p6"/>
          <p:cNvPicPr preferRelativeResize="0"/>
          <p:nvPr/>
        </p:nvPicPr>
        <p:blipFill rotWithShape="1">
          <a:blip r:embed="rId3">
            <a:alphaModFix/>
          </a:blip>
          <a:srcRect/>
          <a:stretch/>
        </p:blipFill>
        <p:spPr>
          <a:xfrm>
            <a:off x="8166255" y="4946692"/>
            <a:ext cx="469313" cy="840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sights Yellow">
  <p:cSld name="Insights Yellow">
    <p:bg>
      <p:bgPr>
        <a:solidFill>
          <a:srgbClr val="F2BC56"/>
        </a:solidFill>
        <a:effectLst/>
      </p:bgPr>
    </p:bg>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8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owser Orange">
  <p:cSld name="Browser Orange">
    <p:bg>
      <p:bgPr>
        <a:solidFill>
          <a:srgbClr val="F28F20"/>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PM Teal">
  <p:cSld name="APM Teal">
    <p:bg>
      <p:bgPr>
        <a:solidFill>
          <a:srgbClr val="008C99"/>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frastructure Blue">
  <p:cSld name="Infrastructure Blue">
    <p:bg>
      <p:bgPr>
        <a:solidFill>
          <a:srgbClr val="226582"/>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p:cSld name="1 Colum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14"/>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14"/>
          <p:cNvSpPr txBox="1">
            <a:spLocks noGrp="1"/>
          </p:cNvSpPr>
          <p:nvPr>
            <p:ph type="body" idx="1"/>
          </p:nvPr>
        </p:nvSpPr>
        <p:spPr>
          <a:xfrm>
            <a:off x="354932" y="1094875"/>
            <a:ext cx="8433468" cy="3573546"/>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67" name="Google Shape;67;p14"/>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2">
            <a:alphaModFix/>
          </a:blip>
          <a:srcRect/>
          <a:stretch/>
        </p:blipFill>
        <p:spPr>
          <a:xfrm>
            <a:off x="8166255" y="4946692"/>
            <a:ext cx="469313" cy="8406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Columns w/Image">
  <p:cSld name="1 Columns w/Image">
    <p:bg>
      <p:bgPr>
        <a:solidFill>
          <a:schemeClr val="lt1"/>
        </a:solidFill>
        <a:effectLst/>
      </p:bgPr>
    </p:bg>
    <p:spTree>
      <p:nvGrpSpPr>
        <p:cNvPr id="1" name="Shape 108"/>
        <p:cNvGrpSpPr/>
        <p:nvPr/>
      </p:nvGrpSpPr>
      <p:grpSpPr>
        <a:xfrm>
          <a:off x="0" y="0"/>
          <a:ext cx="0" cy="0"/>
          <a:chOff x="0" y="0"/>
          <a:chExt cx="0" cy="0"/>
        </a:xfrm>
      </p:grpSpPr>
      <p:sp>
        <p:nvSpPr>
          <p:cNvPr id="109" name="Google Shape;109;p19"/>
          <p:cNvSpPr>
            <a:spLocks noGrp="1"/>
          </p:cNvSpPr>
          <p:nvPr>
            <p:ph type="pic" idx="2"/>
          </p:nvPr>
        </p:nvSpPr>
        <p:spPr>
          <a:xfrm>
            <a:off x="4730750" y="1102518"/>
            <a:ext cx="4036821" cy="3706019"/>
          </a:xfrm>
          <a:prstGeom prst="rect">
            <a:avLst/>
          </a:prstGeom>
          <a:solidFill>
            <a:schemeClr val="lt2"/>
          </a:solid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R="0" lvl="1"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R="0" lvl="2"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R="0" lvl="3"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R="0" lvl="4"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10" name="Google Shape;110;p19"/>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19"/>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BFBFBF"/>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19"/>
          <p:cNvSpPr txBox="1">
            <a:spLocks noGrp="1"/>
          </p:cNvSpPr>
          <p:nvPr>
            <p:ph type="body" idx="1"/>
          </p:nvPr>
        </p:nvSpPr>
        <p:spPr>
          <a:xfrm>
            <a:off x="354932" y="1094875"/>
            <a:ext cx="4217068" cy="371366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113" name="Google Shape;113;p19"/>
          <p:cNvSpPr/>
          <p:nvPr/>
        </p:nvSpPr>
        <p:spPr>
          <a:xfrm>
            <a:off x="3605891" y="4906360"/>
            <a:ext cx="4572000" cy="1692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pic>
        <p:nvPicPr>
          <p:cNvPr id="114" name="Google Shape;114;p19"/>
          <p:cNvPicPr preferRelativeResize="0"/>
          <p:nvPr/>
        </p:nvPicPr>
        <p:blipFill rotWithShape="1">
          <a:blip r:embed="rId2">
            <a:alphaModFix/>
          </a:blip>
          <a:srcRect/>
          <a:stretch/>
        </p:blipFill>
        <p:spPr>
          <a:xfrm>
            <a:off x="8166255" y="4946692"/>
            <a:ext cx="469313" cy="8406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5475112" y="5259356"/>
            <a:ext cx="3695532" cy="4001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2"/>
              </a:buClr>
              <a:buSzPts val="1600"/>
              <a:buFont typeface="Noto Sans Symbols"/>
              <a:buNone/>
            </a:pPr>
            <a:r>
              <a:rPr lang="en-US" sz="2000" b="0" i="0" u="none" strike="noStrike" cap="none">
                <a:solidFill>
                  <a:srgbClr val="BFBFBF"/>
                </a:solidFill>
                <a:latin typeface="Helvetica Neue"/>
                <a:ea typeface="Helvetica Neue"/>
                <a:cs typeface="Helvetica Neue"/>
                <a:sym typeface="Helvetica Neue"/>
              </a:rPr>
              <a:t>New Relic Template 2018</a:t>
            </a:r>
            <a:endParaRPr sz="1400" b="0" i="0" u="none" strike="noStrike" cap="none">
              <a:solidFill>
                <a:srgbClr val="000000"/>
              </a:solidFill>
              <a:latin typeface="Arial"/>
              <a:ea typeface="Arial"/>
              <a:cs typeface="Arial"/>
              <a:sym typeface="Arial"/>
            </a:endParaRPr>
          </a:p>
        </p:txBody>
      </p:sp>
      <p:sp>
        <p:nvSpPr>
          <p:cNvPr id="11" name="Google Shape;11;p1"/>
          <p:cNvSpPr txBox="1">
            <a:spLocks noGrp="1"/>
          </p:cNvSpPr>
          <p:nvPr>
            <p:ph type="title"/>
          </p:nvPr>
        </p:nvSpPr>
        <p:spPr>
          <a:xfrm>
            <a:off x="354932" y="372979"/>
            <a:ext cx="8434136" cy="547436"/>
          </a:xfrm>
          <a:prstGeom prst="rect">
            <a:avLst/>
          </a:prstGeom>
          <a:noFill/>
          <a:ln>
            <a:noFill/>
          </a:ln>
        </p:spPr>
        <p:txBody>
          <a:bodyPr spcFirstLastPara="1" wrap="square" lIns="91425" tIns="45700" rIns="91425" bIns="45700" anchor="t" anchorCtr="0"/>
          <a:lstStyle>
            <a:lvl1pPr marR="0" lvl="0" algn="ctr" rtl="0">
              <a:lnSpc>
                <a:spcPct val="90000"/>
              </a:lnSpc>
              <a:spcBef>
                <a:spcPts val="0"/>
              </a:spcBef>
              <a:spcAft>
                <a:spcPts val="0"/>
              </a:spcAft>
              <a:buClr>
                <a:srgbClr val="3F3F3F"/>
              </a:buClr>
              <a:buSzPts val="2400"/>
              <a:buFont typeface="Open Sans"/>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354932" y="1085850"/>
            <a:ext cx="8433468" cy="3546475"/>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3F3F3F"/>
              </a:buClr>
              <a:buSzPts val="2100"/>
              <a:buFont typeface="Arial"/>
              <a:buNone/>
              <a:defRPr sz="2100" b="0" i="0" u="none" strike="noStrike" cap="none">
                <a:solidFill>
                  <a:srgbClr val="3F3F3F"/>
                </a:solidFill>
                <a:latin typeface="Open Sans"/>
                <a:ea typeface="Open Sans"/>
                <a:cs typeface="Open Sans"/>
                <a:sym typeface="Open Sans"/>
              </a:defRPr>
            </a:lvl1pPr>
            <a:lvl2pPr marL="914400" marR="0" lvl="1" indent="-330200" algn="l" rtl="0">
              <a:lnSpc>
                <a:spcPct val="90000"/>
              </a:lnSpc>
              <a:spcBef>
                <a:spcPts val="375"/>
              </a:spcBef>
              <a:spcAft>
                <a:spcPts val="0"/>
              </a:spcAft>
              <a:buClr>
                <a:schemeClr val="lt1"/>
              </a:buClr>
              <a:buSzPts val="1600"/>
              <a:buFont typeface="Arial"/>
              <a:buChar char="•"/>
              <a:defRPr sz="1600" b="0" i="0" u="none" strike="noStrike" cap="none">
                <a:solidFill>
                  <a:srgbClr val="3F3F3F"/>
                </a:solidFill>
                <a:latin typeface="Open Sans"/>
                <a:ea typeface="Open Sans"/>
                <a:cs typeface="Open Sans"/>
                <a:sym typeface="Open Sans"/>
              </a:defRPr>
            </a:lvl2pPr>
            <a:lvl3pPr marL="1371600" marR="0" lvl="2"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3pPr>
            <a:lvl4pPr marL="1828800" marR="0" lvl="3"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4pPr>
            <a:lvl5pPr marL="2286000" marR="0" lvl="4" indent="-317500" algn="l" rtl="0">
              <a:lnSpc>
                <a:spcPct val="90000"/>
              </a:lnSpc>
              <a:spcBef>
                <a:spcPts val="375"/>
              </a:spcBef>
              <a:spcAft>
                <a:spcPts val="0"/>
              </a:spcAft>
              <a:buClr>
                <a:schemeClr val="lt1"/>
              </a:buClr>
              <a:buSzPts val="1400"/>
              <a:buFont typeface="Arial"/>
              <a:buChar char="•"/>
              <a:defRPr sz="1400" b="0" i="0" u="none" strike="noStrike" cap="none">
                <a:solidFill>
                  <a:srgbClr val="3F3F3F"/>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7" r:id="rId6"/>
    <p:sldLayoutId id="2147483658" r:id="rId7"/>
    <p:sldLayoutId id="2147483660" r:id="rId8"/>
    <p:sldLayoutId id="2147483665" r:id="rId9"/>
    <p:sldLayoutId id="2147483666"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84">
          <p15:clr>
            <a:srgbClr val="F26B43"/>
          </p15:clr>
        </p15:guide>
        <p15:guide id="2" pos="224">
          <p15:clr>
            <a:srgbClr val="F26B43"/>
          </p15:clr>
        </p15:guide>
        <p15:guide id="3" pos="2880">
          <p15:clr>
            <a:srgbClr val="F26B43"/>
          </p15:clr>
        </p15:guide>
        <p15:guide id="4" pos="55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55" Type="http://schemas.openxmlformats.org/officeDocument/2006/relationships/image" Target="../media/image59.png"/><Relationship Id="rId63" Type="http://schemas.openxmlformats.org/officeDocument/2006/relationships/image" Target="../media/image67.png"/><Relationship Id="rId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20.png"/><Relationship Id="rId29" Type="http://schemas.openxmlformats.org/officeDocument/2006/relationships/image" Target="../media/image33.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5" Type="http://schemas.openxmlformats.org/officeDocument/2006/relationships/image" Target="../media/image9.png"/><Relationship Id="rId61" Type="http://schemas.openxmlformats.org/officeDocument/2006/relationships/image" Target="../media/image65.png"/><Relationship Id="rId1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8" Type="http://schemas.openxmlformats.org/officeDocument/2006/relationships/image" Target="../media/image12.png"/><Relationship Id="rId51" Type="http://schemas.openxmlformats.org/officeDocument/2006/relationships/image" Target="../media/image55.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20" Type="http://schemas.openxmlformats.org/officeDocument/2006/relationships/image" Target="../media/image24.png"/><Relationship Id="rId41" Type="http://schemas.openxmlformats.org/officeDocument/2006/relationships/image" Target="../media/image45.png"/><Relationship Id="rId54" Type="http://schemas.openxmlformats.org/officeDocument/2006/relationships/image" Target="../media/image58.png"/><Relationship Id="rId6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 Id="rId10" Type="http://schemas.openxmlformats.org/officeDocument/2006/relationships/image" Target="../media/image14.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53"/>
          <p:cNvPicPr preferRelativeResize="0"/>
          <p:nvPr/>
        </p:nvPicPr>
        <p:blipFill rotWithShape="1">
          <a:blip r:embed="rId3">
            <a:alphaModFix amt="70000"/>
          </a:blip>
          <a:srcRect/>
          <a:stretch/>
        </p:blipFill>
        <p:spPr>
          <a:xfrm>
            <a:off x="0" y="0"/>
            <a:ext cx="9144000" cy="5143500"/>
          </a:xfrm>
          <a:prstGeom prst="rect">
            <a:avLst/>
          </a:prstGeom>
          <a:noFill/>
          <a:ln>
            <a:noFill/>
          </a:ln>
        </p:spPr>
      </p:pic>
      <p:sp>
        <p:nvSpPr>
          <p:cNvPr id="560" name="Google Shape;560;p53"/>
          <p:cNvSpPr txBox="1">
            <a:spLocks noGrp="1"/>
          </p:cNvSpPr>
          <p:nvPr>
            <p:ph type="body" idx="1"/>
          </p:nvPr>
        </p:nvSpPr>
        <p:spPr>
          <a:xfrm>
            <a:off x="275967" y="2125198"/>
            <a:ext cx="8592065"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3600"/>
              <a:buFont typeface="Arial"/>
              <a:buNone/>
            </a:pPr>
            <a:r>
              <a:rPr lang="en-US" sz="3600" b="0" i="0" u="none" strike="noStrike" cap="none" dirty="0">
                <a:solidFill>
                  <a:schemeClr val="lt1"/>
                </a:solidFill>
                <a:latin typeface="Open Sans"/>
                <a:ea typeface="Open Sans"/>
                <a:cs typeface="Open Sans"/>
                <a:sym typeface="Open Sans"/>
              </a:rPr>
              <a:t>Modern Architecture Instrumentation</a:t>
            </a:r>
            <a:endParaRPr sz="3600" b="0" i="0" u="none" strike="noStrike" cap="none" dirty="0">
              <a:solidFill>
                <a:schemeClr val="lt1"/>
              </a:solidFill>
              <a:latin typeface="Open Sans"/>
              <a:ea typeface="Open Sans"/>
              <a:cs typeface="Open Sans"/>
              <a:sym typeface="Open Sans"/>
            </a:endParaRPr>
          </a:p>
        </p:txBody>
      </p:sp>
      <p:sp>
        <p:nvSpPr>
          <p:cNvPr id="561" name="Google Shape;561;p53"/>
          <p:cNvSpPr txBox="1">
            <a:spLocks noGrp="1"/>
          </p:cNvSpPr>
          <p:nvPr>
            <p:ph type="body" idx="2"/>
          </p:nvPr>
        </p:nvSpPr>
        <p:spPr>
          <a:xfrm>
            <a:off x="2259351" y="2716129"/>
            <a:ext cx="4625299" cy="38318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3"/>
              </a:buClr>
              <a:buSzPts val="2100"/>
              <a:buFont typeface="Arial"/>
              <a:buNone/>
            </a:pPr>
            <a:r>
              <a:rPr lang="en-US" sz="2100" b="0" i="0" u="none" strike="noStrike" cap="none" dirty="0">
                <a:solidFill>
                  <a:schemeClr val="accent3"/>
                </a:solidFill>
                <a:latin typeface="Open Sans"/>
                <a:ea typeface="Open Sans"/>
                <a:cs typeface="Open Sans"/>
                <a:sym typeface="Open Sans"/>
              </a:rPr>
              <a:t>Paulo Monteiro - #</a:t>
            </a:r>
            <a:r>
              <a:rPr lang="en-US" sz="2100" b="0" i="0" u="none" strike="noStrike" cap="none" dirty="0" err="1">
                <a:solidFill>
                  <a:schemeClr val="accent3"/>
                </a:solidFill>
                <a:latin typeface="Open Sans"/>
                <a:ea typeface="Open Sans"/>
                <a:cs typeface="Open Sans"/>
                <a:sym typeface="Open Sans"/>
              </a:rPr>
              <a:t>datanerd</a:t>
            </a:r>
            <a:endParaRPr sz="2100" b="0" i="0" u="none" strike="noStrike" cap="none" dirty="0">
              <a:solidFill>
                <a:schemeClr val="accent3"/>
              </a:solidFill>
              <a:latin typeface="Open Sans"/>
              <a:ea typeface="Open Sans"/>
              <a:cs typeface="Open Sans"/>
              <a:sym typeface="Open Sans"/>
            </a:endParaRPr>
          </a:p>
        </p:txBody>
      </p:sp>
      <p:pic>
        <p:nvPicPr>
          <p:cNvPr id="562" name="Google Shape;562;p53"/>
          <p:cNvPicPr preferRelativeResize="0"/>
          <p:nvPr/>
        </p:nvPicPr>
        <p:blipFill rotWithShape="1">
          <a:blip r:embed="rId4">
            <a:alphaModFix/>
          </a:blip>
          <a:srcRect/>
          <a:stretch/>
        </p:blipFill>
        <p:spPr>
          <a:xfrm>
            <a:off x="3801150" y="1377209"/>
            <a:ext cx="1541700" cy="284156"/>
          </a:xfrm>
          <a:prstGeom prst="rect">
            <a:avLst/>
          </a:prstGeom>
          <a:noFill/>
          <a:ln>
            <a:noFill/>
          </a:ln>
        </p:spPr>
      </p:pic>
      <p:sp>
        <p:nvSpPr>
          <p:cNvPr id="563" name="Google Shape;563;p53"/>
          <p:cNvSpPr/>
          <p:nvPr/>
        </p:nvSpPr>
        <p:spPr>
          <a:xfrm>
            <a:off x="2286000" y="4906360"/>
            <a:ext cx="4572000" cy="1692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BFBFBF"/>
                </a:solidFill>
                <a:latin typeface="Open Sans"/>
                <a:ea typeface="Open Sans"/>
                <a:cs typeface="Open Sans"/>
                <a:sym typeface="Open Sans"/>
              </a:rPr>
              <a:t>©2008–18 New Relic,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2732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Setup an EC2 Instance</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10</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210404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11</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an EC2 Instance</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351760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12</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dirty="0"/>
              <a:t>Launch EC2 - </a:t>
            </a:r>
            <a:r>
              <a:rPr lang="en-US" sz="2400" b="1" i="0" u="none" strike="noStrike" cap="none" dirty="0">
                <a:solidFill>
                  <a:srgbClr val="3F3F3F"/>
                </a:solidFill>
                <a:latin typeface="Open Sans"/>
                <a:ea typeface="Open Sans"/>
                <a:cs typeface="Open Sans"/>
                <a:sym typeface="Open Sans"/>
              </a:rPr>
              <a:t>Select Amazon Linux AMI</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46098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13</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Select a t2.nano</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61338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14</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Keep default instance details</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022601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15</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Change storage to 24 </a:t>
            </a:r>
            <a:r>
              <a:rPr lang="en-US" sz="2400" b="1" i="0" u="none" strike="noStrike" cap="none" dirty="0" err="1">
                <a:solidFill>
                  <a:srgbClr val="3F3F3F"/>
                </a:solidFill>
                <a:latin typeface="Open Sans"/>
                <a:ea typeface="Open Sans"/>
                <a:cs typeface="Open Sans"/>
                <a:sym typeface="Open Sans"/>
              </a:rPr>
              <a:t>GiB</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1747831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16</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Review and launch</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84833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17</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Create and download keypair</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10979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18</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a:t>
            </a:r>
            <a:r>
              <a:rPr lang="en-US" dirty="0"/>
              <a:t>ch EC2 - Connect</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95572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19</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Copy and paste </a:t>
            </a:r>
            <a:r>
              <a:rPr lang="en-US" sz="2400" b="1" i="0" u="none" strike="noStrike" cap="none" dirty="0" err="1">
                <a:solidFill>
                  <a:srgbClr val="3F3F3F"/>
                </a:solidFill>
                <a:latin typeface="Open Sans"/>
                <a:ea typeface="Open Sans"/>
                <a:cs typeface="Open Sans"/>
                <a:sym typeface="Open Sans"/>
              </a:rPr>
              <a:t>ssh</a:t>
            </a:r>
            <a:r>
              <a:rPr lang="en-US" sz="2400" b="1" i="0" u="none" strike="noStrike" cap="none" dirty="0">
                <a:solidFill>
                  <a:srgbClr val="3F3F3F"/>
                </a:solidFill>
                <a:latin typeface="Open Sans"/>
                <a:ea typeface="Open Sans"/>
                <a:cs typeface="Open Sans"/>
                <a:sym typeface="Open Sans"/>
              </a:rPr>
              <a:t> command</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82427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9"/>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a:t>
            </a:fld>
            <a:endParaRPr sz="500" b="0" i="0" u="none" strike="noStrike" cap="none">
              <a:solidFill>
                <a:srgbClr val="BFBFBF"/>
              </a:solidFill>
              <a:latin typeface="Open Sans"/>
              <a:ea typeface="Open Sans"/>
              <a:cs typeface="Open Sans"/>
              <a:sym typeface="Open Sans"/>
            </a:endParaRPr>
          </a:p>
        </p:txBody>
      </p:sp>
      <p:sp>
        <p:nvSpPr>
          <p:cNvPr id="612" name="Google Shape;612;p59"/>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Safe Harbor</a:t>
            </a:r>
            <a:endParaRPr sz="2400" b="1" i="0" u="none" strike="noStrike" cap="none">
              <a:solidFill>
                <a:srgbClr val="3F3F3F"/>
              </a:solidFill>
              <a:latin typeface="Open Sans"/>
              <a:ea typeface="Open Sans"/>
              <a:cs typeface="Open Sans"/>
              <a:sym typeface="Open Sans"/>
            </a:endParaRPr>
          </a:p>
        </p:txBody>
      </p:sp>
      <p:sp>
        <p:nvSpPr>
          <p:cNvPr id="613" name="Google Shape;613;p59"/>
          <p:cNvSpPr txBox="1"/>
          <p:nvPr/>
        </p:nvSpPr>
        <p:spPr>
          <a:xfrm>
            <a:off x="360105" y="831213"/>
            <a:ext cx="8407466" cy="3839472"/>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This presentation and the information herein (including any information that may be incorporated by reference) is provided for informational purposes only and should not be construed as an offer, commitment, promise or obligation on behalf of New Relic, Inc. (“New Relic”) to sell securities or deliver any product, material, code, functionality, or other feature. Any information provided hereby is proprietary to New Relic and may not be replicated or disclosed without New Relic’s express written permission.</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110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Such information may contain forward-looking statements within the meaning of federal securities laws. Any statement that is not a historical fact or refers to expectations, projections, future plans, objectives, estimates, goals, or other characterizations of future events is a forward-looking statement. These forward-looking statements can often be identified as such because the context of the statement will include words such as “believes,” “anticipates,” “expects” or words of similar import.</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110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Actual results may differ materially from those expressed in these forward-looking statements, which speak only as of the date hereof, and are subject to change at any time without notice. Existing and prospective investors, customers and other third parties transacting business with New Relic are cautioned not to place undue reliance on this forward-looking information. The achievement or success of the matters covered by such forward-looking statements are based on New Relic’s current assumptions, expectations, and beliefs and are subject to substantial risks, uncertainties, assumptions, and changes in circumstances that may cause the actual results, performance, or achievements to differ materially from those expressed or implied in any forward-looking statement. Further information on factors that could affect such forward-looking statements is included in the filings New Relic makes with the SEC from time to time. Copies of these documents may be obtained by visiting New Relic’s Investor Relations website at ir.newrelic.com or the SEC’s website at www.sec.gov.</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1100"/>
              </a:spcBef>
              <a:spcAft>
                <a:spcPts val="0"/>
              </a:spcAft>
              <a:buClr>
                <a:schemeClr val="dk1"/>
              </a:buClr>
              <a:buSzPts val="1100"/>
              <a:buFont typeface="Arial"/>
              <a:buNone/>
            </a:pPr>
            <a:r>
              <a:rPr lang="en-US" sz="1000" b="0" i="0" u="none" strike="noStrike" cap="none">
                <a:solidFill>
                  <a:srgbClr val="3F3F3F"/>
                </a:solidFill>
                <a:latin typeface="Open Sans"/>
                <a:ea typeface="Open Sans"/>
                <a:cs typeface="Open Sans"/>
                <a:sym typeface="Open Sans"/>
              </a:rPr>
              <a:t>New Relic assumes no obligation and does not intend to update these forward-looking statements, except as required by law. New Relic makes no warranties, expressed or implied, in this presentation or otherwise, with respect to the information provided.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445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20</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Launch EC2 – Change PEM permissions and run </a:t>
            </a:r>
            <a:r>
              <a:rPr lang="en-US" sz="2400" b="1" i="0" u="none" strike="noStrike" cap="none" dirty="0" err="1">
                <a:solidFill>
                  <a:srgbClr val="3F3F3F"/>
                </a:solidFill>
                <a:latin typeface="Open Sans"/>
                <a:ea typeface="Open Sans"/>
                <a:cs typeface="Open Sans"/>
                <a:sym typeface="Open Sans"/>
              </a:rPr>
              <a:t>ssh</a:t>
            </a:r>
            <a:endParaRPr sz="24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7722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Configure the instance</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21</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80512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0"/>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cxnSp>
        <p:nvCxnSpPr>
          <p:cNvPr id="690" name="Google Shape;690;p70"/>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pic>
        <p:nvPicPr>
          <p:cNvPr id="691" name="Google Shape;691;p70"/>
          <p:cNvPicPr preferRelativeResize="0"/>
          <p:nvPr/>
        </p:nvPicPr>
        <p:blipFill rotWithShape="1">
          <a:blip r:embed="rId3">
            <a:alphaModFix/>
          </a:blip>
          <a:srcRect/>
          <a:stretch/>
        </p:blipFill>
        <p:spPr>
          <a:xfrm>
            <a:off x="643880" y="2175186"/>
            <a:ext cx="3927047" cy="502920"/>
          </a:xfrm>
          <a:prstGeom prst="rect">
            <a:avLst/>
          </a:prstGeom>
          <a:noFill/>
          <a:ln>
            <a:noFill/>
          </a:ln>
        </p:spPr>
      </p:pic>
    </p:spTree>
    <p:extLst>
      <p:ext uri="{BB962C8B-B14F-4D97-AF65-F5344CB8AC3E}">
        <p14:creationId xmlns:p14="http://schemas.microsoft.com/office/powerpoint/2010/main" val="415200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95"/>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86" name="Google Shape;1186;p95"/>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23</a:t>
            </a:fld>
            <a:endParaRPr sz="500" b="0" i="0" u="none" strike="noStrike" cap="none">
              <a:solidFill>
                <a:srgbClr val="BFBFBF"/>
              </a:solidFill>
              <a:latin typeface="Open Sans"/>
              <a:ea typeface="Open Sans"/>
              <a:cs typeface="Open Sans"/>
              <a:sym typeface="Open Sans"/>
            </a:endParaRPr>
          </a:p>
        </p:txBody>
      </p:sp>
      <p:graphicFrame>
        <p:nvGraphicFramePr>
          <p:cNvPr id="1187" name="Google Shape;1187;p95"/>
          <p:cNvGraphicFramePr/>
          <p:nvPr>
            <p:extLst>
              <p:ext uri="{D42A27DB-BD31-4B8C-83A1-F6EECF244321}">
                <p14:modId xmlns:p14="http://schemas.microsoft.com/office/powerpoint/2010/main" val="2423198234"/>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6064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Instrument the Services</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24</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123688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65"/>
          <p:cNvPicPr preferRelativeResize="0"/>
          <p:nvPr/>
        </p:nvPicPr>
        <p:blipFill rotWithShape="1">
          <a:blip r:embed="rId3">
            <a:alphaModFix/>
          </a:blip>
          <a:srcRect/>
          <a:stretch/>
        </p:blipFill>
        <p:spPr>
          <a:xfrm>
            <a:off x="2395441" y="2124985"/>
            <a:ext cx="2127860" cy="547167"/>
          </a:xfrm>
          <a:prstGeom prst="rect">
            <a:avLst/>
          </a:prstGeom>
          <a:noFill/>
          <a:ln>
            <a:noFill/>
          </a:ln>
        </p:spPr>
      </p:pic>
      <p:sp>
        <p:nvSpPr>
          <p:cNvPr id="655" name="Google Shape;655;p65"/>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cxnSp>
        <p:nvCxnSpPr>
          <p:cNvPr id="656" name="Google Shape;656;p65"/>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0921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9"/>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cxnSp>
        <p:nvCxnSpPr>
          <p:cNvPr id="683" name="Google Shape;683;p69"/>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pic>
        <p:nvPicPr>
          <p:cNvPr id="684" name="Google Shape;684;p69"/>
          <p:cNvPicPr preferRelativeResize="0"/>
          <p:nvPr/>
        </p:nvPicPr>
        <p:blipFill rotWithShape="1">
          <a:blip r:embed="rId3">
            <a:alphaModFix/>
          </a:blip>
          <a:srcRect/>
          <a:stretch/>
        </p:blipFill>
        <p:spPr>
          <a:xfrm>
            <a:off x="3271150" y="2083746"/>
            <a:ext cx="1252150" cy="594360"/>
          </a:xfrm>
          <a:prstGeom prst="rect">
            <a:avLst/>
          </a:prstGeom>
          <a:noFill/>
          <a:ln>
            <a:noFill/>
          </a:ln>
        </p:spPr>
      </p:pic>
    </p:spTree>
    <p:extLst>
      <p:ext uri="{BB962C8B-B14F-4D97-AF65-F5344CB8AC3E}">
        <p14:creationId xmlns:p14="http://schemas.microsoft.com/office/powerpoint/2010/main" val="9282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6"/>
          <p:cNvSpPr txBox="1"/>
          <p:nvPr/>
        </p:nvSpPr>
        <p:spPr>
          <a:xfrm>
            <a:off x="5045196" y="2276200"/>
            <a:ext cx="3087013" cy="59110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PRODUCT OVERVIEW</a:t>
            </a:r>
            <a:endParaRPr sz="1400" b="0" i="0" u="none" strike="noStrike" cap="none">
              <a:solidFill>
                <a:srgbClr val="000000"/>
              </a:solidFill>
              <a:latin typeface="Arial"/>
              <a:ea typeface="Arial"/>
              <a:cs typeface="Arial"/>
              <a:sym typeface="Arial"/>
            </a:endParaRPr>
          </a:p>
        </p:txBody>
      </p:sp>
      <p:pic>
        <p:nvPicPr>
          <p:cNvPr id="662" name="Google Shape;662;p66"/>
          <p:cNvPicPr preferRelativeResize="0"/>
          <p:nvPr/>
        </p:nvPicPr>
        <p:blipFill rotWithShape="1">
          <a:blip r:embed="rId3">
            <a:alphaModFix/>
          </a:blip>
          <a:srcRect/>
          <a:stretch/>
        </p:blipFill>
        <p:spPr>
          <a:xfrm>
            <a:off x="2016336" y="2123512"/>
            <a:ext cx="2506965" cy="548640"/>
          </a:xfrm>
          <a:prstGeom prst="rect">
            <a:avLst/>
          </a:prstGeom>
          <a:noFill/>
          <a:ln>
            <a:noFill/>
          </a:ln>
        </p:spPr>
      </p:pic>
      <p:cxnSp>
        <p:nvCxnSpPr>
          <p:cNvPr id="663" name="Google Shape;663;p66"/>
          <p:cNvCxnSpPr/>
          <p:nvPr/>
        </p:nvCxnSpPr>
        <p:spPr>
          <a:xfrm>
            <a:off x="4820890" y="1923280"/>
            <a:ext cx="0" cy="1188720"/>
          </a:xfrm>
          <a:prstGeom prst="straightConnector1">
            <a:avLst/>
          </a:prstGeom>
          <a:noFill/>
          <a:ln w="1587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29455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96"/>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93" name="Google Shape;1193;p96"/>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28</a:t>
            </a:fld>
            <a:endParaRPr sz="500" b="0" i="0" u="none" strike="noStrike" cap="none">
              <a:solidFill>
                <a:srgbClr val="BFBFBF"/>
              </a:solidFill>
              <a:latin typeface="Open Sans"/>
              <a:ea typeface="Open Sans"/>
              <a:cs typeface="Open Sans"/>
              <a:sym typeface="Open Sans"/>
            </a:endParaRPr>
          </a:p>
        </p:txBody>
      </p:sp>
      <p:graphicFrame>
        <p:nvGraphicFramePr>
          <p:cNvPr id="1194" name="Google Shape;1194;p96"/>
          <p:cNvGraphicFramePr/>
          <p:nvPr>
            <p:extLst>
              <p:ext uri="{D42A27DB-BD31-4B8C-83A1-F6EECF244321}">
                <p14:modId xmlns:p14="http://schemas.microsoft.com/office/powerpoint/2010/main" val="4284459267"/>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2075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21"/>
          <p:cNvSpPr/>
          <p:nvPr/>
        </p:nvSpPr>
        <p:spPr>
          <a:xfrm rot="10800000">
            <a:off x="-1506425" y="917600"/>
            <a:ext cx="6960300" cy="8013900"/>
          </a:xfrm>
          <a:prstGeom prst="pie">
            <a:avLst>
              <a:gd name="adj1" fmla="val 3781984"/>
              <a:gd name="adj2" fmla="val 6959225"/>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21"/>
          <p:cNvSpPr txBox="1">
            <a:spLocks noGrp="1"/>
          </p:cNvSpPr>
          <p:nvPr>
            <p:ph type="title"/>
          </p:nvPr>
        </p:nvSpPr>
        <p:spPr>
          <a:xfrm>
            <a:off x="361537" y="367690"/>
            <a:ext cx="8406000" cy="54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None/>
            </a:pPr>
            <a:r>
              <a:rPr lang="en" dirty="0"/>
              <a:t>Basic Kubernetes terminology</a:t>
            </a:r>
            <a:endParaRPr dirty="0"/>
          </a:p>
        </p:txBody>
      </p:sp>
      <p:grpSp>
        <p:nvGrpSpPr>
          <p:cNvPr id="1641" name="Google Shape;1641;p121"/>
          <p:cNvGrpSpPr/>
          <p:nvPr/>
        </p:nvGrpSpPr>
        <p:grpSpPr>
          <a:xfrm>
            <a:off x="586050" y="1335875"/>
            <a:ext cx="1072800" cy="929400"/>
            <a:chOff x="3778075" y="1375325"/>
            <a:chExt cx="1072800" cy="929400"/>
          </a:xfrm>
        </p:grpSpPr>
        <p:sp>
          <p:nvSpPr>
            <p:cNvPr id="1642" name="Google Shape;1642;p121"/>
            <p:cNvSpPr/>
            <p:nvPr/>
          </p:nvSpPr>
          <p:spPr>
            <a:xfrm>
              <a:off x="3778075" y="1375325"/>
              <a:ext cx="1072800" cy="929400"/>
            </a:xfrm>
            <a:prstGeom prst="hexagon">
              <a:avLst>
                <a:gd name="adj" fmla="val 25000"/>
                <a:gd name="vf" fmla="val 115470"/>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Pod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21"/>
            <p:cNvSpPr/>
            <p:nvPr/>
          </p:nvSpPr>
          <p:spPr>
            <a:xfrm>
              <a:off x="4147225" y="15572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4" name="Google Shape;1644;p121"/>
          <p:cNvGrpSpPr/>
          <p:nvPr/>
        </p:nvGrpSpPr>
        <p:grpSpPr>
          <a:xfrm>
            <a:off x="2033850" y="1793075"/>
            <a:ext cx="1072800" cy="929400"/>
            <a:chOff x="5225875" y="1984925"/>
            <a:chExt cx="1072800" cy="929400"/>
          </a:xfrm>
        </p:grpSpPr>
        <p:sp>
          <p:nvSpPr>
            <p:cNvPr id="1645" name="Google Shape;1645;p121"/>
            <p:cNvSpPr/>
            <p:nvPr/>
          </p:nvSpPr>
          <p:spPr>
            <a:xfrm>
              <a:off x="5225875" y="1984925"/>
              <a:ext cx="1072800" cy="929400"/>
            </a:xfrm>
            <a:prstGeom prst="hexagon">
              <a:avLst>
                <a:gd name="adj" fmla="val 25000"/>
                <a:gd name="vf" fmla="val 115470"/>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Pod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21"/>
            <p:cNvSpPr/>
            <p:nvPr/>
          </p:nvSpPr>
          <p:spPr>
            <a:xfrm>
              <a:off x="5442625" y="21668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21"/>
            <p:cNvSpPr/>
            <p:nvPr/>
          </p:nvSpPr>
          <p:spPr>
            <a:xfrm>
              <a:off x="5823625" y="23192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8" name="Google Shape;1648;p121"/>
          <p:cNvSpPr txBox="1"/>
          <p:nvPr/>
        </p:nvSpPr>
        <p:spPr>
          <a:xfrm>
            <a:off x="1630975" y="4114375"/>
            <a:ext cx="685500" cy="39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1649" name="Google Shape;1649;p121"/>
          <p:cNvSpPr/>
          <p:nvPr/>
        </p:nvSpPr>
        <p:spPr>
          <a:xfrm>
            <a:off x="4482852" y="1648250"/>
            <a:ext cx="452700" cy="392100"/>
          </a:xfrm>
          <a:prstGeom prst="hexagon">
            <a:avLst>
              <a:gd name="adj" fmla="val 25000"/>
              <a:gd name="vf" fmla="val 115470"/>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21"/>
          <p:cNvSpPr/>
          <p:nvPr/>
        </p:nvSpPr>
        <p:spPr>
          <a:xfrm>
            <a:off x="4541950" y="2257050"/>
            <a:ext cx="334500" cy="334500"/>
          </a:xfrm>
          <a:prstGeom prst="rect">
            <a:avLst/>
          </a:prstGeom>
          <a:solidFill>
            <a:srgbClr val="00B6D8"/>
          </a:solid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21"/>
          <p:cNvSpPr txBox="1"/>
          <p:nvPr/>
        </p:nvSpPr>
        <p:spPr>
          <a:xfrm>
            <a:off x="5087950" y="2124450"/>
            <a:ext cx="38589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Container</a:t>
            </a:r>
            <a:r>
              <a:rPr lang="en" sz="1400" b="0" i="0" u="none" strike="noStrike" cap="none">
                <a:solidFill>
                  <a:schemeClr val="dk1"/>
                </a:solidFill>
                <a:latin typeface="Arial"/>
                <a:ea typeface="Arial"/>
                <a:cs typeface="Arial"/>
                <a:sym typeface="Arial"/>
              </a:rPr>
              <a:t> - Standard unit of software that packages software code and all dependencies</a:t>
            </a:r>
            <a:endParaRPr sz="1400" b="0" i="0" u="none" strike="noStrike" cap="none">
              <a:solidFill>
                <a:srgbClr val="000000"/>
              </a:solidFill>
              <a:latin typeface="Arial"/>
              <a:ea typeface="Arial"/>
              <a:cs typeface="Arial"/>
              <a:sym typeface="Arial"/>
            </a:endParaRPr>
          </a:p>
        </p:txBody>
      </p:sp>
      <p:sp>
        <p:nvSpPr>
          <p:cNvPr id="1652" name="Google Shape;1652;p121"/>
          <p:cNvSpPr txBox="1"/>
          <p:nvPr/>
        </p:nvSpPr>
        <p:spPr>
          <a:xfrm>
            <a:off x="5087950" y="1626200"/>
            <a:ext cx="38589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Pod</a:t>
            </a:r>
            <a:r>
              <a:rPr lang="en" sz="1400" b="0" i="0" u="none" strike="noStrike" cap="none">
                <a:solidFill>
                  <a:schemeClr val="dk1"/>
                </a:solidFill>
                <a:latin typeface="Arial"/>
                <a:ea typeface="Arial"/>
                <a:cs typeface="Arial"/>
                <a:sym typeface="Arial"/>
              </a:rPr>
              <a:t> - Basic ephemeral building block</a:t>
            </a:r>
            <a:endParaRPr sz="1400" b="0" i="0" u="none" strike="noStrike" cap="none">
              <a:solidFill>
                <a:srgbClr val="000000"/>
              </a:solidFill>
              <a:latin typeface="Arial"/>
              <a:ea typeface="Arial"/>
              <a:cs typeface="Arial"/>
              <a:sym typeface="Arial"/>
            </a:endParaRPr>
          </a:p>
        </p:txBody>
      </p:sp>
      <p:sp>
        <p:nvSpPr>
          <p:cNvPr id="1653" name="Google Shape;1653;p121"/>
          <p:cNvSpPr/>
          <p:nvPr/>
        </p:nvSpPr>
        <p:spPr>
          <a:xfrm rot="10800000">
            <a:off x="4294900" y="2851300"/>
            <a:ext cx="828600" cy="954300"/>
          </a:xfrm>
          <a:prstGeom prst="pie">
            <a:avLst>
              <a:gd name="adj1" fmla="val 3781984"/>
              <a:gd name="adj2" fmla="val 6959225"/>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21"/>
          <p:cNvSpPr txBox="1"/>
          <p:nvPr/>
        </p:nvSpPr>
        <p:spPr>
          <a:xfrm>
            <a:off x="5087950" y="2808250"/>
            <a:ext cx="38589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Node</a:t>
            </a:r>
            <a:r>
              <a:rPr lang="en" sz="1400" b="0" i="0" u="none" strike="noStrike" cap="none">
                <a:solidFill>
                  <a:schemeClr val="dk1"/>
                </a:solidFill>
                <a:latin typeface="Arial"/>
                <a:ea typeface="Arial"/>
                <a:cs typeface="Arial"/>
                <a:sym typeface="Arial"/>
              </a:rPr>
              <a:t> = Server/VM - Multiple pods on 1 node</a:t>
            </a:r>
            <a:endParaRPr sz="1400" b="0" i="0" u="none" strike="noStrike" cap="none">
              <a:solidFill>
                <a:srgbClr val="000000"/>
              </a:solidFill>
              <a:latin typeface="Arial"/>
              <a:ea typeface="Arial"/>
              <a:cs typeface="Arial"/>
              <a:sym typeface="Arial"/>
            </a:endParaRPr>
          </a:p>
        </p:txBody>
      </p:sp>
      <p:sp>
        <p:nvSpPr>
          <p:cNvPr id="1655" name="Google Shape;1655;p121"/>
          <p:cNvSpPr txBox="1"/>
          <p:nvPr/>
        </p:nvSpPr>
        <p:spPr>
          <a:xfrm>
            <a:off x="5087950" y="3389600"/>
            <a:ext cx="3915300" cy="44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Service</a:t>
            </a:r>
            <a:r>
              <a:rPr lang="en" sz="1400" b="0" i="0" u="none" strike="noStrike" cap="none">
                <a:solidFill>
                  <a:schemeClr val="dk1"/>
                </a:solidFill>
                <a:latin typeface="Arial"/>
                <a:ea typeface="Arial"/>
                <a:cs typeface="Arial"/>
                <a:sym typeface="Arial"/>
              </a:rPr>
              <a:t> - Abstraction layer to access pods</a:t>
            </a:r>
            <a:endParaRPr sz="1400" b="0" i="0" u="none" strike="noStrike" cap="none">
              <a:solidFill>
                <a:srgbClr val="000000"/>
              </a:solidFill>
              <a:latin typeface="Arial"/>
              <a:ea typeface="Arial"/>
              <a:cs typeface="Arial"/>
              <a:sym typeface="Arial"/>
            </a:endParaRPr>
          </a:p>
        </p:txBody>
      </p:sp>
      <p:sp>
        <p:nvSpPr>
          <p:cNvPr id="1656" name="Google Shape;1656;p121"/>
          <p:cNvSpPr/>
          <p:nvPr/>
        </p:nvSpPr>
        <p:spPr>
          <a:xfrm>
            <a:off x="1957650" y="1526675"/>
            <a:ext cx="1195800" cy="266400"/>
          </a:xfrm>
          <a:prstGeom prst="rect">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sp>
        <p:nvSpPr>
          <p:cNvPr id="1657" name="Google Shape;1657;p121"/>
          <p:cNvSpPr/>
          <p:nvPr/>
        </p:nvSpPr>
        <p:spPr>
          <a:xfrm>
            <a:off x="4388949" y="3541850"/>
            <a:ext cx="640500" cy="142800"/>
          </a:xfrm>
          <a:prstGeom prst="rect">
            <a:avLst/>
          </a:prstGeom>
          <a:noFill/>
          <a:ln w="19050" cap="flat" cmpd="sng">
            <a:solidFill>
              <a:srgbClr val="008C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84068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92"/>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65" name="Google Shape;1165;p92"/>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a:t>
            </a:fld>
            <a:endParaRPr sz="500" b="0" i="0" u="none" strike="noStrike" cap="none">
              <a:solidFill>
                <a:srgbClr val="BFBFBF"/>
              </a:solidFill>
              <a:latin typeface="Open Sans"/>
              <a:ea typeface="Open Sans"/>
              <a:cs typeface="Open Sans"/>
              <a:sym typeface="Open Sans"/>
            </a:endParaRPr>
          </a:p>
        </p:txBody>
      </p:sp>
      <p:graphicFrame>
        <p:nvGraphicFramePr>
          <p:cNvPr id="1166" name="Google Shape;1166;p92"/>
          <p:cNvGraphicFramePr/>
          <p:nvPr>
            <p:extLst>
              <p:ext uri="{D42A27DB-BD31-4B8C-83A1-F6EECF244321}">
                <p14:modId xmlns:p14="http://schemas.microsoft.com/office/powerpoint/2010/main" val="1497473718"/>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000000">
                          <a:alpha val="0"/>
                        </a:srgbClr>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818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Setup Kubernetes</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30</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19125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31</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lvl="0">
              <a:spcBef>
                <a:spcPts val="0"/>
              </a:spcBef>
            </a:pPr>
            <a:r>
              <a:rPr lang="en-US" sz="2000" dirty="0" err="1"/>
              <a:t>Kubectl</a:t>
            </a:r>
            <a:r>
              <a:rPr lang="en-US" sz="2000" dirty="0"/>
              <a:t> Cheat Sheet</a:t>
            </a:r>
            <a:endParaRPr sz="2000" b="1" i="0" u="none" strike="noStrike" cap="none" dirty="0">
              <a:solidFill>
                <a:srgbClr val="3F3F3F"/>
              </a:solidFill>
              <a:latin typeface="Open Sans"/>
              <a:ea typeface="Open Sans"/>
              <a:cs typeface="Open Sans"/>
              <a:sym typeface="Open Sans"/>
            </a:endParaRPr>
          </a:p>
        </p:txBody>
      </p:sp>
      <p:pic>
        <p:nvPicPr>
          <p:cNvPr id="6" name="Google Shape;1782;p139">
            <a:extLst>
              <a:ext uri="{FF2B5EF4-FFF2-40B4-BE49-F238E27FC236}">
                <a16:creationId xmlns:a16="http://schemas.microsoft.com/office/drawing/2014/main" id="{A792047B-7F67-1D48-B5E0-789C1DDBACAE}"/>
              </a:ext>
            </a:extLst>
          </p:cNvPr>
          <p:cNvPicPr preferRelativeResize="0">
            <a:picLocks noChangeAspect="1"/>
          </p:cNvPicPr>
          <p:nvPr/>
        </p:nvPicPr>
        <p:blipFill rotWithShape="1">
          <a:blip r:embed="rId3">
            <a:alphaModFix/>
          </a:blip>
          <a:srcRect/>
          <a:stretch/>
        </p:blipFill>
        <p:spPr>
          <a:xfrm>
            <a:off x="1691640" y="760466"/>
            <a:ext cx="5760720" cy="4230532"/>
          </a:xfrm>
          <a:prstGeom prst="rect">
            <a:avLst/>
          </a:prstGeom>
          <a:noFill/>
          <a:ln>
            <a:noFill/>
          </a:ln>
        </p:spPr>
      </p:pic>
    </p:spTree>
    <p:extLst>
      <p:ext uri="{BB962C8B-B14F-4D97-AF65-F5344CB8AC3E}">
        <p14:creationId xmlns:p14="http://schemas.microsoft.com/office/powerpoint/2010/main" val="1864524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Deploy Services to K8</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32</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390765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33</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dirty="0">
                <a:solidFill>
                  <a:srgbClr val="3F3F3F"/>
                </a:solidFill>
                <a:latin typeface="Open Sans"/>
                <a:ea typeface="Open Sans"/>
                <a:cs typeface="Open Sans"/>
                <a:sym typeface="Open Sans"/>
              </a:rPr>
              <a:t>New Relic Kub</a:t>
            </a:r>
            <a:r>
              <a:rPr lang="en-US" dirty="0"/>
              <a:t>ernetes Cluster Explorer</a:t>
            </a:r>
            <a:endParaRPr sz="2400" b="1" i="0" u="none" strike="noStrike" cap="none" dirty="0">
              <a:solidFill>
                <a:srgbClr val="3F3F3F"/>
              </a:solidFill>
              <a:latin typeface="Open Sans"/>
              <a:ea typeface="Open Sans"/>
              <a:cs typeface="Open Sans"/>
              <a:sym typeface="Open Sans"/>
            </a:endParaRPr>
          </a:p>
        </p:txBody>
      </p:sp>
      <p:pic>
        <p:nvPicPr>
          <p:cNvPr id="6" name="Google Shape;1192;p110">
            <a:extLst>
              <a:ext uri="{FF2B5EF4-FFF2-40B4-BE49-F238E27FC236}">
                <a16:creationId xmlns:a16="http://schemas.microsoft.com/office/drawing/2014/main" id="{8735421A-BD77-6840-BE5F-D84A807B0A65}"/>
              </a:ext>
            </a:extLst>
          </p:cNvPr>
          <p:cNvPicPr preferRelativeResize="0">
            <a:picLocks noChangeAspect="1"/>
          </p:cNvPicPr>
          <p:nvPr/>
        </p:nvPicPr>
        <p:blipFill rotWithShape="1">
          <a:blip r:embed="rId3">
            <a:alphaModFix/>
          </a:blip>
          <a:srcRect/>
          <a:stretch/>
        </p:blipFill>
        <p:spPr>
          <a:xfrm>
            <a:off x="641675" y="775310"/>
            <a:ext cx="7845758" cy="4000500"/>
          </a:xfrm>
          <a:prstGeom prst="rect">
            <a:avLst/>
          </a:prstGeom>
          <a:noFill/>
          <a:ln>
            <a:noFill/>
          </a:ln>
        </p:spPr>
      </p:pic>
    </p:spTree>
    <p:extLst>
      <p:ext uri="{BB962C8B-B14F-4D97-AF65-F5344CB8AC3E}">
        <p14:creationId xmlns:p14="http://schemas.microsoft.com/office/powerpoint/2010/main" val="26683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7"/>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200" name="Google Shape;1200;p97"/>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34</a:t>
            </a:fld>
            <a:endParaRPr sz="500" b="0" i="0" u="none" strike="noStrike" cap="none">
              <a:solidFill>
                <a:srgbClr val="BFBFBF"/>
              </a:solidFill>
              <a:latin typeface="Open Sans"/>
              <a:ea typeface="Open Sans"/>
              <a:cs typeface="Open Sans"/>
              <a:sym typeface="Open Sans"/>
            </a:endParaRPr>
          </a:p>
        </p:txBody>
      </p:sp>
      <p:graphicFrame>
        <p:nvGraphicFramePr>
          <p:cNvPr id="1201" name="Google Shape;1201;p97"/>
          <p:cNvGraphicFramePr/>
          <p:nvPr>
            <p:extLst>
              <p:ext uri="{D42A27DB-BD31-4B8C-83A1-F6EECF244321}">
                <p14:modId xmlns:p14="http://schemas.microsoft.com/office/powerpoint/2010/main" val="3067138910"/>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Leveraging </a:t>
                      </a:r>
                      <a:r>
                        <a:rPr lang="en-US" sz="1400" b="1" i="0" u="none" strike="noStrike" cap="none">
                          <a:solidFill>
                            <a:srgbClr val="3F3F3F"/>
                          </a:solidFill>
                          <a:latin typeface="Open Sans"/>
                          <a:ea typeface="Open Sans"/>
                          <a:cs typeface="Open Sans"/>
                          <a:sym typeface="Open Sans"/>
                        </a:rPr>
                        <a:t>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002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Dashboards, Alerts and APIs</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35</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21761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1"/>
          <p:cNvSpPr txBox="1">
            <a:spLocks noGrp="1"/>
          </p:cNvSpPr>
          <p:nvPr>
            <p:ph type="body" idx="1"/>
          </p:nvPr>
        </p:nvSpPr>
        <p:spPr>
          <a:xfrm>
            <a:off x="3067734" y="3553665"/>
            <a:ext cx="3008532" cy="26229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2"/>
              </a:buClr>
              <a:buSzPts val="1200"/>
              <a:buFont typeface="Arial"/>
              <a:buNone/>
            </a:pPr>
            <a:r>
              <a:rPr lang="en-US" sz="1200" b="0" i="0" u="none" strike="noStrike" cap="none" dirty="0">
                <a:solidFill>
                  <a:schemeClr val="accent2"/>
                </a:solidFill>
                <a:latin typeface="Open Sans"/>
                <a:ea typeface="Open Sans"/>
                <a:cs typeface="Open Sans"/>
                <a:sym typeface="Open Sans"/>
              </a:rPr>
              <a:t>Paulo Monteiro</a:t>
            </a:r>
            <a:endParaRPr sz="1200" b="0" i="0" u="none" strike="noStrike" cap="none" dirty="0">
              <a:solidFill>
                <a:schemeClr val="accent2"/>
              </a:solidFill>
              <a:latin typeface="Open Sans"/>
              <a:ea typeface="Open Sans"/>
              <a:cs typeface="Open Sans"/>
              <a:sym typeface="Open Sans"/>
            </a:endParaRPr>
          </a:p>
        </p:txBody>
      </p:sp>
      <p:sp>
        <p:nvSpPr>
          <p:cNvPr id="627" name="Google Shape;627;p61"/>
          <p:cNvSpPr txBox="1">
            <a:spLocks noGrp="1"/>
          </p:cNvSpPr>
          <p:nvPr>
            <p:ph type="body" idx="2"/>
          </p:nvPr>
        </p:nvSpPr>
        <p:spPr>
          <a:xfrm>
            <a:off x="3067734" y="3826177"/>
            <a:ext cx="3008532" cy="252078"/>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accent2"/>
              </a:buClr>
              <a:buSzPts val="1200"/>
              <a:buFont typeface="Arial"/>
              <a:buNone/>
            </a:pPr>
            <a:r>
              <a:rPr lang="en-US" sz="1200" b="0" i="0" u="none" strike="noStrike" cap="none" dirty="0" err="1">
                <a:solidFill>
                  <a:schemeClr val="accent2"/>
                </a:solidFill>
                <a:latin typeface="Open Sans"/>
                <a:ea typeface="Open Sans"/>
                <a:cs typeface="Open Sans"/>
                <a:sym typeface="Open Sans"/>
              </a:rPr>
              <a:t>pmonteiro@newrelic.com</a:t>
            </a:r>
            <a:endParaRPr sz="1200" b="0" i="0" u="none" strike="noStrike" cap="none" dirty="0">
              <a:solidFill>
                <a:schemeClr val="accent2"/>
              </a:solidFill>
              <a:latin typeface="Open Sans"/>
              <a:ea typeface="Open Sans"/>
              <a:cs typeface="Open Sans"/>
              <a:sym typeface="Open Sans"/>
            </a:endParaRPr>
          </a:p>
        </p:txBody>
      </p:sp>
    </p:spTree>
    <p:extLst>
      <p:ext uri="{BB962C8B-B14F-4D97-AF65-F5344CB8AC3E}">
        <p14:creationId xmlns:p14="http://schemas.microsoft.com/office/powerpoint/2010/main" val="29977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1222" name="Google Shape;1222;p115"/>
          <p:cNvPicPr preferRelativeResize="0"/>
          <p:nvPr/>
        </p:nvPicPr>
        <p:blipFill rotWithShape="1">
          <a:blip r:embed="rId3">
            <a:alphaModFix/>
          </a:blip>
          <a:srcRect/>
          <a:stretch/>
        </p:blipFill>
        <p:spPr>
          <a:xfrm>
            <a:off x="3121438" y="3698339"/>
            <a:ext cx="584400" cy="656100"/>
          </a:xfrm>
          <a:prstGeom prst="rect">
            <a:avLst/>
          </a:prstGeom>
          <a:noFill/>
          <a:ln>
            <a:noFill/>
          </a:ln>
        </p:spPr>
      </p:pic>
      <p:pic>
        <p:nvPicPr>
          <p:cNvPr id="1223" name="Google Shape;1223;p115"/>
          <p:cNvPicPr preferRelativeResize="0"/>
          <p:nvPr/>
        </p:nvPicPr>
        <p:blipFill rotWithShape="1">
          <a:blip r:embed="rId4">
            <a:alphaModFix/>
          </a:blip>
          <a:srcRect/>
          <a:stretch/>
        </p:blipFill>
        <p:spPr>
          <a:xfrm flipH="1">
            <a:off x="2424529" y="3252248"/>
            <a:ext cx="495900" cy="330000"/>
          </a:xfrm>
          <a:prstGeom prst="rect">
            <a:avLst/>
          </a:prstGeom>
          <a:noFill/>
          <a:ln>
            <a:noFill/>
          </a:ln>
        </p:spPr>
      </p:pic>
      <p:grpSp>
        <p:nvGrpSpPr>
          <p:cNvPr id="1224" name="Google Shape;1224;p115"/>
          <p:cNvGrpSpPr/>
          <p:nvPr/>
        </p:nvGrpSpPr>
        <p:grpSpPr>
          <a:xfrm>
            <a:off x="7986420" y="3583683"/>
            <a:ext cx="1005868" cy="393785"/>
            <a:chOff x="6335310" y="1723975"/>
            <a:chExt cx="829240" cy="324637"/>
          </a:xfrm>
        </p:grpSpPr>
        <p:pic>
          <p:nvPicPr>
            <p:cNvPr id="1225" name="Google Shape;1225;p115"/>
            <p:cNvPicPr preferRelativeResize="0"/>
            <p:nvPr/>
          </p:nvPicPr>
          <p:blipFill rotWithShape="1">
            <a:blip r:embed="rId5">
              <a:alphaModFix/>
            </a:blip>
            <a:srcRect/>
            <a:stretch/>
          </p:blipFill>
          <p:spPr>
            <a:xfrm>
              <a:off x="6335310" y="1858476"/>
              <a:ext cx="207900" cy="140700"/>
            </a:xfrm>
            <a:prstGeom prst="rect">
              <a:avLst/>
            </a:prstGeom>
            <a:noFill/>
            <a:ln>
              <a:noFill/>
            </a:ln>
          </p:spPr>
        </p:pic>
        <p:pic>
          <p:nvPicPr>
            <p:cNvPr id="1226" name="Google Shape;1226;p115"/>
            <p:cNvPicPr preferRelativeResize="0"/>
            <p:nvPr/>
          </p:nvPicPr>
          <p:blipFill rotWithShape="1">
            <a:blip r:embed="rId6">
              <a:alphaModFix/>
            </a:blip>
            <a:srcRect/>
            <a:stretch/>
          </p:blipFill>
          <p:spPr>
            <a:xfrm>
              <a:off x="6606657" y="1858412"/>
              <a:ext cx="171000" cy="190200"/>
            </a:xfrm>
            <a:prstGeom prst="rect">
              <a:avLst/>
            </a:prstGeom>
            <a:noFill/>
            <a:ln>
              <a:noFill/>
            </a:ln>
          </p:spPr>
        </p:pic>
        <p:pic>
          <p:nvPicPr>
            <p:cNvPr id="1227" name="Google Shape;1227;p115"/>
            <p:cNvPicPr preferRelativeResize="0"/>
            <p:nvPr/>
          </p:nvPicPr>
          <p:blipFill rotWithShape="1">
            <a:blip r:embed="rId7">
              <a:alphaModFix/>
            </a:blip>
            <a:srcRect/>
            <a:stretch/>
          </p:blipFill>
          <p:spPr>
            <a:xfrm>
              <a:off x="6337069" y="1745526"/>
              <a:ext cx="391200" cy="77700"/>
            </a:xfrm>
            <a:prstGeom prst="rect">
              <a:avLst/>
            </a:prstGeom>
            <a:noFill/>
            <a:ln>
              <a:noFill/>
            </a:ln>
          </p:spPr>
        </p:pic>
        <p:pic>
          <p:nvPicPr>
            <p:cNvPr id="1228" name="Google Shape;1228;p115"/>
            <p:cNvPicPr preferRelativeResize="0"/>
            <p:nvPr/>
          </p:nvPicPr>
          <p:blipFill rotWithShape="1">
            <a:blip r:embed="rId8">
              <a:alphaModFix/>
            </a:blip>
            <a:srcRect/>
            <a:stretch/>
          </p:blipFill>
          <p:spPr>
            <a:xfrm>
              <a:off x="6826150" y="1895456"/>
              <a:ext cx="338400" cy="103500"/>
            </a:xfrm>
            <a:prstGeom prst="rect">
              <a:avLst/>
            </a:prstGeom>
            <a:noFill/>
            <a:ln>
              <a:noFill/>
            </a:ln>
          </p:spPr>
        </p:pic>
        <p:pic>
          <p:nvPicPr>
            <p:cNvPr id="1229" name="Google Shape;1229;p115"/>
            <p:cNvPicPr preferRelativeResize="0"/>
            <p:nvPr/>
          </p:nvPicPr>
          <p:blipFill rotWithShape="1">
            <a:blip r:embed="rId9">
              <a:alphaModFix/>
            </a:blip>
            <a:srcRect/>
            <a:stretch/>
          </p:blipFill>
          <p:spPr>
            <a:xfrm>
              <a:off x="6774825" y="1723975"/>
              <a:ext cx="365100" cy="112800"/>
            </a:xfrm>
            <a:prstGeom prst="rect">
              <a:avLst/>
            </a:prstGeom>
            <a:noFill/>
            <a:ln>
              <a:noFill/>
            </a:ln>
          </p:spPr>
        </p:pic>
      </p:grpSp>
      <p:sp>
        <p:nvSpPr>
          <p:cNvPr id="1230" name="Google Shape;1230;p115"/>
          <p:cNvSpPr txBox="1"/>
          <p:nvPr/>
        </p:nvSpPr>
        <p:spPr>
          <a:xfrm>
            <a:off x="7388563" y="2864299"/>
            <a:ext cx="1088100" cy="4185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Enterprise  relational databases</a:t>
            </a:r>
            <a:endParaRPr sz="1400" b="0" i="0" u="none" strike="noStrike" cap="none">
              <a:solidFill>
                <a:srgbClr val="000000"/>
              </a:solidFill>
              <a:latin typeface="Arial"/>
              <a:ea typeface="Arial"/>
              <a:cs typeface="Arial"/>
              <a:sym typeface="Arial"/>
            </a:endParaRPr>
          </a:p>
        </p:txBody>
      </p:sp>
      <p:grpSp>
        <p:nvGrpSpPr>
          <p:cNvPr id="1231" name="Google Shape;1231;p115"/>
          <p:cNvGrpSpPr/>
          <p:nvPr/>
        </p:nvGrpSpPr>
        <p:grpSpPr>
          <a:xfrm>
            <a:off x="7331511" y="3499799"/>
            <a:ext cx="503700" cy="525000"/>
            <a:chOff x="6949921" y="2197956"/>
            <a:chExt cx="503700" cy="525000"/>
          </a:xfrm>
        </p:grpSpPr>
        <p:sp>
          <p:nvSpPr>
            <p:cNvPr id="1232" name="Google Shape;1232;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3" name="Google Shape;1233;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4" name="Google Shape;1234;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5" name="Google Shape;1235;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6" name="Google Shape;1236;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7" name="Google Shape;1237;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8" name="Google Shape;1238;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39" name="Google Shape;1239;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0" name="Google Shape;1240;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1" name="Google Shape;1241;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2" name="Google Shape;1242;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3" name="Google Shape;1243;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4" name="Google Shape;1244;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5" name="Google Shape;1245;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6" name="Google Shape;1246;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7" name="Google Shape;1247;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8" name="Google Shape;1248;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49" name="Google Shape;1249;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sp>
        <p:nvSpPr>
          <p:cNvPr id="1250" name="Google Shape;1250;p115"/>
          <p:cNvSpPr txBox="1"/>
          <p:nvPr/>
        </p:nvSpPr>
        <p:spPr>
          <a:xfrm>
            <a:off x="392267" y="2591748"/>
            <a:ext cx="858300" cy="249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3585F"/>
              </a:buClr>
              <a:buSzPts val="800"/>
              <a:buFont typeface="Helvetica Neue"/>
              <a:buNone/>
            </a:pPr>
            <a:r>
              <a:rPr lang="en" sz="800" b="0" i="0" u="none" strike="noStrike" cap="none">
                <a:solidFill>
                  <a:srgbClr val="53585F"/>
                </a:solidFill>
                <a:latin typeface="Helvetica Neue"/>
                <a:ea typeface="Helvetica Neue"/>
                <a:cs typeface="Helvetica Neue"/>
                <a:sym typeface="Helvetica Neue"/>
              </a:rPr>
              <a:t>Hosts</a:t>
            </a:r>
            <a:endParaRPr sz="1400" b="0" i="0" u="none" strike="noStrike" cap="none">
              <a:solidFill>
                <a:srgbClr val="000000"/>
              </a:solidFill>
              <a:latin typeface="Arial"/>
              <a:ea typeface="Arial"/>
              <a:cs typeface="Arial"/>
              <a:sym typeface="Arial"/>
            </a:endParaRPr>
          </a:p>
        </p:txBody>
      </p:sp>
      <p:sp>
        <p:nvSpPr>
          <p:cNvPr id="1251" name="Google Shape;1251;p115"/>
          <p:cNvSpPr/>
          <p:nvPr/>
        </p:nvSpPr>
        <p:spPr>
          <a:xfrm>
            <a:off x="2347930" y="2869311"/>
            <a:ext cx="566100" cy="358200"/>
          </a:xfrm>
          <a:custGeom>
            <a:avLst/>
            <a:gdLst/>
            <a:ahLst/>
            <a:cxnLst/>
            <a:rect l="l" t="t" r="r" b="b"/>
            <a:pathLst>
              <a:path w="120000" h="120000" extrusionOk="0">
                <a:moveTo>
                  <a:pt x="107579" y="62645"/>
                </a:moveTo>
                <a:cubicBezTo>
                  <a:pt x="113757" y="40895"/>
                  <a:pt x="102101" y="25528"/>
                  <a:pt x="88917" y="27291"/>
                </a:cubicBezTo>
                <a:cubicBezTo>
                  <a:pt x="84649" y="11168"/>
                  <a:pt x="73694" y="0"/>
                  <a:pt x="60000" y="0"/>
                </a:cubicBezTo>
                <a:cubicBezTo>
                  <a:pt x="42738" y="0"/>
                  <a:pt x="28980" y="20825"/>
                  <a:pt x="28980" y="43582"/>
                </a:cubicBezTo>
                <a:cubicBezTo>
                  <a:pt x="13121" y="43582"/>
                  <a:pt x="0" y="60881"/>
                  <a:pt x="0" y="81707"/>
                </a:cubicBezTo>
                <a:cubicBezTo>
                  <a:pt x="0" y="102617"/>
                  <a:pt x="13121" y="119916"/>
                  <a:pt x="28980" y="119916"/>
                </a:cubicBezTo>
                <a:lnTo>
                  <a:pt x="97197" y="119916"/>
                </a:lnTo>
                <a:cubicBezTo>
                  <a:pt x="110191" y="119916"/>
                  <a:pt x="119936" y="107067"/>
                  <a:pt x="119936" y="89937"/>
                </a:cubicBezTo>
                <a:cubicBezTo>
                  <a:pt x="119936" y="78600"/>
                  <a:pt x="114394" y="68019"/>
                  <a:pt x="107579" y="62645"/>
                </a:cubicBezTo>
              </a:path>
            </a:pathLst>
          </a:custGeom>
          <a:noFill/>
          <a:ln w="12700" cap="rnd" cmpd="sng">
            <a:solidFill>
              <a:srgbClr val="ED561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grpSp>
        <p:nvGrpSpPr>
          <p:cNvPr id="1252" name="Google Shape;1252;p115"/>
          <p:cNvGrpSpPr/>
          <p:nvPr/>
        </p:nvGrpSpPr>
        <p:grpSpPr>
          <a:xfrm>
            <a:off x="671163" y="1335454"/>
            <a:ext cx="276210" cy="276119"/>
            <a:chOff x="4919662" y="2522538"/>
            <a:chExt cx="304800" cy="304700"/>
          </a:xfrm>
        </p:grpSpPr>
        <p:sp>
          <p:nvSpPr>
            <p:cNvPr id="1253" name="Google Shape;1253;p115"/>
            <p:cNvSpPr/>
            <p:nvPr/>
          </p:nvSpPr>
          <p:spPr>
            <a:xfrm>
              <a:off x="4919662" y="2586038"/>
              <a:ext cx="157200" cy="241200"/>
            </a:xfrm>
            <a:custGeom>
              <a:avLst/>
              <a:gdLst/>
              <a:ahLst/>
              <a:cxnLst/>
              <a:rect l="l" t="t" r="r" b="b"/>
              <a:pathLst>
                <a:path w="120000" h="120000" extrusionOk="0">
                  <a:moveTo>
                    <a:pt x="119726" y="33800"/>
                  </a:moveTo>
                  <a:lnTo>
                    <a:pt x="0" y="0"/>
                  </a:lnTo>
                  <a:lnTo>
                    <a:pt x="0" y="83338"/>
                  </a:lnTo>
                  <a:lnTo>
                    <a:pt x="119726" y="119821"/>
                  </a:lnTo>
                  <a:lnTo>
                    <a:pt x="119726" y="3380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sp>
          <p:nvSpPr>
            <p:cNvPr id="1254" name="Google Shape;1254;p115"/>
            <p:cNvSpPr/>
            <p:nvPr/>
          </p:nvSpPr>
          <p:spPr>
            <a:xfrm>
              <a:off x="5076825" y="2586038"/>
              <a:ext cx="147600" cy="241200"/>
            </a:xfrm>
            <a:custGeom>
              <a:avLst/>
              <a:gdLst/>
              <a:ahLst/>
              <a:cxnLst/>
              <a:rect l="l" t="t" r="r" b="b"/>
              <a:pathLst>
                <a:path w="120000" h="120000" extrusionOk="0">
                  <a:moveTo>
                    <a:pt x="0" y="33800"/>
                  </a:moveTo>
                  <a:lnTo>
                    <a:pt x="119706" y="0"/>
                  </a:lnTo>
                  <a:lnTo>
                    <a:pt x="119706" y="83338"/>
                  </a:lnTo>
                  <a:lnTo>
                    <a:pt x="0" y="119821"/>
                  </a:lnTo>
                  <a:lnTo>
                    <a:pt x="0" y="3380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sp>
          <p:nvSpPr>
            <p:cNvPr id="1255" name="Google Shape;1255;p115"/>
            <p:cNvSpPr/>
            <p:nvPr/>
          </p:nvSpPr>
          <p:spPr>
            <a:xfrm>
              <a:off x="4919662" y="2522538"/>
              <a:ext cx="304800" cy="63600"/>
            </a:xfrm>
            <a:custGeom>
              <a:avLst/>
              <a:gdLst/>
              <a:ahLst/>
              <a:cxnLst/>
              <a:rect l="l" t="t" r="r" b="b"/>
              <a:pathLst>
                <a:path w="120000" h="120000" extrusionOk="0">
                  <a:moveTo>
                    <a:pt x="0" y="119318"/>
                  </a:moveTo>
                  <a:lnTo>
                    <a:pt x="61985" y="0"/>
                  </a:lnTo>
                  <a:lnTo>
                    <a:pt x="119858" y="119318"/>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cxnSp>
          <p:nvCxnSpPr>
            <p:cNvPr id="1256" name="Google Shape;1256;p115"/>
            <p:cNvCxnSpPr/>
            <p:nvPr/>
          </p:nvCxnSpPr>
          <p:spPr>
            <a:xfrm>
              <a:off x="5006975" y="2549525"/>
              <a:ext cx="146100" cy="68400"/>
            </a:xfrm>
            <a:prstGeom prst="straightConnector1">
              <a:avLst/>
            </a:prstGeom>
            <a:noFill/>
            <a:ln w="12700" cap="flat" cmpd="sng">
              <a:solidFill>
                <a:srgbClr val="F18F32"/>
              </a:solidFill>
              <a:prstDash val="solid"/>
              <a:round/>
              <a:headEnd type="none" w="sm" len="sm"/>
              <a:tailEnd type="none" w="sm" len="sm"/>
            </a:ln>
          </p:spPr>
        </p:cxnSp>
        <p:sp>
          <p:nvSpPr>
            <p:cNvPr id="1257" name="Google Shape;1257;p115"/>
            <p:cNvSpPr/>
            <p:nvPr/>
          </p:nvSpPr>
          <p:spPr>
            <a:xfrm>
              <a:off x="4962525" y="2647950"/>
              <a:ext cx="72900" cy="99900"/>
            </a:xfrm>
            <a:custGeom>
              <a:avLst/>
              <a:gdLst/>
              <a:ahLst/>
              <a:cxnLst/>
              <a:rect l="l" t="t" r="r" b="b"/>
              <a:pathLst>
                <a:path w="120000" h="120000" extrusionOk="0">
                  <a:moveTo>
                    <a:pt x="119414" y="37553"/>
                  </a:moveTo>
                  <a:lnTo>
                    <a:pt x="0" y="0"/>
                  </a:lnTo>
                  <a:lnTo>
                    <a:pt x="0" y="81582"/>
                  </a:lnTo>
                  <a:lnTo>
                    <a:pt x="119414" y="119568"/>
                  </a:lnTo>
                  <a:lnTo>
                    <a:pt x="119414" y="37553"/>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Helvetica Neue"/>
                <a:ea typeface="Helvetica Neue"/>
                <a:cs typeface="Helvetica Neue"/>
                <a:sym typeface="Helvetica Neue"/>
              </a:endParaRPr>
            </a:p>
          </p:txBody>
        </p:sp>
      </p:grpSp>
      <p:pic>
        <p:nvPicPr>
          <p:cNvPr id="1258" name="Google Shape;1258;p115"/>
          <p:cNvPicPr preferRelativeResize="0"/>
          <p:nvPr/>
        </p:nvPicPr>
        <p:blipFill rotWithShape="1">
          <a:blip r:embed="rId10">
            <a:alphaModFix/>
          </a:blip>
          <a:srcRect l="6777" t="11977" r="56343" b="11976"/>
          <a:stretch/>
        </p:blipFill>
        <p:spPr>
          <a:xfrm>
            <a:off x="229468" y="2002891"/>
            <a:ext cx="434400" cy="307800"/>
          </a:xfrm>
          <a:prstGeom prst="rect">
            <a:avLst/>
          </a:prstGeom>
          <a:noFill/>
          <a:ln>
            <a:noFill/>
          </a:ln>
        </p:spPr>
      </p:pic>
      <p:grpSp>
        <p:nvGrpSpPr>
          <p:cNvPr id="1259" name="Google Shape;1259;p115"/>
          <p:cNvGrpSpPr/>
          <p:nvPr/>
        </p:nvGrpSpPr>
        <p:grpSpPr>
          <a:xfrm>
            <a:off x="5116093" y="4151405"/>
            <a:ext cx="939454" cy="418340"/>
            <a:chOff x="7922889" y="3583392"/>
            <a:chExt cx="784578" cy="349374"/>
          </a:xfrm>
        </p:grpSpPr>
        <p:pic>
          <p:nvPicPr>
            <p:cNvPr id="1260" name="Google Shape;1260;p115"/>
            <p:cNvPicPr preferRelativeResize="0"/>
            <p:nvPr/>
          </p:nvPicPr>
          <p:blipFill rotWithShape="1">
            <a:blip r:embed="rId11">
              <a:alphaModFix/>
            </a:blip>
            <a:srcRect/>
            <a:stretch/>
          </p:blipFill>
          <p:spPr>
            <a:xfrm>
              <a:off x="7922889" y="3624482"/>
              <a:ext cx="341700" cy="100800"/>
            </a:xfrm>
            <a:prstGeom prst="rect">
              <a:avLst/>
            </a:prstGeom>
            <a:noFill/>
            <a:ln>
              <a:noFill/>
            </a:ln>
          </p:spPr>
        </p:pic>
        <p:pic>
          <p:nvPicPr>
            <p:cNvPr id="1261" name="Google Shape;1261;p115"/>
            <p:cNvPicPr preferRelativeResize="0"/>
            <p:nvPr/>
          </p:nvPicPr>
          <p:blipFill rotWithShape="1">
            <a:blip r:embed="rId12">
              <a:alphaModFix/>
            </a:blip>
            <a:srcRect/>
            <a:stretch/>
          </p:blipFill>
          <p:spPr>
            <a:xfrm>
              <a:off x="8286667" y="3583392"/>
              <a:ext cx="242100" cy="242100"/>
            </a:xfrm>
            <a:prstGeom prst="rect">
              <a:avLst/>
            </a:prstGeom>
            <a:noFill/>
            <a:ln>
              <a:noFill/>
            </a:ln>
          </p:spPr>
        </p:pic>
        <p:pic>
          <p:nvPicPr>
            <p:cNvPr id="1262" name="Google Shape;1262;p115"/>
            <p:cNvPicPr preferRelativeResize="0"/>
            <p:nvPr/>
          </p:nvPicPr>
          <p:blipFill rotWithShape="1">
            <a:blip r:embed="rId13">
              <a:alphaModFix/>
            </a:blip>
            <a:srcRect/>
            <a:stretch/>
          </p:blipFill>
          <p:spPr>
            <a:xfrm>
              <a:off x="8383467" y="3825366"/>
              <a:ext cx="324000" cy="107400"/>
            </a:xfrm>
            <a:prstGeom prst="rect">
              <a:avLst/>
            </a:prstGeom>
            <a:noFill/>
            <a:ln>
              <a:noFill/>
            </a:ln>
          </p:spPr>
        </p:pic>
        <p:pic>
          <p:nvPicPr>
            <p:cNvPr id="1263" name="Google Shape;1263;p115"/>
            <p:cNvPicPr preferRelativeResize="0"/>
            <p:nvPr/>
          </p:nvPicPr>
          <p:blipFill rotWithShape="1">
            <a:blip r:embed="rId14">
              <a:alphaModFix/>
            </a:blip>
            <a:srcRect/>
            <a:stretch/>
          </p:blipFill>
          <p:spPr>
            <a:xfrm>
              <a:off x="7947875" y="3825449"/>
              <a:ext cx="338700" cy="78000"/>
            </a:xfrm>
            <a:prstGeom prst="rect">
              <a:avLst/>
            </a:prstGeom>
            <a:noFill/>
            <a:ln>
              <a:noFill/>
            </a:ln>
          </p:spPr>
        </p:pic>
      </p:grpSp>
      <p:grpSp>
        <p:nvGrpSpPr>
          <p:cNvPr id="1264" name="Google Shape;1264;p115"/>
          <p:cNvGrpSpPr/>
          <p:nvPr/>
        </p:nvGrpSpPr>
        <p:grpSpPr>
          <a:xfrm>
            <a:off x="4966516" y="3913137"/>
            <a:ext cx="284641" cy="296678"/>
            <a:chOff x="7291460" y="3135159"/>
            <a:chExt cx="503700" cy="525000"/>
          </a:xfrm>
        </p:grpSpPr>
        <p:sp>
          <p:nvSpPr>
            <p:cNvPr id="1265" name="Google Shape;1265;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6" name="Google Shape;1266;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7" name="Google Shape;1267;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8" name="Google Shape;1268;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69" name="Google Shape;1269;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0" name="Google Shape;1270;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1" name="Google Shape;1271;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2" name="Google Shape;1272;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3" name="Google Shape;1273;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4" name="Google Shape;1274;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5" name="Google Shape;1275;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6" name="Google Shape;1276;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7" name="Google Shape;1277;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8" name="Google Shape;1278;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79" name="Google Shape;1279;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0" name="Google Shape;1280;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1" name="Google Shape;1281;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2" name="Google Shape;1282;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283" name="Google Shape;1283;p115"/>
          <p:cNvGrpSpPr/>
          <p:nvPr/>
        </p:nvGrpSpPr>
        <p:grpSpPr>
          <a:xfrm>
            <a:off x="5184292" y="3804635"/>
            <a:ext cx="284641" cy="296678"/>
            <a:chOff x="7291460" y="3135159"/>
            <a:chExt cx="503700" cy="525000"/>
          </a:xfrm>
        </p:grpSpPr>
        <p:sp>
          <p:nvSpPr>
            <p:cNvPr id="1284" name="Google Shape;1284;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5" name="Google Shape;1285;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6" name="Google Shape;1286;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7" name="Google Shape;1287;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8" name="Google Shape;1288;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89" name="Google Shape;1289;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0" name="Google Shape;1290;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1" name="Google Shape;1291;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2" name="Google Shape;1292;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3" name="Google Shape;1293;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4" name="Google Shape;1294;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5" name="Google Shape;1295;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6" name="Google Shape;1296;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7" name="Google Shape;1297;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8" name="Google Shape;1298;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299" name="Google Shape;1299;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0" name="Google Shape;1300;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1" name="Google Shape;1301;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02" name="Google Shape;1302;p115"/>
          <p:cNvGrpSpPr/>
          <p:nvPr/>
        </p:nvGrpSpPr>
        <p:grpSpPr>
          <a:xfrm>
            <a:off x="5346171" y="3662297"/>
            <a:ext cx="284641" cy="296678"/>
            <a:chOff x="7291460" y="3135159"/>
            <a:chExt cx="503700" cy="525000"/>
          </a:xfrm>
        </p:grpSpPr>
        <p:sp>
          <p:nvSpPr>
            <p:cNvPr id="1303" name="Google Shape;1303;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4" name="Google Shape;1304;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5" name="Google Shape;1305;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6" name="Google Shape;1306;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7" name="Google Shape;1307;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8" name="Google Shape;1308;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09" name="Google Shape;1309;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0" name="Google Shape;1310;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1" name="Google Shape;1311;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2" name="Google Shape;1312;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3" name="Google Shape;1313;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4" name="Google Shape;1314;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5" name="Google Shape;1315;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6" name="Google Shape;1316;p115"/>
            <p:cNvSpPr/>
            <p:nvPr/>
          </p:nvSpPr>
          <p:spPr>
            <a:xfrm>
              <a:off x="7291460" y="3135159"/>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7" name="Google Shape;1317;p115"/>
            <p:cNvSpPr/>
            <p:nvPr/>
          </p:nvSpPr>
          <p:spPr>
            <a:xfrm>
              <a:off x="7291460" y="3135159"/>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8" name="Google Shape;1318;p115"/>
            <p:cNvSpPr/>
            <p:nvPr/>
          </p:nvSpPr>
          <p:spPr>
            <a:xfrm>
              <a:off x="7291460" y="3345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19" name="Google Shape;1319;p115"/>
            <p:cNvSpPr/>
            <p:nvPr/>
          </p:nvSpPr>
          <p:spPr>
            <a:xfrm>
              <a:off x="7291460" y="3450157"/>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0" name="Google Shape;1320;p115"/>
            <p:cNvSpPr/>
            <p:nvPr/>
          </p:nvSpPr>
          <p:spPr>
            <a:xfrm>
              <a:off x="7291460" y="3240158"/>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F18F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21" name="Google Shape;1321;p115"/>
          <p:cNvGrpSpPr/>
          <p:nvPr/>
        </p:nvGrpSpPr>
        <p:grpSpPr>
          <a:xfrm>
            <a:off x="6973736" y="3340899"/>
            <a:ext cx="503700" cy="525000"/>
            <a:chOff x="6949921" y="2197956"/>
            <a:chExt cx="503700" cy="525000"/>
          </a:xfrm>
        </p:grpSpPr>
        <p:sp>
          <p:nvSpPr>
            <p:cNvPr id="1322" name="Google Shape;1322;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3" name="Google Shape;1323;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4" name="Google Shape;1324;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5" name="Google Shape;1325;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6" name="Google Shape;1326;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7" name="Google Shape;1327;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8" name="Google Shape;1328;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29" name="Google Shape;1329;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0" name="Google Shape;1330;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1" name="Google Shape;1331;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2" name="Google Shape;1332;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3" name="Google Shape;1333;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4" name="Google Shape;1334;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5" name="Google Shape;1335;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6" name="Google Shape;1336;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7" name="Google Shape;1337;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8" name="Google Shape;1338;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39" name="Google Shape;1339;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40" name="Google Shape;1340;p115"/>
          <p:cNvGrpSpPr/>
          <p:nvPr/>
        </p:nvGrpSpPr>
        <p:grpSpPr>
          <a:xfrm>
            <a:off x="7050061" y="3810024"/>
            <a:ext cx="503700" cy="525000"/>
            <a:chOff x="6949921" y="2197956"/>
            <a:chExt cx="503700" cy="525000"/>
          </a:xfrm>
        </p:grpSpPr>
        <p:sp>
          <p:nvSpPr>
            <p:cNvPr id="1341" name="Google Shape;1341;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2" name="Google Shape;1342;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3" name="Google Shape;1343;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4" name="Google Shape;1344;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5" name="Google Shape;1345;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6" name="Google Shape;1346;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7" name="Google Shape;1347;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8" name="Google Shape;1348;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49" name="Google Shape;1349;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0" name="Google Shape;1350;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1" name="Google Shape;1351;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2" name="Google Shape;1352;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3" name="Google Shape;1353;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solidFill>
              <a:srgbClr val="FFFFFF"/>
            </a:solidFill>
            <a:ln w="12700" cap="flat"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4" name="Google Shape;1354;p115"/>
            <p:cNvSpPr/>
            <p:nvPr/>
          </p:nvSpPr>
          <p:spPr>
            <a:xfrm>
              <a:off x="6949921" y="2197956"/>
              <a:ext cx="503700" cy="525000"/>
            </a:xfrm>
            <a:custGeom>
              <a:avLst/>
              <a:gdLst/>
              <a:ahLst/>
              <a:cxnLst/>
              <a:rect l="l" t="t" r="r" b="b"/>
              <a:pathLst>
                <a:path w="120000" h="120000" extrusionOk="0">
                  <a:moveTo>
                    <a:pt x="59958" y="0"/>
                  </a:moveTo>
                  <a:cubicBezTo>
                    <a:pt x="26858" y="0"/>
                    <a:pt x="0" y="10729"/>
                    <a:pt x="0" y="23984"/>
                  </a:cubicBezTo>
                  <a:lnTo>
                    <a:pt x="0" y="95936"/>
                  </a:lnTo>
                  <a:cubicBezTo>
                    <a:pt x="0" y="109191"/>
                    <a:pt x="26858" y="119921"/>
                    <a:pt x="59958" y="119921"/>
                  </a:cubicBezTo>
                  <a:cubicBezTo>
                    <a:pt x="93059" y="119921"/>
                    <a:pt x="119917" y="109191"/>
                    <a:pt x="119917" y="95936"/>
                  </a:cubicBezTo>
                  <a:lnTo>
                    <a:pt x="119917" y="23984"/>
                  </a:lnTo>
                  <a:cubicBezTo>
                    <a:pt x="119917" y="10729"/>
                    <a:pt x="93059" y="0"/>
                    <a:pt x="59958"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5" name="Google Shape;1355;p115"/>
            <p:cNvSpPr/>
            <p:nvPr/>
          </p:nvSpPr>
          <p:spPr>
            <a:xfrm>
              <a:off x="6949921" y="2197956"/>
              <a:ext cx="503700" cy="210000"/>
            </a:xfrm>
            <a:custGeom>
              <a:avLst/>
              <a:gdLst/>
              <a:ahLst/>
              <a:cxnLst/>
              <a:rect l="l" t="t" r="r" b="b"/>
              <a:pathLst>
                <a:path w="120000" h="120000" extrusionOk="0">
                  <a:moveTo>
                    <a:pt x="119917" y="59901"/>
                  </a:moveTo>
                  <a:cubicBezTo>
                    <a:pt x="119917" y="70935"/>
                    <a:pt x="117453" y="80394"/>
                    <a:pt x="111868" y="89852"/>
                  </a:cubicBezTo>
                  <a:cubicBezTo>
                    <a:pt x="106365" y="99507"/>
                    <a:pt x="99548" y="106206"/>
                    <a:pt x="89938" y="111724"/>
                  </a:cubicBezTo>
                  <a:cubicBezTo>
                    <a:pt x="80410" y="117241"/>
                    <a:pt x="70965" y="119802"/>
                    <a:pt x="59958" y="119802"/>
                  </a:cubicBezTo>
                  <a:cubicBezTo>
                    <a:pt x="48952" y="119802"/>
                    <a:pt x="39507" y="117241"/>
                    <a:pt x="29979" y="111724"/>
                  </a:cubicBezTo>
                  <a:cubicBezTo>
                    <a:pt x="20451" y="106206"/>
                    <a:pt x="13552" y="99507"/>
                    <a:pt x="8049" y="89852"/>
                  </a:cubicBezTo>
                  <a:cubicBezTo>
                    <a:pt x="2546" y="80394"/>
                    <a:pt x="0" y="70935"/>
                    <a:pt x="0" y="59901"/>
                  </a:cubicBezTo>
                  <a:cubicBezTo>
                    <a:pt x="0" y="48866"/>
                    <a:pt x="2546" y="39605"/>
                    <a:pt x="8049" y="29950"/>
                  </a:cubicBezTo>
                  <a:cubicBezTo>
                    <a:pt x="13552" y="20492"/>
                    <a:pt x="20451" y="13399"/>
                    <a:pt x="29979" y="7881"/>
                  </a:cubicBezTo>
                  <a:cubicBezTo>
                    <a:pt x="39507" y="2364"/>
                    <a:pt x="48952" y="0"/>
                    <a:pt x="59958" y="0"/>
                  </a:cubicBezTo>
                  <a:cubicBezTo>
                    <a:pt x="70965" y="0"/>
                    <a:pt x="80410" y="2364"/>
                    <a:pt x="89938" y="7881"/>
                  </a:cubicBezTo>
                  <a:cubicBezTo>
                    <a:pt x="99548" y="13399"/>
                    <a:pt x="106365" y="20492"/>
                    <a:pt x="111868" y="29950"/>
                  </a:cubicBezTo>
                  <a:cubicBezTo>
                    <a:pt x="117453" y="39605"/>
                    <a:pt x="119917" y="48866"/>
                    <a:pt x="119917" y="59901"/>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6" name="Google Shape;1356;p115"/>
            <p:cNvSpPr/>
            <p:nvPr/>
          </p:nvSpPr>
          <p:spPr>
            <a:xfrm>
              <a:off x="6949921" y="2407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7" name="Google Shape;1357;p115"/>
            <p:cNvSpPr/>
            <p:nvPr/>
          </p:nvSpPr>
          <p:spPr>
            <a:xfrm>
              <a:off x="6949921" y="2512951"/>
              <a:ext cx="503700" cy="105000"/>
            </a:xfrm>
            <a:custGeom>
              <a:avLst/>
              <a:gdLst/>
              <a:ahLst/>
              <a:cxnLst/>
              <a:rect l="l" t="t" r="r" b="b"/>
              <a:pathLst>
                <a:path w="120000" h="120000" extrusionOk="0">
                  <a:moveTo>
                    <a:pt x="119917" y="0"/>
                  </a:moveTo>
                  <a:cubicBezTo>
                    <a:pt x="119917" y="66098"/>
                    <a:pt x="93059" y="119606"/>
                    <a:pt x="59958" y="119606"/>
                  </a:cubicBezTo>
                  <a:cubicBezTo>
                    <a:pt x="26858" y="119606"/>
                    <a:pt x="0" y="66098"/>
                    <a:pt x="0" y="0"/>
                  </a:cubicBez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58" name="Google Shape;1358;p115"/>
            <p:cNvSpPr/>
            <p:nvPr/>
          </p:nvSpPr>
          <p:spPr>
            <a:xfrm>
              <a:off x="6949921" y="2302955"/>
              <a:ext cx="503700" cy="420000"/>
            </a:xfrm>
            <a:custGeom>
              <a:avLst/>
              <a:gdLst/>
              <a:ahLst/>
              <a:cxnLst/>
              <a:rect l="l" t="t" r="r" b="b"/>
              <a:pathLst>
                <a:path w="120000" h="120000" extrusionOk="0">
                  <a:moveTo>
                    <a:pt x="0" y="0"/>
                  </a:moveTo>
                  <a:lnTo>
                    <a:pt x="0" y="89926"/>
                  </a:lnTo>
                  <a:cubicBezTo>
                    <a:pt x="0" y="106491"/>
                    <a:pt x="26858" y="119901"/>
                    <a:pt x="59958" y="119901"/>
                  </a:cubicBezTo>
                  <a:cubicBezTo>
                    <a:pt x="93059" y="119901"/>
                    <a:pt x="119917" y="106491"/>
                    <a:pt x="119917" y="89926"/>
                  </a:cubicBezTo>
                  <a:lnTo>
                    <a:pt x="119917" y="0"/>
                  </a:lnTo>
                </a:path>
              </a:pathLst>
            </a:custGeom>
            <a:noFill/>
            <a:ln w="12700" cap="rnd" cmpd="sng">
              <a:solidFill>
                <a:srgbClr val="3588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359" name="Google Shape;1359;p115"/>
          <p:cNvGrpSpPr/>
          <p:nvPr/>
        </p:nvGrpSpPr>
        <p:grpSpPr>
          <a:xfrm>
            <a:off x="645378" y="2831380"/>
            <a:ext cx="352095" cy="357552"/>
            <a:chOff x="3201441" y="2457885"/>
            <a:chExt cx="611700" cy="611722"/>
          </a:xfrm>
        </p:grpSpPr>
        <p:sp>
          <p:nvSpPr>
            <p:cNvPr id="1360" name="Google Shape;1360;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lnTo>
                    <a:pt x="0" y="119607"/>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1" name="Google Shape;1361;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2" name="Google Shape;1362;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lnTo>
                    <a:pt x="0"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3" name="Google Shape;1363;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4" name="Google Shape;1364;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lnTo>
                    <a:pt x="119932"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5" name="Google Shape;1365;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6" name="Google Shape;1366;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7" name="Google Shape;1367;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8" name="Google Shape;1368;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69" name="Google Shape;1369;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0" name="Google Shape;1370;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1" name="Google Shape;1371;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2" name="Google Shape;1372;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3" name="Google Shape;1373;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4" name="Google Shape;1374;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5" name="Google Shape;1375;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6" name="Google Shape;1376;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7" name="Google Shape;1377;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8" name="Google Shape;1378;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79" name="Google Shape;1379;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0" name="Google Shape;1380;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1" name="Google Shape;1381;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2" name="Google Shape;1382;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3" name="Google Shape;1383;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4" name="Google Shape;1384;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5" name="Google Shape;1385;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6" name="Google Shape;1386;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7" name="Google Shape;1387;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8" name="Google Shape;1388;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89" name="Google Shape;1389;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0" name="Google Shape;1390;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1" name="Google Shape;1391;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2" name="Google Shape;1392;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lnTo>
                    <a:pt x="0" y="119607"/>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3" name="Google Shape;1393;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4" name="Google Shape;1394;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lnTo>
                    <a:pt x="0"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5" name="Google Shape;1395;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6" name="Google Shape;1396;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lnTo>
                    <a:pt x="119932"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7" name="Google Shape;1397;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8" name="Google Shape;1398;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9" name="Google Shape;1399;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0" name="Google Shape;1400;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1" name="Google Shape;1401;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2" name="Google Shape;1402;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3" name="Google Shape;1403;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4" name="Google Shape;1404;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5" name="Google Shape;1405;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6" name="Google Shape;1406;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7" name="Google Shape;1407;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8" name="Google Shape;1408;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9" name="Google Shape;1409;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0" name="Google Shape;1410;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1" name="Google Shape;1411;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2" name="Google Shape;1412;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3" name="Google Shape;1413;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4" name="Google Shape;1414;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5" name="Google Shape;1415;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6" name="Google Shape;1416;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7" name="Google Shape;1417;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8" name="Google Shape;1418;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9" name="Google Shape;1419;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0" name="Google Shape;1420;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1" name="Google Shape;1421;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2" name="Google Shape;1422;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3" name="Google Shape;1423;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4" name="Google Shape;1424;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lnTo>
                    <a:pt x="0" y="119607"/>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5" name="Google Shape;1425;p115"/>
            <p:cNvSpPr/>
            <p:nvPr/>
          </p:nvSpPr>
          <p:spPr>
            <a:xfrm>
              <a:off x="3201441" y="2457885"/>
              <a:ext cx="611700" cy="105000"/>
            </a:xfrm>
            <a:custGeom>
              <a:avLst/>
              <a:gdLst/>
              <a:ahLst/>
              <a:cxnLst/>
              <a:rect l="l" t="t" r="r" b="b"/>
              <a:pathLst>
                <a:path w="120000" h="120000" extrusionOk="0">
                  <a:moveTo>
                    <a:pt x="0" y="119607"/>
                  </a:moveTo>
                  <a:lnTo>
                    <a:pt x="20654" y="0"/>
                  </a:lnTo>
                  <a:lnTo>
                    <a:pt x="99277" y="0"/>
                  </a:lnTo>
                  <a:lnTo>
                    <a:pt x="119932" y="119607"/>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6" name="Google Shape;1426;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lnTo>
                    <a:pt x="0"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7" name="Google Shape;1427;p115"/>
            <p:cNvSpPr/>
            <p:nvPr/>
          </p:nvSpPr>
          <p:spPr>
            <a:xfrm>
              <a:off x="3201441" y="2900707"/>
              <a:ext cx="611700" cy="168900"/>
            </a:xfrm>
            <a:custGeom>
              <a:avLst/>
              <a:gdLst/>
              <a:ahLst/>
              <a:cxnLst/>
              <a:rect l="l" t="t" r="r" b="b"/>
              <a:pathLst>
                <a:path w="120000" h="120000" extrusionOk="0">
                  <a:moveTo>
                    <a:pt x="0" y="0"/>
                  </a:moveTo>
                  <a:lnTo>
                    <a:pt x="0" y="82285"/>
                  </a:lnTo>
                  <a:cubicBezTo>
                    <a:pt x="0" y="102857"/>
                    <a:pt x="4604" y="119755"/>
                    <a:pt x="10293" y="119755"/>
                  </a:cubicBezTo>
                  <a:lnTo>
                    <a:pt x="109571" y="119755"/>
                  </a:lnTo>
                  <a:cubicBezTo>
                    <a:pt x="115259" y="119755"/>
                    <a:pt x="119932" y="102857"/>
                    <a:pt x="119932" y="82285"/>
                  </a:cubicBezTo>
                  <a:lnTo>
                    <a:pt x="119932"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8" name="Google Shape;1428;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lnTo>
                    <a:pt x="119932" y="0"/>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29" name="Google Shape;1429;p115"/>
            <p:cNvSpPr/>
            <p:nvPr/>
          </p:nvSpPr>
          <p:spPr>
            <a:xfrm>
              <a:off x="3201441" y="2731797"/>
              <a:ext cx="611700" cy="168900"/>
            </a:xfrm>
            <a:custGeom>
              <a:avLst/>
              <a:gdLst/>
              <a:ahLst/>
              <a:cxnLst/>
              <a:rect l="l" t="t" r="r" b="b"/>
              <a:pathLst>
                <a:path w="120000" h="120000" extrusionOk="0">
                  <a:moveTo>
                    <a:pt x="119932" y="0"/>
                  </a:moveTo>
                  <a:lnTo>
                    <a:pt x="119932" y="119754"/>
                  </a:lnTo>
                  <a:lnTo>
                    <a:pt x="0" y="119754"/>
                  </a:lnTo>
                  <a:lnTo>
                    <a:pt x="0" y="0"/>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0" name="Google Shape;1430;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1" name="Google Shape;1431;p115"/>
            <p:cNvSpPr/>
            <p:nvPr/>
          </p:nvSpPr>
          <p:spPr>
            <a:xfrm>
              <a:off x="3244050" y="2774405"/>
              <a:ext cx="85200" cy="85200"/>
            </a:xfrm>
            <a:custGeom>
              <a:avLst/>
              <a:gdLst/>
              <a:ahLst/>
              <a:cxnLst/>
              <a:rect l="l" t="t" r="r" b="b"/>
              <a:pathLst>
                <a:path w="120000" h="120000" extrusionOk="0">
                  <a:moveTo>
                    <a:pt x="119510" y="59755"/>
                  </a:moveTo>
                  <a:cubicBezTo>
                    <a:pt x="119510" y="71020"/>
                    <a:pt x="117061" y="80326"/>
                    <a:pt x="111673" y="89632"/>
                  </a:cubicBezTo>
                  <a:cubicBezTo>
                    <a:pt x="106285" y="99428"/>
                    <a:pt x="98938" y="106285"/>
                    <a:pt x="89632" y="111673"/>
                  </a:cubicBezTo>
                  <a:cubicBezTo>
                    <a:pt x="79836" y="117061"/>
                    <a:pt x="70530" y="119510"/>
                    <a:pt x="59755" y="119510"/>
                  </a:cubicBezTo>
                  <a:cubicBezTo>
                    <a:pt x="48489" y="119510"/>
                    <a:pt x="39183" y="117061"/>
                    <a:pt x="29877" y="111673"/>
                  </a:cubicBezTo>
                  <a:cubicBezTo>
                    <a:pt x="20081" y="106285"/>
                    <a:pt x="13224" y="99428"/>
                    <a:pt x="7836" y="89632"/>
                  </a:cubicBezTo>
                  <a:cubicBezTo>
                    <a:pt x="2448" y="80326"/>
                    <a:pt x="0" y="71020"/>
                    <a:pt x="0" y="59755"/>
                  </a:cubicBezTo>
                  <a:cubicBezTo>
                    <a:pt x="0" y="48979"/>
                    <a:pt x="2448" y="39183"/>
                    <a:pt x="7836" y="29877"/>
                  </a:cubicBezTo>
                  <a:cubicBezTo>
                    <a:pt x="13224" y="20571"/>
                    <a:pt x="20081" y="13714"/>
                    <a:pt x="29877" y="7836"/>
                  </a:cubicBezTo>
                  <a:cubicBezTo>
                    <a:pt x="39183" y="2448"/>
                    <a:pt x="48979" y="0"/>
                    <a:pt x="59755" y="0"/>
                  </a:cubicBezTo>
                  <a:cubicBezTo>
                    <a:pt x="71020" y="0"/>
                    <a:pt x="79836" y="2448"/>
                    <a:pt x="89632" y="7836"/>
                  </a:cubicBezTo>
                  <a:cubicBezTo>
                    <a:pt x="98938" y="13714"/>
                    <a:pt x="106285" y="20571"/>
                    <a:pt x="111673" y="29877"/>
                  </a:cubicBezTo>
                  <a:cubicBezTo>
                    <a:pt x="117061" y="39183"/>
                    <a:pt x="119510" y="4897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2" name="Google Shape;1432;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3" name="Google Shape;1433;p115"/>
            <p:cNvSpPr/>
            <p:nvPr/>
          </p:nvSpPr>
          <p:spPr>
            <a:xfrm>
              <a:off x="3539264" y="2795708"/>
              <a:ext cx="42600" cy="42600"/>
            </a:xfrm>
            <a:custGeom>
              <a:avLst/>
              <a:gdLst/>
              <a:ahLst/>
              <a:cxnLst/>
              <a:rect l="l" t="t" r="r" b="b"/>
              <a:pathLst>
                <a:path w="120000" h="120000" extrusionOk="0">
                  <a:moveTo>
                    <a:pt x="119024" y="59512"/>
                  </a:moveTo>
                  <a:cubicBezTo>
                    <a:pt x="119024" y="70243"/>
                    <a:pt x="117073" y="80975"/>
                    <a:pt x="111219" y="89756"/>
                  </a:cubicBezTo>
                  <a:cubicBezTo>
                    <a:pt x="105365" y="99512"/>
                    <a:pt x="98536" y="105365"/>
                    <a:pt x="89756" y="111219"/>
                  </a:cubicBezTo>
                  <a:cubicBezTo>
                    <a:pt x="80000" y="117073"/>
                    <a:pt x="70243" y="119024"/>
                    <a:pt x="59512" y="119024"/>
                  </a:cubicBezTo>
                  <a:cubicBezTo>
                    <a:pt x="48780" y="119024"/>
                    <a:pt x="39024" y="117073"/>
                    <a:pt x="30243" y="111219"/>
                  </a:cubicBezTo>
                  <a:cubicBezTo>
                    <a:pt x="20487" y="105365"/>
                    <a:pt x="12682" y="99512"/>
                    <a:pt x="7804" y="89756"/>
                  </a:cubicBezTo>
                  <a:cubicBezTo>
                    <a:pt x="1951" y="80975"/>
                    <a:pt x="0" y="70243"/>
                    <a:pt x="0" y="59512"/>
                  </a:cubicBezTo>
                  <a:cubicBezTo>
                    <a:pt x="0" y="48780"/>
                    <a:pt x="1951" y="40000"/>
                    <a:pt x="7804" y="30243"/>
                  </a:cubicBezTo>
                  <a:cubicBezTo>
                    <a:pt x="12682" y="21463"/>
                    <a:pt x="20487" y="13658"/>
                    <a:pt x="30243" y="7804"/>
                  </a:cubicBezTo>
                  <a:cubicBezTo>
                    <a:pt x="39024" y="2926"/>
                    <a:pt x="48780" y="0"/>
                    <a:pt x="59512" y="0"/>
                  </a:cubicBezTo>
                  <a:cubicBezTo>
                    <a:pt x="70243" y="0"/>
                    <a:pt x="80000" y="2926"/>
                    <a:pt x="89756" y="7804"/>
                  </a:cubicBezTo>
                  <a:cubicBezTo>
                    <a:pt x="98536" y="13658"/>
                    <a:pt x="105365" y="21463"/>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4" name="Google Shape;1434;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5" name="Google Shape;1435;p115"/>
            <p:cNvSpPr/>
            <p:nvPr/>
          </p:nvSpPr>
          <p:spPr>
            <a:xfrm>
              <a:off x="3622957" y="2795708"/>
              <a:ext cx="42600" cy="42600"/>
            </a:xfrm>
            <a:custGeom>
              <a:avLst/>
              <a:gdLst/>
              <a:ahLst/>
              <a:cxnLst/>
              <a:rect l="l" t="t" r="r" b="b"/>
              <a:pathLst>
                <a:path w="120000" h="120000" extrusionOk="0">
                  <a:moveTo>
                    <a:pt x="119032" y="59512"/>
                  </a:moveTo>
                  <a:cubicBezTo>
                    <a:pt x="119032" y="70243"/>
                    <a:pt x="115161" y="80975"/>
                    <a:pt x="110322" y="89756"/>
                  </a:cubicBezTo>
                  <a:cubicBezTo>
                    <a:pt x="104516" y="99512"/>
                    <a:pt x="98709" y="105365"/>
                    <a:pt x="89032" y="111219"/>
                  </a:cubicBezTo>
                  <a:cubicBezTo>
                    <a:pt x="79354" y="117073"/>
                    <a:pt x="70645" y="119024"/>
                    <a:pt x="60000" y="119024"/>
                  </a:cubicBezTo>
                  <a:cubicBezTo>
                    <a:pt x="48387" y="119024"/>
                    <a:pt x="39677" y="117073"/>
                    <a:pt x="30000" y="111219"/>
                  </a:cubicBezTo>
                  <a:cubicBezTo>
                    <a:pt x="20322" y="105365"/>
                    <a:pt x="13548" y="99512"/>
                    <a:pt x="8709" y="89756"/>
                  </a:cubicBezTo>
                  <a:cubicBezTo>
                    <a:pt x="2903" y="80975"/>
                    <a:pt x="0" y="70243"/>
                    <a:pt x="0" y="59512"/>
                  </a:cubicBezTo>
                  <a:cubicBezTo>
                    <a:pt x="0" y="48780"/>
                    <a:pt x="2903" y="40000"/>
                    <a:pt x="8709" y="30243"/>
                  </a:cubicBezTo>
                  <a:cubicBezTo>
                    <a:pt x="13548" y="21463"/>
                    <a:pt x="20322" y="13658"/>
                    <a:pt x="30000" y="7804"/>
                  </a:cubicBezTo>
                  <a:cubicBezTo>
                    <a:pt x="39677" y="2926"/>
                    <a:pt x="48387" y="0"/>
                    <a:pt x="60000" y="0"/>
                  </a:cubicBezTo>
                  <a:cubicBezTo>
                    <a:pt x="70645" y="0"/>
                    <a:pt x="79354" y="2926"/>
                    <a:pt x="89032" y="7804"/>
                  </a:cubicBezTo>
                  <a:cubicBezTo>
                    <a:pt x="98709" y="13658"/>
                    <a:pt x="104516" y="21463"/>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6" name="Google Shape;1436;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7" name="Google Shape;1437;p115"/>
            <p:cNvSpPr/>
            <p:nvPr/>
          </p:nvSpPr>
          <p:spPr>
            <a:xfrm>
              <a:off x="3708176" y="2795708"/>
              <a:ext cx="42600" cy="42600"/>
            </a:xfrm>
            <a:custGeom>
              <a:avLst/>
              <a:gdLst/>
              <a:ahLst/>
              <a:cxnLst/>
              <a:rect l="l" t="t" r="r" b="b"/>
              <a:pathLst>
                <a:path w="120000" h="120000" extrusionOk="0">
                  <a:moveTo>
                    <a:pt x="119024" y="59512"/>
                  </a:moveTo>
                  <a:cubicBezTo>
                    <a:pt x="119024" y="70243"/>
                    <a:pt x="116097" y="80975"/>
                    <a:pt x="111219" y="89756"/>
                  </a:cubicBezTo>
                  <a:cubicBezTo>
                    <a:pt x="105365" y="99512"/>
                    <a:pt x="97560" y="105365"/>
                    <a:pt x="88780" y="111219"/>
                  </a:cubicBezTo>
                  <a:cubicBezTo>
                    <a:pt x="79024" y="117073"/>
                    <a:pt x="70243" y="119024"/>
                    <a:pt x="59512" y="119024"/>
                  </a:cubicBezTo>
                  <a:cubicBezTo>
                    <a:pt x="48780" y="119024"/>
                    <a:pt x="38048" y="117073"/>
                    <a:pt x="29268" y="111219"/>
                  </a:cubicBezTo>
                  <a:cubicBezTo>
                    <a:pt x="19512" y="105365"/>
                    <a:pt x="13658" y="99512"/>
                    <a:pt x="7804" y="89756"/>
                  </a:cubicBezTo>
                  <a:cubicBezTo>
                    <a:pt x="1951" y="80975"/>
                    <a:pt x="0" y="70243"/>
                    <a:pt x="0" y="59512"/>
                  </a:cubicBezTo>
                  <a:cubicBezTo>
                    <a:pt x="0" y="48780"/>
                    <a:pt x="1951" y="40000"/>
                    <a:pt x="7804" y="30243"/>
                  </a:cubicBezTo>
                  <a:cubicBezTo>
                    <a:pt x="13658" y="21463"/>
                    <a:pt x="19512" y="13658"/>
                    <a:pt x="29268" y="7804"/>
                  </a:cubicBezTo>
                  <a:cubicBezTo>
                    <a:pt x="38048" y="2926"/>
                    <a:pt x="48780" y="0"/>
                    <a:pt x="59512" y="0"/>
                  </a:cubicBezTo>
                  <a:cubicBezTo>
                    <a:pt x="70243" y="0"/>
                    <a:pt x="79024" y="2926"/>
                    <a:pt x="88780" y="7804"/>
                  </a:cubicBezTo>
                  <a:cubicBezTo>
                    <a:pt x="97560" y="13658"/>
                    <a:pt x="105365" y="21463"/>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8" name="Google Shape;1438;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39" name="Google Shape;1439;p115"/>
            <p:cNvSpPr/>
            <p:nvPr/>
          </p:nvSpPr>
          <p:spPr>
            <a:xfrm>
              <a:off x="3539264" y="2963098"/>
              <a:ext cx="42600" cy="42600"/>
            </a:xfrm>
            <a:custGeom>
              <a:avLst/>
              <a:gdLst/>
              <a:ahLst/>
              <a:cxnLst/>
              <a:rect l="l" t="t" r="r" b="b"/>
              <a:pathLst>
                <a:path w="120000" h="120000" extrusionOk="0">
                  <a:moveTo>
                    <a:pt x="119024" y="59512"/>
                  </a:moveTo>
                  <a:cubicBezTo>
                    <a:pt x="119024" y="70243"/>
                    <a:pt x="117073" y="80000"/>
                    <a:pt x="111219" y="88780"/>
                  </a:cubicBezTo>
                  <a:cubicBezTo>
                    <a:pt x="105365" y="98536"/>
                    <a:pt x="98536" y="106341"/>
                    <a:pt x="89756" y="111219"/>
                  </a:cubicBezTo>
                  <a:cubicBezTo>
                    <a:pt x="80000" y="117073"/>
                    <a:pt x="70243" y="119024"/>
                    <a:pt x="59512" y="119024"/>
                  </a:cubicBezTo>
                  <a:cubicBezTo>
                    <a:pt x="48780" y="119024"/>
                    <a:pt x="39024" y="117073"/>
                    <a:pt x="30243" y="111219"/>
                  </a:cubicBezTo>
                  <a:cubicBezTo>
                    <a:pt x="20487" y="106341"/>
                    <a:pt x="12682" y="98536"/>
                    <a:pt x="7804" y="88780"/>
                  </a:cubicBezTo>
                  <a:cubicBezTo>
                    <a:pt x="1951" y="80000"/>
                    <a:pt x="0" y="71219"/>
                    <a:pt x="0" y="59512"/>
                  </a:cubicBezTo>
                  <a:cubicBezTo>
                    <a:pt x="0" y="48780"/>
                    <a:pt x="1951" y="39024"/>
                    <a:pt x="7804" y="29268"/>
                  </a:cubicBezTo>
                  <a:cubicBezTo>
                    <a:pt x="12682" y="19512"/>
                    <a:pt x="20487" y="13658"/>
                    <a:pt x="30243" y="7804"/>
                  </a:cubicBezTo>
                  <a:cubicBezTo>
                    <a:pt x="39024" y="2926"/>
                    <a:pt x="48780" y="0"/>
                    <a:pt x="59512" y="0"/>
                  </a:cubicBezTo>
                  <a:cubicBezTo>
                    <a:pt x="70243" y="0"/>
                    <a:pt x="80000" y="2926"/>
                    <a:pt x="89756" y="7804"/>
                  </a:cubicBezTo>
                  <a:cubicBezTo>
                    <a:pt x="98536" y="13658"/>
                    <a:pt x="105365" y="19512"/>
                    <a:pt x="111219" y="29268"/>
                  </a:cubicBezTo>
                  <a:cubicBezTo>
                    <a:pt x="117073"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0" name="Google Shape;1440;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1" name="Google Shape;1441;p115"/>
            <p:cNvSpPr/>
            <p:nvPr/>
          </p:nvSpPr>
          <p:spPr>
            <a:xfrm>
              <a:off x="3622957" y="2963098"/>
              <a:ext cx="42600" cy="42600"/>
            </a:xfrm>
            <a:custGeom>
              <a:avLst/>
              <a:gdLst/>
              <a:ahLst/>
              <a:cxnLst/>
              <a:rect l="l" t="t" r="r" b="b"/>
              <a:pathLst>
                <a:path w="120000" h="120000" extrusionOk="0">
                  <a:moveTo>
                    <a:pt x="119032" y="59512"/>
                  </a:moveTo>
                  <a:cubicBezTo>
                    <a:pt x="119032" y="70243"/>
                    <a:pt x="115161" y="80000"/>
                    <a:pt x="110322" y="88780"/>
                  </a:cubicBezTo>
                  <a:cubicBezTo>
                    <a:pt x="104516" y="98536"/>
                    <a:pt x="98709" y="106341"/>
                    <a:pt x="89032" y="111219"/>
                  </a:cubicBezTo>
                  <a:cubicBezTo>
                    <a:pt x="79354" y="117073"/>
                    <a:pt x="70645" y="119024"/>
                    <a:pt x="60000" y="119024"/>
                  </a:cubicBezTo>
                  <a:cubicBezTo>
                    <a:pt x="48387" y="119024"/>
                    <a:pt x="39677" y="117073"/>
                    <a:pt x="30000" y="111219"/>
                  </a:cubicBezTo>
                  <a:cubicBezTo>
                    <a:pt x="20322" y="106341"/>
                    <a:pt x="13548" y="98536"/>
                    <a:pt x="8709" y="88780"/>
                  </a:cubicBezTo>
                  <a:cubicBezTo>
                    <a:pt x="2903" y="80000"/>
                    <a:pt x="0" y="71219"/>
                    <a:pt x="0" y="59512"/>
                  </a:cubicBezTo>
                  <a:cubicBezTo>
                    <a:pt x="0" y="48780"/>
                    <a:pt x="2903" y="39024"/>
                    <a:pt x="8709" y="29268"/>
                  </a:cubicBezTo>
                  <a:cubicBezTo>
                    <a:pt x="13548" y="19512"/>
                    <a:pt x="20322" y="13658"/>
                    <a:pt x="30000" y="7804"/>
                  </a:cubicBezTo>
                  <a:cubicBezTo>
                    <a:pt x="39677" y="2926"/>
                    <a:pt x="48387" y="0"/>
                    <a:pt x="60000" y="0"/>
                  </a:cubicBezTo>
                  <a:cubicBezTo>
                    <a:pt x="70645" y="0"/>
                    <a:pt x="79354" y="2926"/>
                    <a:pt x="89032" y="7804"/>
                  </a:cubicBezTo>
                  <a:cubicBezTo>
                    <a:pt x="98709" y="13658"/>
                    <a:pt x="104516" y="19512"/>
                    <a:pt x="110322" y="29268"/>
                  </a:cubicBezTo>
                  <a:cubicBezTo>
                    <a:pt x="115161" y="39024"/>
                    <a:pt x="119032" y="47804"/>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2" name="Google Shape;1442;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3" name="Google Shape;1443;p115"/>
            <p:cNvSpPr/>
            <p:nvPr/>
          </p:nvSpPr>
          <p:spPr>
            <a:xfrm>
              <a:off x="3708176" y="2963098"/>
              <a:ext cx="42600" cy="42600"/>
            </a:xfrm>
            <a:custGeom>
              <a:avLst/>
              <a:gdLst/>
              <a:ahLst/>
              <a:cxnLst/>
              <a:rect l="l" t="t" r="r" b="b"/>
              <a:pathLst>
                <a:path w="120000" h="120000" extrusionOk="0">
                  <a:moveTo>
                    <a:pt x="119024" y="59512"/>
                  </a:moveTo>
                  <a:cubicBezTo>
                    <a:pt x="119024" y="70243"/>
                    <a:pt x="116097" y="80000"/>
                    <a:pt x="111219" y="88780"/>
                  </a:cubicBezTo>
                  <a:cubicBezTo>
                    <a:pt x="105365" y="98536"/>
                    <a:pt x="97560" y="106341"/>
                    <a:pt x="88780" y="111219"/>
                  </a:cubicBezTo>
                  <a:cubicBezTo>
                    <a:pt x="79024" y="117073"/>
                    <a:pt x="70243" y="119024"/>
                    <a:pt x="59512" y="119024"/>
                  </a:cubicBezTo>
                  <a:cubicBezTo>
                    <a:pt x="48780" y="119024"/>
                    <a:pt x="38048" y="117073"/>
                    <a:pt x="29268" y="111219"/>
                  </a:cubicBezTo>
                  <a:cubicBezTo>
                    <a:pt x="19512" y="106341"/>
                    <a:pt x="13658" y="98536"/>
                    <a:pt x="7804" y="88780"/>
                  </a:cubicBezTo>
                  <a:cubicBezTo>
                    <a:pt x="1951" y="80000"/>
                    <a:pt x="0" y="71219"/>
                    <a:pt x="0" y="59512"/>
                  </a:cubicBezTo>
                  <a:cubicBezTo>
                    <a:pt x="0" y="48780"/>
                    <a:pt x="1951" y="39024"/>
                    <a:pt x="7804" y="29268"/>
                  </a:cubicBezTo>
                  <a:cubicBezTo>
                    <a:pt x="13658" y="19512"/>
                    <a:pt x="19512" y="13658"/>
                    <a:pt x="29268" y="7804"/>
                  </a:cubicBezTo>
                  <a:cubicBezTo>
                    <a:pt x="38048" y="2926"/>
                    <a:pt x="48780" y="0"/>
                    <a:pt x="59512" y="0"/>
                  </a:cubicBezTo>
                  <a:cubicBezTo>
                    <a:pt x="70243" y="0"/>
                    <a:pt x="79024" y="2926"/>
                    <a:pt x="88780" y="7804"/>
                  </a:cubicBezTo>
                  <a:cubicBezTo>
                    <a:pt x="97560" y="13658"/>
                    <a:pt x="105365" y="19512"/>
                    <a:pt x="111219" y="29268"/>
                  </a:cubicBezTo>
                  <a:cubicBezTo>
                    <a:pt x="116097" y="39024"/>
                    <a:pt x="119024" y="47804"/>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4" name="Google Shape;1444;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5" name="Google Shape;1445;p115"/>
            <p:cNvSpPr/>
            <p:nvPr/>
          </p:nvSpPr>
          <p:spPr>
            <a:xfrm>
              <a:off x="3244050" y="2943316"/>
              <a:ext cx="85200" cy="85200"/>
            </a:xfrm>
            <a:custGeom>
              <a:avLst/>
              <a:gdLst/>
              <a:ahLst/>
              <a:cxnLst/>
              <a:rect l="l" t="t" r="r" b="b"/>
              <a:pathLst>
                <a:path w="120000" h="120000" extrusionOk="0">
                  <a:moveTo>
                    <a:pt x="119510" y="59755"/>
                  </a:moveTo>
                  <a:cubicBezTo>
                    <a:pt x="119510" y="70530"/>
                    <a:pt x="117061" y="80326"/>
                    <a:pt x="111673" y="89632"/>
                  </a:cubicBezTo>
                  <a:cubicBezTo>
                    <a:pt x="106285" y="99428"/>
                    <a:pt x="98938" y="106285"/>
                    <a:pt x="89632" y="111673"/>
                  </a:cubicBezTo>
                  <a:cubicBezTo>
                    <a:pt x="79836" y="117551"/>
                    <a:pt x="70530" y="119510"/>
                    <a:pt x="59755" y="119510"/>
                  </a:cubicBezTo>
                  <a:cubicBezTo>
                    <a:pt x="48489" y="119510"/>
                    <a:pt x="39183" y="117551"/>
                    <a:pt x="29877" y="111673"/>
                  </a:cubicBezTo>
                  <a:cubicBezTo>
                    <a:pt x="20081" y="106285"/>
                    <a:pt x="13224" y="99428"/>
                    <a:pt x="7836" y="89632"/>
                  </a:cubicBezTo>
                  <a:cubicBezTo>
                    <a:pt x="2448" y="80326"/>
                    <a:pt x="0" y="71020"/>
                    <a:pt x="0" y="59755"/>
                  </a:cubicBezTo>
                  <a:cubicBezTo>
                    <a:pt x="0" y="48979"/>
                    <a:pt x="2448" y="39673"/>
                    <a:pt x="7836" y="29877"/>
                  </a:cubicBezTo>
                  <a:cubicBezTo>
                    <a:pt x="13224" y="20571"/>
                    <a:pt x="20081" y="13224"/>
                    <a:pt x="29877" y="7836"/>
                  </a:cubicBezTo>
                  <a:cubicBezTo>
                    <a:pt x="39183" y="2448"/>
                    <a:pt x="48979" y="0"/>
                    <a:pt x="59755" y="0"/>
                  </a:cubicBezTo>
                  <a:cubicBezTo>
                    <a:pt x="71020" y="0"/>
                    <a:pt x="79836" y="2448"/>
                    <a:pt x="89632" y="7836"/>
                  </a:cubicBezTo>
                  <a:cubicBezTo>
                    <a:pt x="98938" y="13224"/>
                    <a:pt x="106285" y="20571"/>
                    <a:pt x="111673" y="29877"/>
                  </a:cubicBezTo>
                  <a:cubicBezTo>
                    <a:pt x="117061" y="39673"/>
                    <a:pt x="119510" y="48489"/>
                    <a:pt x="119510" y="59755"/>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6" name="Google Shape;1446;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7" name="Google Shape;1447;p115"/>
            <p:cNvSpPr/>
            <p:nvPr/>
          </p:nvSpPr>
          <p:spPr>
            <a:xfrm>
              <a:off x="3201441" y="2562883"/>
              <a:ext cx="611700" cy="168900"/>
            </a:xfrm>
            <a:custGeom>
              <a:avLst/>
              <a:gdLst/>
              <a:ahLst/>
              <a:cxnLst/>
              <a:rect l="l" t="t" r="r" b="b"/>
              <a:pathLst>
                <a:path w="120000" h="120000" extrusionOk="0">
                  <a:moveTo>
                    <a:pt x="59932" y="119755"/>
                  </a:moveTo>
                  <a:lnTo>
                    <a:pt x="0" y="119755"/>
                  </a:lnTo>
                  <a:lnTo>
                    <a:pt x="0" y="0"/>
                  </a:lnTo>
                  <a:lnTo>
                    <a:pt x="119932" y="0"/>
                  </a:lnTo>
                  <a:lnTo>
                    <a:pt x="119932" y="119755"/>
                  </a:lnTo>
                  <a:lnTo>
                    <a:pt x="59932" y="119755"/>
                  </a:ln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8" name="Google Shape;1448;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49" name="Google Shape;1449;p115"/>
            <p:cNvSpPr/>
            <p:nvPr/>
          </p:nvSpPr>
          <p:spPr>
            <a:xfrm>
              <a:off x="3244050" y="2605491"/>
              <a:ext cx="85200" cy="85200"/>
            </a:xfrm>
            <a:custGeom>
              <a:avLst/>
              <a:gdLst/>
              <a:ahLst/>
              <a:cxnLst/>
              <a:rect l="l" t="t" r="r" b="b"/>
              <a:pathLst>
                <a:path w="120000" h="120000" extrusionOk="0">
                  <a:moveTo>
                    <a:pt x="119510" y="59512"/>
                  </a:moveTo>
                  <a:cubicBezTo>
                    <a:pt x="119510" y="70731"/>
                    <a:pt x="117061" y="80000"/>
                    <a:pt x="111673" y="89268"/>
                  </a:cubicBezTo>
                  <a:cubicBezTo>
                    <a:pt x="106285" y="99024"/>
                    <a:pt x="98938" y="105853"/>
                    <a:pt x="89632" y="111219"/>
                  </a:cubicBezTo>
                  <a:cubicBezTo>
                    <a:pt x="79836" y="116585"/>
                    <a:pt x="70530" y="119512"/>
                    <a:pt x="59755" y="119512"/>
                  </a:cubicBezTo>
                  <a:cubicBezTo>
                    <a:pt x="48489" y="119512"/>
                    <a:pt x="39183" y="116585"/>
                    <a:pt x="29877" y="111219"/>
                  </a:cubicBezTo>
                  <a:cubicBezTo>
                    <a:pt x="20081" y="105853"/>
                    <a:pt x="13224" y="99024"/>
                    <a:pt x="7836" y="89268"/>
                  </a:cubicBezTo>
                  <a:cubicBezTo>
                    <a:pt x="2448" y="80000"/>
                    <a:pt x="0" y="70731"/>
                    <a:pt x="0" y="59512"/>
                  </a:cubicBezTo>
                  <a:cubicBezTo>
                    <a:pt x="0" y="48780"/>
                    <a:pt x="2448" y="39512"/>
                    <a:pt x="7836" y="29756"/>
                  </a:cubicBezTo>
                  <a:cubicBezTo>
                    <a:pt x="13224" y="20487"/>
                    <a:pt x="20081" y="14146"/>
                    <a:pt x="29877" y="8292"/>
                  </a:cubicBezTo>
                  <a:cubicBezTo>
                    <a:pt x="39183" y="2926"/>
                    <a:pt x="48979" y="0"/>
                    <a:pt x="59755" y="0"/>
                  </a:cubicBezTo>
                  <a:cubicBezTo>
                    <a:pt x="71020" y="0"/>
                    <a:pt x="79836" y="2926"/>
                    <a:pt x="89632" y="8292"/>
                  </a:cubicBezTo>
                  <a:cubicBezTo>
                    <a:pt x="98938" y="14146"/>
                    <a:pt x="106285" y="20487"/>
                    <a:pt x="111673" y="29756"/>
                  </a:cubicBezTo>
                  <a:cubicBezTo>
                    <a:pt x="117061" y="39512"/>
                    <a:pt x="119510" y="48780"/>
                    <a:pt x="119510"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0" name="Google Shape;1450;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1" name="Google Shape;1451;p115"/>
            <p:cNvSpPr/>
            <p:nvPr/>
          </p:nvSpPr>
          <p:spPr>
            <a:xfrm>
              <a:off x="3539264" y="2626798"/>
              <a:ext cx="42600" cy="42600"/>
            </a:xfrm>
            <a:custGeom>
              <a:avLst/>
              <a:gdLst/>
              <a:ahLst/>
              <a:cxnLst/>
              <a:rect l="l" t="t" r="r" b="b"/>
              <a:pathLst>
                <a:path w="120000" h="120000" extrusionOk="0">
                  <a:moveTo>
                    <a:pt x="119024" y="59512"/>
                  </a:moveTo>
                  <a:cubicBezTo>
                    <a:pt x="119024" y="71219"/>
                    <a:pt x="117073" y="80000"/>
                    <a:pt x="111219" y="89756"/>
                  </a:cubicBezTo>
                  <a:cubicBezTo>
                    <a:pt x="105365" y="99512"/>
                    <a:pt x="98536" y="106341"/>
                    <a:pt x="89756" y="111219"/>
                  </a:cubicBezTo>
                  <a:cubicBezTo>
                    <a:pt x="80000" y="117073"/>
                    <a:pt x="70243" y="119024"/>
                    <a:pt x="59512" y="119024"/>
                  </a:cubicBezTo>
                  <a:cubicBezTo>
                    <a:pt x="48780" y="119024"/>
                    <a:pt x="39024" y="117073"/>
                    <a:pt x="30243" y="111219"/>
                  </a:cubicBezTo>
                  <a:cubicBezTo>
                    <a:pt x="20487" y="106341"/>
                    <a:pt x="12682" y="99512"/>
                    <a:pt x="7804" y="89756"/>
                  </a:cubicBezTo>
                  <a:cubicBezTo>
                    <a:pt x="1951" y="80000"/>
                    <a:pt x="0" y="71219"/>
                    <a:pt x="0" y="59512"/>
                  </a:cubicBezTo>
                  <a:cubicBezTo>
                    <a:pt x="0" y="48780"/>
                    <a:pt x="1951" y="40000"/>
                    <a:pt x="7804" y="30243"/>
                  </a:cubicBezTo>
                  <a:cubicBezTo>
                    <a:pt x="12682" y="20487"/>
                    <a:pt x="20487" y="14634"/>
                    <a:pt x="30243" y="8780"/>
                  </a:cubicBezTo>
                  <a:cubicBezTo>
                    <a:pt x="39024" y="3902"/>
                    <a:pt x="48780" y="0"/>
                    <a:pt x="59512" y="0"/>
                  </a:cubicBezTo>
                  <a:cubicBezTo>
                    <a:pt x="70243" y="0"/>
                    <a:pt x="80000" y="3902"/>
                    <a:pt x="89756" y="8780"/>
                  </a:cubicBezTo>
                  <a:cubicBezTo>
                    <a:pt x="98536" y="14634"/>
                    <a:pt x="105365" y="20487"/>
                    <a:pt x="111219" y="30243"/>
                  </a:cubicBezTo>
                  <a:cubicBezTo>
                    <a:pt x="117073"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2" name="Google Shape;1452;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3" name="Google Shape;1453;p115"/>
            <p:cNvSpPr/>
            <p:nvPr/>
          </p:nvSpPr>
          <p:spPr>
            <a:xfrm>
              <a:off x="3622957" y="2626798"/>
              <a:ext cx="42600" cy="42600"/>
            </a:xfrm>
            <a:custGeom>
              <a:avLst/>
              <a:gdLst/>
              <a:ahLst/>
              <a:cxnLst/>
              <a:rect l="l" t="t" r="r" b="b"/>
              <a:pathLst>
                <a:path w="120000" h="120000" extrusionOk="0">
                  <a:moveTo>
                    <a:pt x="119032" y="59512"/>
                  </a:moveTo>
                  <a:cubicBezTo>
                    <a:pt x="119032" y="71219"/>
                    <a:pt x="115161" y="80000"/>
                    <a:pt x="110322" y="89756"/>
                  </a:cubicBezTo>
                  <a:cubicBezTo>
                    <a:pt x="104516" y="99512"/>
                    <a:pt x="98709" y="106341"/>
                    <a:pt x="89032" y="111219"/>
                  </a:cubicBezTo>
                  <a:cubicBezTo>
                    <a:pt x="79354" y="117073"/>
                    <a:pt x="70645" y="119024"/>
                    <a:pt x="60000" y="119024"/>
                  </a:cubicBezTo>
                  <a:cubicBezTo>
                    <a:pt x="48387" y="119024"/>
                    <a:pt x="39677" y="117073"/>
                    <a:pt x="30000" y="111219"/>
                  </a:cubicBezTo>
                  <a:cubicBezTo>
                    <a:pt x="20322" y="106341"/>
                    <a:pt x="13548" y="99512"/>
                    <a:pt x="8709" y="89756"/>
                  </a:cubicBezTo>
                  <a:cubicBezTo>
                    <a:pt x="2903" y="80000"/>
                    <a:pt x="0" y="71219"/>
                    <a:pt x="0" y="59512"/>
                  </a:cubicBezTo>
                  <a:cubicBezTo>
                    <a:pt x="0" y="48780"/>
                    <a:pt x="2903" y="40000"/>
                    <a:pt x="8709" y="30243"/>
                  </a:cubicBezTo>
                  <a:cubicBezTo>
                    <a:pt x="13548" y="20487"/>
                    <a:pt x="20322" y="14634"/>
                    <a:pt x="30000" y="8780"/>
                  </a:cubicBezTo>
                  <a:cubicBezTo>
                    <a:pt x="39677" y="3902"/>
                    <a:pt x="48387" y="0"/>
                    <a:pt x="60000" y="0"/>
                  </a:cubicBezTo>
                  <a:cubicBezTo>
                    <a:pt x="70645" y="0"/>
                    <a:pt x="79354" y="3902"/>
                    <a:pt x="89032" y="8780"/>
                  </a:cubicBezTo>
                  <a:cubicBezTo>
                    <a:pt x="98709" y="14634"/>
                    <a:pt x="104516" y="20487"/>
                    <a:pt x="110322" y="30243"/>
                  </a:cubicBezTo>
                  <a:cubicBezTo>
                    <a:pt x="115161" y="40000"/>
                    <a:pt x="119032" y="48780"/>
                    <a:pt x="119032"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4" name="Google Shape;1454;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solidFill>
              <a:srgbClr val="FFFFFF"/>
            </a:solidFill>
            <a:ln w="12700" cap="flat"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55" name="Google Shape;1455;p115"/>
            <p:cNvSpPr/>
            <p:nvPr/>
          </p:nvSpPr>
          <p:spPr>
            <a:xfrm>
              <a:off x="3708176" y="2626798"/>
              <a:ext cx="42600" cy="42600"/>
            </a:xfrm>
            <a:custGeom>
              <a:avLst/>
              <a:gdLst/>
              <a:ahLst/>
              <a:cxnLst/>
              <a:rect l="l" t="t" r="r" b="b"/>
              <a:pathLst>
                <a:path w="120000" h="120000" extrusionOk="0">
                  <a:moveTo>
                    <a:pt x="119024" y="59512"/>
                  </a:moveTo>
                  <a:cubicBezTo>
                    <a:pt x="119024" y="71219"/>
                    <a:pt x="116097" y="80000"/>
                    <a:pt x="111219" y="89756"/>
                  </a:cubicBezTo>
                  <a:cubicBezTo>
                    <a:pt x="105365" y="99512"/>
                    <a:pt x="97560" y="106341"/>
                    <a:pt x="88780" y="111219"/>
                  </a:cubicBezTo>
                  <a:cubicBezTo>
                    <a:pt x="79024" y="117073"/>
                    <a:pt x="70243" y="119024"/>
                    <a:pt x="59512" y="119024"/>
                  </a:cubicBezTo>
                  <a:cubicBezTo>
                    <a:pt x="48780" y="119024"/>
                    <a:pt x="38048" y="117073"/>
                    <a:pt x="29268" y="111219"/>
                  </a:cubicBezTo>
                  <a:cubicBezTo>
                    <a:pt x="19512" y="106341"/>
                    <a:pt x="13658" y="99512"/>
                    <a:pt x="7804" y="89756"/>
                  </a:cubicBezTo>
                  <a:cubicBezTo>
                    <a:pt x="1951" y="80000"/>
                    <a:pt x="0" y="71219"/>
                    <a:pt x="0" y="59512"/>
                  </a:cubicBezTo>
                  <a:cubicBezTo>
                    <a:pt x="0" y="48780"/>
                    <a:pt x="1951" y="40000"/>
                    <a:pt x="7804" y="30243"/>
                  </a:cubicBezTo>
                  <a:cubicBezTo>
                    <a:pt x="13658" y="20487"/>
                    <a:pt x="19512" y="14634"/>
                    <a:pt x="29268" y="8780"/>
                  </a:cubicBezTo>
                  <a:cubicBezTo>
                    <a:pt x="38048" y="3902"/>
                    <a:pt x="48780" y="0"/>
                    <a:pt x="59512" y="0"/>
                  </a:cubicBezTo>
                  <a:cubicBezTo>
                    <a:pt x="70243" y="0"/>
                    <a:pt x="79024" y="3902"/>
                    <a:pt x="88780" y="8780"/>
                  </a:cubicBezTo>
                  <a:cubicBezTo>
                    <a:pt x="97560" y="14634"/>
                    <a:pt x="105365" y="20487"/>
                    <a:pt x="111219" y="30243"/>
                  </a:cubicBezTo>
                  <a:cubicBezTo>
                    <a:pt x="116097" y="40000"/>
                    <a:pt x="119024" y="48780"/>
                    <a:pt x="119024" y="59512"/>
                  </a:cubicBezTo>
                </a:path>
              </a:pathLst>
            </a:custGeom>
            <a:noFill/>
            <a:ln w="12700" cap="rnd" cmpd="sng">
              <a:solidFill>
                <a:srgbClr val="A64D7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grpSp>
      <p:sp>
        <p:nvSpPr>
          <p:cNvPr id="1456" name="Google Shape;1456;p115"/>
          <p:cNvSpPr txBox="1"/>
          <p:nvPr/>
        </p:nvSpPr>
        <p:spPr>
          <a:xfrm>
            <a:off x="208975" y="981288"/>
            <a:ext cx="1544400" cy="276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Containers / Virtualization</a:t>
            </a:r>
            <a:endParaRPr sz="1400" b="1" i="0" u="none" strike="noStrike" cap="none">
              <a:solidFill>
                <a:srgbClr val="000000"/>
              </a:solidFill>
              <a:latin typeface="Arial"/>
              <a:ea typeface="Arial"/>
              <a:cs typeface="Arial"/>
              <a:sym typeface="Arial"/>
            </a:endParaRPr>
          </a:p>
        </p:txBody>
      </p:sp>
      <p:pic>
        <p:nvPicPr>
          <p:cNvPr id="1457" name="Google Shape;1457;p115"/>
          <p:cNvPicPr preferRelativeResize="0"/>
          <p:nvPr/>
        </p:nvPicPr>
        <p:blipFill rotWithShape="1">
          <a:blip r:embed="rId15">
            <a:alphaModFix/>
          </a:blip>
          <a:srcRect/>
          <a:stretch/>
        </p:blipFill>
        <p:spPr>
          <a:xfrm>
            <a:off x="5353463" y="1190328"/>
            <a:ext cx="1088100" cy="237900"/>
          </a:xfrm>
          <a:prstGeom prst="rect">
            <a:avLst/>
          </a:prstGeom>
          <a:noFill/>
          <a:ln>
            <a:noFill/>
          </a:ln>
        </p:spPr>
      </p:pic>
      <p:pic>
        <p:nvPicPr>
          <p:cNvPr id="1458" name="Google Shape;1458;p115"/>
          <p:cNvPicPr preferRelativeResize="0"/>
          <p:nvPr/>
        </p:nvPicPr>
        <p:blipFill rotWithShape="1">
          <a:blip r:embed="rId16">
            <a:alphaModFix/>
          </a:blip>
          <a:srcRect/>
          <a:stretch/>
        </p:blipFill>
        <p:spPr>
          <a:xfrm>
            <a:off x="5079563" y="1963264"/>
            <a:ext cx="858300" cy="210900"/>
          </a:xfrm>
          <a:prstGeom prst="rect">
            <a:avLst/>
          </a:prstGeom>
          <a:noFill/>
          <a:ln>
            <a:noFill/>
          </a:ln>
        </p:spPr>
      </p:pic>
      <p:pic>
        <p:nvPicPr>
          <p:cNvPr id="1459" name="Google Shape;1459;p115"/>
          <p:cNvPicPr preferRelativeResize="0"/>
          <p:nvPr/>
        </p:nvPicPr>
        <p:blipFill rotWithShape="1">
          <a:blip r:embed="rId17">
            <a:alphaModFix/>
          </a:blip>
          <a:srcRect/>
          <a:stretch/>
        </p:blipFill>
        <p:spPr>
          <a:xfrm>
            <a:off x="5999788" y="809413"/>
            <a:ext cx="495900" cy="264600"/>
          </a:xfrm>
          <a:prstGeom prst="rect">
            <a:avLst/>
          </a:prstGeom>
          <a:noFill/>
          <a:ln>
            <a:noFill/>
          </a:ln>
        </p:spPr>
      </p:pic>
      <p:pic>
        <p:nvPicPr>
          <p:cNvPr id="1460" name="Google Shape;1460;p115"/>
          <p:cNvPicPr preferRelativeResize="0"/>
          <p:nvPr/>
        </p:nvPicPr>
        <p:blipFill rotWithShape="1">
          <a:blip r:embed="rId18">
            <a:alphaModFix/>
          </a:blip>
          <a:srcRect/>
          <a:stretch/>
        </p:blipFill>
        <p:spPr>
          <a:xfrm>
            <a:off x="4624463" y="1344127"/>
            <a:ext cx="584400" cy="294000"/>
          </a:xfrm>
          <a:prstGeom prst="rect">
            <a:avLst/>
          </a:prstGeom>
          <a:noFill/>
          <a:ln>
            <a:noFill/>
          </a:ln>
        </p:spPr>
      </p:pic>
      <p:pic>
        <p:nvPicPr>
          <p:cNvPr id="1461" name="Google Shape;1461;p115"/>
          <p:cNvPicPr preferRelativeResize="0"/>
          <p:nvPr/>
        </p:nvPicPr>
        <p:blipFill rotWithShape="1">
          <a:blip r:embed="rId19">
            <a:alphaModFix/>
          </a:blip>
          <a:srcRect/>
          <a:stretch/>
        </p:blipFill>
        <p:spPr>
          <a:xfrm>
            <a:off x="4576438" y="1737978"/>
            <a:ext cx="663000" cy="125400"/>
          </a:xfrm>
          <a:prstGeom prst="rect">
            <a:avLst/>
          </a:prstGeom>
          <a:noFill/>
          <a:ln>
            <a:noFill/>
          </a:ln>
        </p:spPr>
      </p:pic>
      <p:pic>
        <p:nvPicPr>
          <p:cNvPr id="1462" name="Google Shape;1462;p115"/>
          <p:cNvPicPr preferRelativeResize="0"/>
          <p:nvPr/>
        </p:nvPicPr>
        <p:blipFill rotWithShape="1">
          <a:blip r:embed="rId20">
            <a:alphaModFix/>
          </a:blip>
          <a:srcRect/>
          <a:stretch/>
        </p:blipFill>
        <p:spPr>
          <a:xfrm>
            <a:off x="4545888" y="1155938"/>
            <a:ext cx="663000" cy="88500"/>
          </a:xfrm>
          <a:prstGeom prst="rect">
            <a:avLst/>
          </a:prstGeom>
          <a:noFill/>
          <a:ln>
            <a:noFill/>
          </a:ln>
        </p:spPr>
      </p:pic>
      <p:pic>
        <p:nvPicPr>
          <p:cNvPr id="1463" name="Google Shape;1463;p115"/>
          <p:cNvPicPr preferRelativeResize="0"/>
          <p:nvPr/>
        </p:nvPicPr>
        <p:blipFill rotWithShape="1">
          <a:blip r:embed="rId21">
            <a:alphaModFix/>
          </a:blip>
          <a:srcRect/>
          <a:stretch/>
        </p:blipFill>
        <p:spPr>
          <a:xfrm>
            <a:off x="5482027" y="1455163"/>
            <a:ext cx="555600" cy="126900"/>
          </a:xfrm>
          <a:prstGeom prst="rect">
            <a:avLst/>
          </a:prstGeom>
          <a:noFill/>
          <a:ln>
            <a:noFill/>
          </a:ln>
        </p:spPr>
      </p:pic>
      <p:pic>
        <p:nvPicPr>
          <p:cNvPr id="1464" name="Google Shape;1464;p115"/>
          <p:cNvPicPr preferRelativeResize="0"/>
          <p:nvPr/>
        </p:nvPicPr>
        <p:blipFill rotWithShape="1">
          <a:blip r:embed="rId22">
            <a:alphaModFix/>
          </a:blip>
          <a:srcRect/>
          <a:stretch/>
        </p:blipFill>
        <p:spPr>
          <a:xfrm>
            <a:off x="8171526" y="1678122"/>
            <a:ext cx="759600" cy="185100"/>
          </a:xfrm>
          <a:prstGeom prst="rect">
            <a:avLst/>
          </a:prstGeom>
          <a:noFill/>
          <a:ln>
            <a:noFill/>
          </a:ln>
        </p:spPr>
      </p:pic>
      <p:pic>
        <p:nvPicPr>
          <p:cNvPr id="1465" name="Google Shape;1465;p115"/>
          <p:cNvPicPr preferRelativeResize="0"/>
          <p:nvPr/>
        </p:nvPicPr>
        <p:blipFill rotWithShape="1">
          <a:blip r:embed="rId23">
            <a:alphaModFix/>
          </a:blip>
          <a:srcRect/>
          <a:stretch/>
        </p:blipFill>
        <p:spPr>
          <a:xfrm>
            <a:off x="4775652" y="2221238"/>
            <a:ext cx="712500" cy="261300"/>
          </a:xfrm>
          <a:prstGeom prst="rect">
            <a:avLst/>
          </a:prstGeom>
          <a:noFill/>
          <a:ln>
            <a:noFill/>
          </a:ln>
        </p:spPr>
      </p:pic>
      <p:pic>
        <p:nvPicPr>
          <p:cNvPr id="1466" name="Google Shape;1466;p115"/>
          <p:cNvPicPr preferRelativeResize="0"/>
          <p:nvPr/>
        </p:nvPicPr>
        <p:blipFill rotWithShape="1">
          <a:blip r:embed="rId24">
            <a:alphaModFix/>
          </a:blip>
          <a:srcRect/>
          <a:stretch/>
        </p:blipFill>
        <p:spPr>
          <a:xfrm>
            <a:off x="5647540" y="2558827"/>
            <a:ext cx="939300" cy="205200"/>
          </a:xfrm>
          <a:prstGeom prst="rect">
            <a:avLst/>
          </a:prstGeom>
          <a:noFill/>
          <a:ln>
            <a:noFill/>
          </a:ln>
        </p:spPr>
      </p:pic>
      <p:pic>
        <p:nvPicPr>
          <p:cNvPr id="1467" name="Google Shape;1467;p115"/>
          <p:cNvPicPr preferRelativeResize="0"/>
          <p:nvPr/>
        </p:nvPicPr>
        <p:blipFill rotWithShape="1">
          <a:blip r:embed="rId25">
            <a:alphaModFix/>
          </a:blip>
          <a:srcRect/>
          <a:stretch/>
        </p:blipFill>
        <p:spPr>
          <a:xfrm>
            <a:off x="4702763" y="2529613"/>
            <a:ext cx="858300" cy="143100"/>
          </a:xfrm>
          <a:prstGeom prst="rect">
            <a:avLst/>
          </a:prstGeom>
          <a:noFill/>
          <a:ln>
            <a:noFill/>
          </a:ln>
        </p:spPr>
      </p:pic>
      <p:pic>
        <p:nvPicPr>
          <p:cNvPr id="1468" name="Google Shape;1468;p115"/>
          <p:cNvPicPr preferRelativeResize="0"/>
          <p:nvPr/>
        </p:nvPicPr>
        <p:blipFill rotWithShape="1">
          <a:blip r:embed="rId26">
            <a:alphaModFix/>
          </a:blip>
          <a:srcRect/>
          <a:stretch/>
        </p:blipFill>
        <p:spPr>
          <a:xfrm>
            <a:off x="6363200" y="2402789"/>
            <a:ext cx="503700" cy="204600"/>
          </a:xfrm>
          <a:prstGeom prst="rect">
            <a:avLst/>
          </a:prstGeom>
          <a:noFill/>
          <a:ln>
            <a:noFill/>
          </a:ln>
        </p:spPr>
      </p:pic>
      <p:pic>
        <p:nvPicPr>
          <p:cNvPr id="1469" name="Google Shape;1469;p115"/>
          <p:cNvPicPr preferRelativeResize="0"/>
          <p:nvPr/>
        </p:nvPicPr>
        <p:blipFill rotWithShape="1">
          <a:blip r:embed="rId27">
            <a:alphaModFix/>
          </a:blip>
          <a:srcRect/>
          <a:stretch/>
        </p:blipFill>
        <p:spPr>
          <a:xfrm>
            <a:off x="6091188" y="1400949"/>
            <a:ext cx="663000" cy="202500"/>
          </a:xfrm>
          <a:prstGeom prst="rect">
            <a:avLst/>
          </a:prstGeom>
          <a:noFill/>
          <a:ln>
            <a:noFill/>
          </a:ln>
        </p:spPr>
      </p:pic>
      <p:pic>
        <p:nvPicPr>
          <p:cNvPr id="1470" name="Google Shape;1470;p115"/>
          <p:cNvPicPr preferRelativeResize="0"/>
          <p:nvPr/>
        </p:nvPicPr>
        <p:blipFill rotWithShape="1">
          <a:blip r:embed="rId28">
            <a:alphaModFix/>
          </a:blip>
          <a:srcRect/>
          <a:stretch/>
        </p:blipFill>
        <p:spPr>
          <a:xfrm>
            <a:off x="6339188" y="1044678"/>
            <a:ext cx="858300" cy="248400"/>
          </a:xfrm>
          <a:prstGeom prst="rect">
            <a:avLst/>
          </a:prstGeom>
          <a:noFill/>
          <a:ln>
            <a:noFill/>
          </a:ln>
        </p:spPr>
      </p:pic>
      <p:pic>
        <p:nvPicPr>
          <p:cNvPr id="1471" name="Google Shape;1471;p115"/>
          <p:cNvPicPr preferRelativeResize="0"/>
          <p:nvPr/>
        </p:nvPicPr>
        <p:blipFill rotWithShape="1">
          <a:blip r:embed="rId29">
            <a:alphaModFix/>
          </a:blip>
          <a:srcRect/>
          <a:stretch/>
        </p:blipFill>
        <p:spPr>
          <a:xfrm>
            <a:off x="5422425" y="1040990"/>
            <a:ext cx="703200" cy="207900"/>
          </a:xfrm>
          <a:prstGeom prst="rect">
            <a:avLst/>
          </a:prstGeom>
          <a:noFill/>
          <a:ln>
            <a:noFill/>
          </a:ln>
        </p:spPr>
      </p:pic>
      <p:sp>
        <p:nvSpPr>
          <p:cNvPr id="1472" name="Google Shape;1472;p115"/>
          <p:cNvSpPr txBox="1"/>
          <p:nvPr/>
        </p:nvSpPr>
        <p:spPr>
          <a:xfrm>
            <a:off x="3916505" y="1823688"/>
            <a:ext cx="1088100" cy="3387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Infrastructure Applications</a:t>
            </a:r>
            <a:endParaRPr sz="1400" b="0" i="0" u="none" strike="noStrike" cap="none">
              <a:solidFill>
                <a:srgbClr val="000000"/>
              </a:solidFill>
              <a:latin typeface="Arial"/>
              <a:ea typeface="Arial"/>
              <a:cs typeface="Arial"/>
              <a:sym typeface="Arial"/>
            </a:endParaRPr>
          </a:p>
        </p:txBody>
      </p:sp>
      <p:sp>
        <p:nvSpPr>
          <p:cNvPr id="1473" name="Google Shape;1473;p115"/>
          <p:cNvSpPr txBox="1"/>
          <p:nvPr/>
        </p:nvSpPr>
        <p:spPr>
          <a:xfrm>
            <a:off x="4203248" y="3415825"/>
            <a:ext cx="1342200" cy="3387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Modern databases &amp; storage</a:t>
            </a:r>
            <a:endParaRPr sz="1400" b="0" i="0" u="none" strike="noStrike" cap="none">
              <a:solidFill>
                <a:srgbClr val="000000"/>
              </a:solidFill>
              <a:latin typeface="Arial"/>
              <a:ea typeface="Arial"/>
              <a:cs typeface="Arial"/>
              <a:sym typeface="Arial"/>
            </a:endParaRPr>
          </a:p>
        </p:txBody>
      </p:sp>
      <p:pic>
        <p:nvPicPr>
          <p:cNvPr id="1474" name="Google Shape;1474;p115"/>
          <p:cNvPicPr preferRelativeResize="0"/>
          <p:nvPr/>
        </p:nvPicPr>
        <p:blipFill rotWithShape="1">
          <a:blip r:embed="rId30">
            <a:alphaModFix/>
          </a:blip>
          <a:srcRect/>
          <a:stretch/>
        </p:blipFill>
        <p:spPr>
          <a:xfrm>
            <a:off x="1086001" y="1579499"/>
            <a:ext cx="296100" cy="300000"/>
          </a:xfrm>
          <a:prstGeom prst="rect">
            <a:avLst/>
          </a:prstGeom>
          <a:noFill/>
          <a:ln>
            <a:noFill/>
          </a:ln>
        </p:spPr>
      </p:pic>
      <p:pic>
        <p:nvPicPr>
          <p:cNvPr id="1475" name="Google Shape;1475;p115"/>
          <p:cNvPicPr preferRelativeResize="0"/>
          <p:nvPr/>
        </p:nvPicPr>
        <p:blipFill rotWithShape="1">
          <a:blip r:embed="rId31">
            <a:alphaModFix/>
          </a:blip>
          <a:srcRect/>
          <a:stretch/>
        </p:blipFill>
        <p:spPr>
          <a:xfrm>
            <a:off x="5406301" y="4569775"/>
            <a:ext cx="344700" cy="218100"/>
          </a:xfrm>
          <a:prstGeom prst="rect">
            <a:avLst/>
          </a:prstGeom>
          <a:noFill/>
          <a:ln>
            <a:noFill/>
          </a:ln>
        </p:spPr>
      </p:pic>
      <p:pic>
        <p:nvPicPr>
          <p:cNvPr id="1476" name="Google Shape;1476;p115"/>
          <p:cNvPicPr preferRelativeResize="0"/>
          <p:nvPr/>
        </p:nvPicPr>
        <p:blipFill rotWithShape="1">
          <a:blip r:embed="rId32">
            <a:alphaModFix/>
          </a:blip>
          <a:srcRect/>
          <a:stretch/>
        </p:blipFill>
        <p:spPr>
          <a:xfrm>
            <a:off x="5011337" y="4565875"/>
            <a:ext cx="389700" cy="122700"/>
          </a:xfrm>
          <a:prstGeom prst="rect">
            <a:avLst/>
          </a:prstGeom>
          <a:noFill/>
          <a:ln>
            <a:noFill/>
          </a:ln>
        </p:spPr>
      </p:pic>
      <p:pic>
        <p:nvPicPr>
          <p:cNvPr id="1477" name="Google Shape;1477;p115"/>
          <p:cNvPicPr preferRelativeResize="0"/>
          <p:nvPr/>
        </p:nvPicPr>
        <p:blipFill rotWithShape="1">
          <a:blip r:embed="rId33">
            <a:alphaModFix/>
          </a:blip>
          <a:srcRect/>
          <a:stretch/>
        </p:blipFill>
        <p:spPr>
          <a:xfrm>
            <a:off x="6807638" y="1318899"/>
            <a:ext cx="543900" cy="135900"/>
          </a:xfrm>
          <a:prstGeom prst="rect">
            <a:avLst/>
          </a:prstGeom>
          <a:noFill/>
          <a:ln>
            <a:noFill/>
          </a:ln>
        </p:spPr>
      </p:pic>
      <p:pic>
        <p:nvPicPr>
          <p:cNvPr id="1478" name="Google Shape;1478;p115"/>
          <p:cNvPicPr preferRelativeResize="0"/>
          <p:nvPr/>
        </p:nvPicPr>
        <p:blipFill rotWithShape="1">
          <a:blip r:embed="rId34">
            <a:alphaModFix/>
          </a:blip>
          <a:srcRect/>
          <a:stretch/>
        </p:blipFill>
        <p:spPr>
          <a:xfrm>
            <a:off x="5756200" y="4601175"/>
            <a:ext cx="434400" cy="274800"/>
          </a:xfrm>
          <a:prstGeom prst="rect">
            <a:avLst/>
          </a:prstGeom>
          <a:noFill/>
          <a:ln>
            <a:noFill/>
          </a:ln>
        </p:spPr>
      </p:pic>
      <p:pic>
        <p:nvPicPr>
          <p:cNvPr id="1479" name="Google Shape;1479;p115"/>
          <p:cNvPicPr preferRelativeResize="0"/>
          <p:nvPr/>
        </p:nvPicPr>
        <p:blipFill rotWithShape="1">
          <a:blip r:embed="rId35">
            <a:alphaModFix/>
          </a:blip>
          <a:srcRect/>
          <a:stretch/>
        </p:blipFill>
        <p:spPr>
          <a:xfrm>
            <a:off x="5676962" y="3866275"/>
            <a:ext cx="389700" cy="218100"/>
          </a:xfrm>
          <a:prstGeom prst="rect">
            <a:avLst/>
          </a:prstGeom>
          <a:noFill/>
          <a:ln>
            <a:noFill/>
          </a:ln>
        </p:spPr>
      </p:pic>
      <p:sp>
        <p:nvSpPr>
          <p:cNvPr id="1480" name="Google Shape;1480;p115"/>
          <p:cNvSpPr txBox="1"/>
          <p:nvPr/>
        </p:nvSpPr>
        <p:spPr>
          <a:xfrm>
            <a:off x="1959886" y="2588088"/>
            <a:ext cx="1342200" cy="3387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SaaS Services</a:t>
            </a:r>
            <a:endParaRPr sz="1400" b="0" i="0" u="none" strike="noStrike" cap="none">
              <a:solidFill>
                <a:srgbClr val="000000"/>
              </a:solidFill>
              <a:latin typeface="Arial"/>
              <a:ea typeface="Arial"/>
              <a:cs typeface="Arial"/>
              <a:sym typeface="Arial"/>
            </a:endParaRPr>
          </a:p>
        </p:txBody>
      </p:sp>
      <p:pic>
        <p:nvPicPr>
          <p:cNvPr id="1481" name="Google Shape;1481;p115"/>
          <p:cNvPicPr preferRelativeResize="0"/>
          <p:nvPr/>
        </p:nvPicPr>
        <p:blipFill rotWithShape="1">
          <a:blip r:embed="rId36">
            <a:alphaModFix/>
          </a:blip>
          <a:srcRect/>
          <a:stretch/>
        </p:blipFill>
        <p:spPr>
          <a:xfrm>
            <a:off x="6483663" y="2109975"/>
            <a:ext cx="434400" cy="154800"/>
          </a:xfrm>
          <a:prstGeom prst="rect">
            <a:avLst/>
          </a:prstGeom>
          <a:noFill/>
          <a:ln>
            <a:noFill/>
          </a:ln>
        </p:spPr>
      </p:pic>
      <p:pic>
        <p:nvPicPr>
          <p:cNvPr id="1482" name="Google Shape;1482;p115"/>
          <p:cNvPicPr preferRelativeResize="0"/>
          <p:nvPr/>
        </p:nvPicPr>
        <p:blipFill rotWithShape="1">
          <a:blip r:embed="rId37">
            <a:alphaModFix/>
          </a:blip>
          <a:srcRect/>
          <a:stretch/>
        </p:blipFill>
        <p:spPr>
          <a:xfrm>
            <a:off x="5917975" y="4227072"/>
            <a:ext cx="434400" cy="117600"/>
          </a:xfrm>
          <a:prstGeom prst="rect">
            <a:avLst/>
          </a:prstGeom>
          <a:noFill/>
          <a:ln>
            <a:noFill/>
          </a:ln>
        </p:spPr>
      </p:pic>
      <p:pic>
        <p:nvPicPr>
          <p:cNvPr id="1483" name="Google Shape;1483;p115"/>
          <p:cNvPicPr preferRelativeResize="0"/>
          <p:nvPr/>
        </p:nvPicPr>
        <p:blipFill rotWithShape="1">
          <a:blip r:embed="rId38">
            <a:alphaModFix/>
          </a:blip>
          <a:srcRect/>
          <a:stretch/>
        </p:blipFill>
        <p:spPr>
          <a:xfrm>
            <a:off x="6175089" y="4372014"/>
            <a:ext cx="389700" cy="248100"/>
          </a:xfrm>
          <a:prstGeom prst="rect">
            <a:avLst/>
          </a:prstGeom>
          <a:noFill/>
          <a:ln>
            <a:noFill/>
          </a:ln>
        </p:spPr>
      </p:pic>
      <p:pic>
        <p:nvPicPr>
          <p:cNvPr id="1484" name="Google Shape;1484;p115"/>
          <p:cNvPicPr preferRelativeResize="0"/>
          <p:nvPr/>
        </p:nvPicPr>
        <p:blipFill rotWithShape="1">
          <a:blip r:embed="rId39">
            <a:alphaModFix/>
          </a:blip>
          <a:srcRect/>
          <a:stretch/>
        </p:blipFill>
        <p:spPr>
          <a:xfrm>
            <a:off x="2052449" y="3212318"/>
            <a:ext cx="284700" cy="222900"/>
          </a:xfrm>
          <a:prstGeom prst="rect">
            <a:avLst/>
          </a:prstGeom>
          <a:noFill/>
          <a:ln>
            <a:noFill/>
          </a:ln>
        </p:spPr>
      </p:pic>
      <p:pic>
        <p:nvPicPr>
          <p:cNvPr id="1485" name="Google Shape;1485;p115"/>
          <p:cNvPicPr preferRelativeResize="0"/>
          <p:nvPr/>
        </p:nvPicPr>
        <p:blipFill rotWithShape="1">
          <a:blip r:embed="rId40">
            <a:alphaModFix/>
          </a:blip>
          <a:srcRect/>
          <a:stretch/>
        </p:blipFill>
        <p:spPr>
          <a:xfrm>
            <a:off x="2888024" y="3217825"/>
            <a:ext cx="584400" cy="204600"/>
          </a:xfrm>
          <a:prstGeom prst="rect">
            <a:avLst/>
          </a:prstGeom>
          <a:noFill/>
          <a:ln>
            <a:noFill/>
          </a:ln>
        </p:spPr>
      </p:pic>
      <p:pic>
        <p:nvPicPr>
          <p:cNvPr id="1486" name="Google Shape;1486;p115"/>
          <p:cNvPicPr preferRelativeResize="0"/>
          <p:nvPr/>
        </p:nvPicPr>
        <p:blipFill rotWithShape="1">
          <a:blip r:embed="rId41">
            <a:alphaModFix/>
          </a:blip>
          <a:srcRect/>
          <a:stretch/>
        </p:blipFill>
        <p:spPr>
          <a:xfrm>
            <a:off x="3120615" y="3495546"/>
            <a:ext cx="344700" cy="262500"/>
          </a:xfrm>
          <a:prstGeom prst="rect">
            <a:avLst/>
          </a:prstGeom>
          <a:noFill/>
          <a:ln>
            <a:noFill/>
          </a:ln>
        </p:spPr>
      </p:pic>
      <p:pic>
        <p:nvPicPr>
          <p:cNvPr id="1487" name="Google Shape;1487;p115"/>
          <p:cNvPicPr preferRelativeResize="0"/>
          <p:nvPr/>
        </p:nvPicPr>
        <p:blipFill rotWithShape="1">
          <a:blip r:embed="rId42">
            <a:alphaModFix/>
          </a:blip>
          <a:srcRect/>
          <a:stretch/>
        </p:blipFill>
        <p:spPr>
          <a:xfrm>
            <a:off x="2279352" y="3470777"/>
            <a:ext cx="344700" cy="344700"/>
          </a:xfrm>
          <a:prstGeom prst="rect">
            <a:avLst/>
          </a:prstGeom>
          <a:noFill/>
          <a:ln>
            <a:noFill/>
          </a:ln>
        </p:spPr>
      </p:pic>
      <p:pic>
        <p:nvPicPr>
          <p:cNvPr id="1488" name="Google Shape;1488;p115"/>
          <p:cNvPicPr preferRelativeResize="0"/>
          <p:nvPr/>
        </p:nvPicPr>
        <p:blipFill rotWithShape="1">
          <a:blip r:embed="rId43">
            <a:alphaModFix/>
          </a:blip>
          <a:srcRect/>
          <a:stretch/>
        </p:blipFill>
        <p:spPr>
          <a:xfrm>
            <a:off x="2673627" y="3603739"/>
            <a:ext cx="284700" cy="284700"/>
          </a:xfrm>
          <a:prstGeom prst="rect">
            <a:avLst/>
          </a:prstGeom>
          <a:noFill/>
          <a:ln>
            <a:noFill/>
          </a:ln>
        </p:spPr>
      </p:pic>
      <p:pic>
        <p:nvPicPr>
          <p:cNvPr id="1489" name="Google Shape;1489;p115"/>
          <p:cNvPicPr preferRelativeResize="0"/>
          <p:nvPr/>
        </p:nvPicPr>
        <p:blipFill rotWithShape="1">
          <a:blip r:embed="rId44">
            <a:alphaModFix/>
          </a:blip>
          <a:srcRect/>
          <a:stretch/>
        </p:blipFill>
        <p:spPr>
          <a:xfrm>
            <a:off x="3302077" y="4630361"/>
            <a:ext cx="712500" cy="236400"/>
          </a:xfrm>
          <a:prstGeom prst="rect">
            <a:avLst/>
          </a:prstGeom>
          <a:noFill/>
          <a:ln>
            <a:noFill/>
          </a:ln>
        </p:spPr>
      </p:pic>
      <p:pic>
        <p:nvPicPr>
          <p:cNvPr id="1490" name="Google Shape;1490;p115"/>
          <p:cNvPicPr preferRelativeResize="0"/>
          <p:nvPr/>
        </p:nvPicPr>
        <p:blipFill rotWithShape="1">
          <a:blip r:embed="rId45">
            <a:alphaModFix/>
          </a:blip>
          <a:srcRect/>
          <a:stretch/>
        </p:blipFill>
        <p:spPr>
          <a:xfrm>
            <a:off x="2888060" y="4324034"/>
            <a:ext cx="584400" cy="264900"/>
          </a:xfrm>
          <a:prstGeom prst="rect">
            <a:avLst/>
          </a:prstGeom>
          <a:noFill/>
          <a:ln>
            <a:noFill/>
          </a:ln>
        </p:spPr>
      </p:pic>
      <p:pic>
        <p:nvPicPr>
          <p:cNvPr id="1491" name="Google Shape;1491;p115"/>
          <p:cNvPicPr preferRelativeResize="0"/>
          <p:nvPr/>
        </p:nvPicPr>
        <p:blipFill rotWithShape="1">
          <a:blip r:embed="rId46">
            <a:alphaModFix/>
          </a:blip>
          <a:srcRect/>
          <a:stretch/>
        </p:blipFill>
        <p:spPr>
          <a:xfrm>
            <a:off x="2323663" y="3696589"/>
            <a:ext cx="344700" cy="347700"/>
          </a:xfrm>
          <a:prstGeom prst="rect">
            <a:avLst/>
          </a:prstGeom>
          <a:noFill/>
          <a:ln>
            <a:noFill/>
          </a:ln>
        </p:spPr>
      </p:pic>
      <p:pic>
        <p:nvPicPr>
          <p:cNvPr id="1492" name="Google Shape;1492;p115"/>
          <p:cNvPicPr preferRelativeResize="0"/>
          <p:nvPr/>
        </p:nvPicPr>
        <p:blipFill rotWithShape="1">
          <a:blip r:embed="rId47">
            <a:alphaModFix/>
          </a:blip>
          <a:srcRect/>
          <a:stretch/>
        </p:blipFill>
        <p:spPr>
          <a:xfrm>
            <a:off x="3480863" y="4166888"/>
            <a:ext cx="389700" cy="403200"/>
          </a:xfrm>
          <a:prstGeom prst="rect">
            <a:avLst/>
          </a:prstGeom>
          <a:noFill/>
          <a:ln>
            <a:noFill/>
          </a:ln>
        </p:spPr>
      </p:pic>
      <p:grpSp>
        <p:nvGrpSpPr>
          <p:cNvPr id="1493" name="Google Shape;1493;p115"/>
          <p:cNvGrpSpPr/>
          <p:nvPr/>
        </p:nvGrpSpPr>
        <p:grpSpPr>
          <a:xfrm>
            <a:off x="3631747" y="1177307"/>
            <a:ext cx="344665" cy="352078"/>
            <a:chOff x="1718608" y="2295097"/>
            <a:chExt cx="195300" cy="199500"/>
          </a:xfrm>
        </p:grpSpPr>
        <p:sp>
          <p:nvSpPr>
            <p:cNvPr id="1494" name="Google Shape;1494;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495" name="Google Shape;1495;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496" name="Google Shape;1496;p115"/>
          <p:cNvGrpSpPr/>
          <p:nvPr/>
        </p:nvGrpSpPr>
        <p:grpSpPr>
          <a:xfrm>
            <a:off x="3345485" y="1412782"/>
            <a:ext cx="344665" cy="352078"/>
            <a:chOff x="1718608" y="2295097"/>
            <a:chExt cx="195300" cy="199500"/>
          </a:xfrm>
        </p:grpSpPr>
        <p:sp>
          <p:nvSpPr>
            <p:cNvPr id="1497" name="Google Shape;1497;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498" name="Google Shape;1498;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499" name="Google Shape;1499;p115"/>
          <p:cNvGrpSpPr/>
          <p:nvPr/>
        </p:nvGrpSpPr>
        <p:grpSpPr>
          <a:xfrm>
            <a:off x="3916497" y="1257794"/>
            <a:ext cx="344665" cy="352078"/>
            <a:chOff x="1718608" y="2295097"/>
            <a:chExt cx="195300" cy="199500"/>
          </a:xfrm>
        </p:grpSpPr>
        <p:sp>
          <p:nvSpPr>
            <p:cNvPr id="1500" name="Google Shape;1500;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501" name="Google Shape;1501;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502" name="Google Shape;1502;p115"/>
          <p:cNvGrpSpPr/>
          <p:nvPr/>
        </p:nvGrpSpPr>
        <p:grpSpPr>
          <a:xfrm>
            <a:off x="3818147" y="1412782"/>
            <a:ext cx="344665" cy="352078"/>
            <a:chOff x="1718608" y="2295097"/>
            <a:chExt cx="195300" cy="199500"/>
          </a:xfrm>
        </p:grpSpPr>
        <p:sp>
          <p:nvSpPr>
            <p:cNvPr id="1503" name="Google Shape;1503;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504" name="Google Shape;1504;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grpSp>
        <p:nvGrpSpPr>
          <p:cNvPr id="1505" name="Google Shape;1505;p115"/>
          <p:cNvGrpSpPr/>
          <p:nvPr/>
        </p:nvGrpSpPr>
        <p:grpSpPr>
          <a:xfrm>
            <a:off x="3619785" y="1512382"/>
            <a:ext cx="344665" cy="352078"/>
            <a:chOff x="1718608" y="2295097"/>
            <a:chExt cx="195300" cy="199500"/>
          </a:xfrm>
        </p:grpSpPr>
        <p:sp>
          <p:nvSpPr>
            <p:cNvPr id="1506" name="Google Shape;1506;p115"/>
            <p:cNvSpPr/>
            <p:nvPr/>
          </p:nvSpPr>
          <p:spPr>
            <a:xfrm>
              <a:off x="1783492" y="2361852"/>
              <a:ext cx="66900" cy="66900"/>
            </a:xfrm>
            <a:custGeom>
              <a:avLst/>
              <a:gdLst/>
              <a:ahLst/>
              <a:cxnLst/>
              <a:rect l="l" t="t" r="r" b="b"/>
              <a:pathLst>
                <a:path w="120000" h="120000" extrusionOk="0">
                  <a:moveTo>
                    <a:pt x="119745" y="59872"/>
                  </a:moveTo>
                  <a:cubicBezTo>
                    <a:pt x="119745" y="92993"/>
                    <a:pt x="92993" y="119745"/>
                    <a:pt x="59872" y="119745"/>
                  </a:cubicBezTo>
                  <a:cubicBezTo>
                    <a:pt x="26751" y="119745"/>
                    <a:pt x="0" y="92993"/>
                    <a:pt x="0" y="59872"/>
                  </a:cubicBezTo>
                  <a:cubicBezTo>
                    <a:pt x="0" y="26751"/>
                    <a:pt x="26751" y="0"/>
                    <a:pt x="59872" y="0"/>
                  </a:cubicBezTo>
                  <a:cubicBezTo>
                    <a:pt x="92993" y="0"/>
                    <a:pt x="119745" y="26751"/>
                    <a:pt x="119745" y="59872"/>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sp>
          <p:nvSpPr>
            <p:cNvPr id="1507" name="Google Shape;1507;p115"/>
            <p:cNvSpPr/>
            <p:nvPr/>
          </p:nvSpPr>
          <p:spPr>
            <a:xfrm>
              <a:off x="1718608" y="2295097"/>
              <a:ext cx="195300" cy="199500"/>
            </a:xfrm>
            <a:custGeom>
              <a:avLst/>
              <a:gdLst/>
              <a:ahLst/>
              <a:cxnLst/>
              <a:rect l="l" t="t" r="r" b="b"/>
              <a:pathLst>
                <a:path w="120000" h="120000" extrusionOk="0">
                  <a:moveTo>
                    <a:pt x="107670" y="59957"/>
                  </a:moveTo>
                  <a:cubicBezTo>
                    <a:pt x="107670" y="56215"/>
                    <a:pt x="107149" y="52643"/>
                    <a:pt x="106367" y="49156"/>
                  </a:cubicBezTo>
                  <a:lnTo>
                    <a:pt x="119913" y="41502"/>
                  </a:lnTo>
                  <a:lnTo>
                    <a:pt x="106280" y="18454"/>
                  </a:lnTo>
                  <a:lnTo>
                    <a:pt x="91606" y="26109"/>
                  </a:lnTo>
                  <a:cubicBezTo>
                    <a:pt x="86222" y="21176"/>
                    <a:pt x="78234" y="17434"/>
                    <a:pt x="71374" y="15308"/>
                  </a:cubicBezTo>
                  <a:lnTo>
                    <a:pt x="71374" y="0"/>
                  </a:lnTo>
                  <a:lnTo>
                    <a:pt x="44196" y="0"/>
                  </a:lnTo>
                  <a:lnTo>
                    <a:pt x="44196" y="15308"/>
                  </a:lnTo>
                  <a:cubicBezTo>
                    <a:pt x="37424" y="17434"/>
                    <a:pt x="31606" y="21176"/>
                    <a:pt x="26309" y="26109"/>
                  </a:cubicBezTo>
                  <a:lnTo>
                    <a:pt x="13285" y="18454"/>
                  </a:lnTo>
                  <a:lnTo>
                    <a:pt x="0" y="41502"/>
                  </a:lnTo>
                  <a:lnTo>
                    <a:pt x="13632" y="49156"/>
                  </a:lnTo>
                  <a:cubicBezTo>
                    <a:pt x="12850" y="52643"/>
                    <a:pt x="12416" y="56215"/>
                    <a:pt x="12416" y="59957"/>
                  </a:cubicBezTo>
                  <a:cubicBezTo>
                    <a:pt x="12416" y="63699"/>
                    <a:pt x="12937" y="67271"/>
                    <a:pt x="13719" y="70758"/>
                  </a:cubicBezTo>
                  <a:lnTo>
                    <a:pt x="260" y="78412"/>
                  </a:lnTo>
                  <a:lnTo>
                    <a:pt x="13892" y="101459"/>
                  </a:lnTo>
                  <a:lnTo>
                    <a:pt x="26222" y="93805"/>
                  </a:lnTo>
                  <a:cubicBezTo>
                    <a:pt x="31606" y="98738"/>
                    <a:pt x="37424" y="102480"/>
                    <a:pt x="44196" y="104606"/>
                  </a:cubicBezTo>
                  <a:lnTo>
                    <a:pt x="44196" y="119914"/>
                  </a:lnTo>
                  <a:lnTo>
                    <a:pt x="71374" y="119914"/>
                  </a:lnTo>
                  <a:lnTo>
                    <a:pt x="71374" y="104606"/>
                  </a:lnTo>
                  <a:cubicBezTo>
                    <a:pt x="78234" y="102480"/>
                    <a:pt x="86309" y="98738"/>
                    <a:pt x="91606" y="93805"/>
                  </a:cubicBezTo>
                  <a:lnTo>
                    <a:pt x="105759" y="101459"/>
                  </a:lnTo>
                  <a:lnTo>
                    <a:pt x="119565" y="78412"/>
                  </a:lnTo>
                  <a:lnTo>
                    <a:pt x="106193" y="70758"/>
                  </a:lnTo>
                  <a:cubicBezTo>
                    <a:pt x="107062" y="67271"/>
                    <a:pt x="107670" y="63699"/>
                    <a:pt x="107670" y="59957"/>
                  </a:cubicBezTo>
                </a:path>
              </a:pathLst>
            </a:custGeom>
            <a:noFill/>
            <a:ln w="12700" cap="flat" cmpd="sng">
              <a:solidFill>
                <a:srgbClr val="66666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Helvetica Neue"/>
                <a:ea typeface="Helvetica Neue"/>
                <a:cs typeface="Helvetica Neue"/>
                <a:sym typeface="Helvetica Neue"/>
              </a:endParaRPr>
            </a:p>
          </p:txBody>
        </p:sp>
      </p:grpSp>
      <p:pic>
        <p:nvPicPr>
          <p:cNvPr id="1508" name="Google Shape;1508;p115"/>
          <p:cNvPicPr preferRelativeResize="0"/>
          <p:nvPr/>
        </p:nvPicPr>
        <p:blipFill rotWithShape="1">
          <a:blip r:embed="rId48">
            <a:alphaModFix/>
          </a:blip>
          <a:srcRect/>
          <a:stretch/>
        </p:blipFill>
        <p:spPr>
          <a:xfrm>
            <a:off x="3670213" y="3790527"/>
            <a:ext cx="584400" cy="369600"/>
          </a:xfrm>
          <a:prstGeom prst="rect">
            <a:avLst/>
          </a:prstGeom>
          <a:noFill/>
          <a:ln>
            <a:noFill/>
          </a:ln>
        </p:spPr>
      </p:pic>
      <p:pic>
        <p:nvPicPr>
          <p:cNvPr id="1509" name="Google Shape;1509;p115"/>
          <p:cNvPicPr preferRelativeResize="0"/>
          <p:nvPr/>
        </p:nvPicPr>
        <p:blipFill rotWithShape="1">
          <a:blip r:embed="rId49">
            <a:alphaModFix/>
          </a:blip>
          <a:srcRect/>
          <a:stretch/>
        </p:blipFill>
        <p:spPr>
          <a:xfrm>
            <a:off x="3665488" y="3310578"/>
            <a:ext cx="344700" cy="434400"/>
          </a:xfrm>
          <a:prstGeom prst="rect">
            <a:avLst/>
          </a:prstGeom>
          <a:noFill/>
          <a:ln>
            <a:noFill/>
          </a:ln>
        </p:spPr>
      </p:pic>
      <p:pic>
        <p:nvPicPr>
          <p:cNvPr id="1510" name="Google Shape;1510;p115"/>
          <p:cNvPicPr preferRelativeResize="0"/>
          <p:nvPr/>
        </p:nvPicPr>
        <p:blipFill rotWithShape="1">
          <a:blip r:embed="rId50">
            <a:alphaModFix/>
          </a:blip>
          <a:srcRect/>
          <a:stretch/>
        </p:blipFill>
        <p:spPr>
          <a:xfrm>
            <a:off x="2416764" y="4097914"/>
            <a:ext cx="712500" cy="258000"/>
          </a:xfrm>
          <a:prstGeom prst="rect">
            <a:avLst/>
          </a:prstGeom>
          <a:noFill/>
          <a:ln>
            <a:noFill/>
          </a:ln>
        </p:spPr>
      </p:pic>
      <p:pic>
        <p:nvPicPr>
          <p:cNvPr id="1511" name="Google Shape;1511;p115"/>
          <p:cNvPicPr preferRelativeResize="0"/>
          <p:nvPr/>
        </p:nvPicPr>
        <p:blipFill rotWithShape="1">
          <a:blip r:embed="rId51">
            <a:alphaModFix/>
          </a:blip>
          <a:srcRect/>
          <a:stretch/>
        </p:blipFill>
        <p:spPr>
          <a:xfrm>
            <a:off x="2624062" y="4565401"/>
            <a:ext cx="296100" cy="366300"/>
          </a:xfrm>
          <a:prstGeom prst="rect">
            <a:avLst/>
          </a:prstGeom>
          <a:noFill/>
          <a:ln>
            <a:noFill/>
          </a:ln>
        </p:spPr>
      </p:pic>
      <p:pic>
        <p:nvPicPr>
          <p:cNvPr id="1512" name="Google Shape;1512;p115"/>
          <p:cNvPicPr preferRelativeResize="0"/>
          <p:nvPr/>
        </p:nvPicPr>
        <p:blipFill rotWithShape="1">
          <a:blip r:embed="rId52">
            <a:alphaModFix/>
          </a:blip>
          <a:srcRect/>
          <a:stretch/>
        </p:blipFill>
        <p:spPr>
          <a:xfrm>
            <a:off x="1395750" y="1819228"/>
            <a:ext cx="712500" cy="249300"/>
          </a:xfrm>
          <a:prstGeom prst="rect">
            <a:avLst/>
          </a:prstGeom>
          <a:noFill/>
          <a:ln>
            <a:noFill/>
          </a:ln>
        </p:spPr>
      </p:pic>
      <p:pic>
        <p:nvPicPr>
          <p:cNvPr id="1513" name="Google Shape;1513;p115"/>
          <p:cNvPicPr preferRelativeResize="0"/>
          <p:nvPr/>
        </p:nvPicPr>
        <p:blipFill rotWithShape="1">
          <a:blip r:embed="rId53">
            <a:alphaModFix/>
          </a:blip>
          <a:srcRect/>
          <a:stretch/>
        </p:blipFill>
        <p:spPr>
          <a:xfrm>
            <a:off x="1062133" y="2092382"/>
            <a:ext cx="495900" cy="179400"/>
          </a:xfrm>
          <a:prstGeom prst="rect">
            <a:avLst/>
          </a:prstGeom>
          <a:noFill/>
          <a:ln>
            <a:noFill/>
          </a:ln>
        </p:spPr>
      </p:pic>
      <p:pic>
        <p:nvPicPr>
          <p:cNvPr id="1514" name="Google Shape;1514;p115"/>
          <p:cNvPicPr preferRelativeResize="0"/>
          <p:nvPr/>
        </p:nvPicPr>
        <p:blipFill rotWithShape="1">
          <a:blip r:embed="rId54">
            <a:alphaModFix/>
          </a:blip>
          <a:srcRect/>
          <a:stretch/>
        </p:blipFill>
        <p:spPr>
          <a:xfrm>
            <a:off x="229487" y="1457155"/>
            <a:ext cx="344700" cy="269100"/>
          </a:xfrm>
          <a:prstGeom prst="rect">
            <a:avLst/>
          </a:prstGeom>
          <a:noFill/>
          <a:ln>
            <a:noFill/>
          </a:ln>
        </p:spPr>
      </p:pic>
      <p:pic>
        <p:nvPicPr>
          <p:cNvPr id="1515" name="Google Shape;1515;p115"/>
          <p:cNvPicPr preferRelativeResize="0"/>
          <p:nvPr/>
        </p:nvPicPr>
        <p:blipFill rotWithShape="1">
          <a:blip r:embed="rId55">
            <a:alphaModFix/>
          </a:blip>
          <a:srcRect/>
          <a:stretch/>
        </p:blipFill>
        <p:spPr>
          <a:xfrm>
            <a:off x="693800" y="1855223"/>
            <a:ext cx="389700" cy="333900"/>
          </a:xfrm>
          <a:prstGeom prst="rect">
            <a:avLst/>
          </a:prstGeom>
          <a:noFill/>
          <a:ln>
            <a:noFill/>
          </a:ln>
        </p:spPr>
      </p:pic>
      <p:pic>
        <p:nvPicPr>
          <p:cNvPr id="1516" name="Google Shape;1516;p115"/>
          <p:cNvPicPr preferRelativeResize="0"/>
          <p:nvPr/>
        </p:nvPicPr>
        <p:blipFill rotWithShape="1">
          <a:blip r:embed="rId56">
            <a:alphaModFix/>
          </a:blip>
          <a:srcRect/>
          <a:stretch/>
        </p:blipFill>
        <p:spPr>
          <a:xfrm>
            <a:off x="229474" y="3243384"/>
            <a:ext cx="663000" cy="328500"/>
          </a:xfrm>
          <a:prstGeom prst="rect">
            <a:avLst/>
          </a:prstGeom>
          <a:noFill/>
          <a:ln>
            <a:noFill/>
          </a:ln>
        </p:spPr>
      </p:pic>
      <p:pic>
        <p:nvPicPr>
          <p:cNvPr id="1517" name="Google Shape;1517;p115"/>
          <p:cNvPicPr preferRelativeResize="0"/>
          <p:nvPr/>
        </p:nvPicPr>
        <p:blipFill rotWithShape="1">
          <a:blip r:embed="rId57">
            <a:alphaModFix/>
          </a:blip>
          <a:srcRect/>
          <a:stretch/>
        </p:blipFill>
        <p:spPr>
          <a:xfrm>
            <a:off x="1063104" y="3243234"/>
            <a:ext cx="275400" cy="243000"/>
          </a:xfrm>
          <a:prstGeom prst="rect">
            <a:avLst/>
          </a:prstGeom>
          <a:noFill/>
          <a:ln>
            <a:noFill/>
          </a:ln>
        </p:spPr>
      </p:pic>
      <p:cxnSp>
        <p:nvCxnSpPr>
          <p:cNvPr id="1518" name="Google Shape;1518;p115"/>
          <p:cNvCxnSpPr>
            <a:stCxn id="1515" idx="2"/>
          </p:cNvCxnSpPr>
          <p:nvPr/>
        </p:nvCxnSpPr>
        <p:spPr>
          <a:xfrm flipH="1">
            <a:off x="837350" y="2189123"/>
            <a:ext cx="51300" cy="366300"/>
          </a:xfrm>
          <a:prstGeom prst="straightConnector1">
            <a:avLst/>
          </a:prstGeom>
          <a:noFill/>
          <a:ln w="19050" cap="rnd" cmpd="sng">
            <a:solidFill>
              <a:srgbClr val="AEABAB"/>
            </a:solidFill>
            <a:prstDash val="dot"/>
            <a:round/>
            <a:headEnd type="none" w="sm" len="sm"/>
            <a:tailEnd type="none" w="sm" len="sm"/>
          </a:ln>
        </p:spPr>
      </p:cxnSp>
      <p:pic>
        <p:nvPicPr>
          <p:cNvPr id="1519" name="Google Shape;1519;p115"/>
          <p:cNvPicPr preferRelativeResize="0"/>
          <p:nvPr/>
        </p:nvPicPr>
        <p:blipFill rotWithShape="1">
          <a:blip r:embed="rId58">
            <a:alphaModFix/>
          </a:blip>
          <a:srcRect/>
          <a:stretch/>
        </p:blipFill>
        <p:spPr>
          <a:xfrm>
            <a:off x="7986413" y="3955197"/>
            <a:ext cx="185100" cy="185100"/>
          </a:xfrm>
          <a:prstGeom prst="rect">
            <a:avLst/>
          </a:prstGeom>
          <a:noFill/>
          <a:ln>
            <a:noFill/>
          </a:ln>
        </p:spPr>
      </p:pic>
      <p:pic>
        <p:nvPicPr>
          <p:cNvPr id="1520" name="Google Shape;1520;p115"/>
          <p:cNvPicPr preferRelativeResize="0"/>
          <p:nvPr/>
        </p:nvPicPr>
        <p:blipFill rotWithShape="1">
          <a:blip r:embed="rId59">
            <a:alphaModFix/>
          </a:blip>
          <a:srcRect/>
          <a:stretch/>
        </p:blipFill>
        <p:spPr>
          <a:xfrm>
            <a:off x="5653103" y="1743525"/>
            <a:ext cx="808287" cy="185100"/>
          </a:xfrm>
          <a:prstGeom prst="rect">
            <a:avLst/>
          </a:prstGeom>
          <a:noFill/>
          <a:ln>
            <a:noFill/>
          </a:ln>
        </p:spPr>
      </p:pic>
      <p:pic>
        <p:nvPicPr>
          <p:cNvPr id="1521" name="Google Shape;1521;p115" descr="Google-Cloud-Platform-GCP-Logo.png"/>
          <p:cNvPicPr preferRelativeResize="0"/>
          <p:nvPr/>
        </p:nvPicPr>
        <p:blipFill rotWithShape="1">
          <a:blip r:embed="rId60">
            <a:alphaModFix/>
          </a:blip>
          <a:srcRect l="21821" t="1242" r="23799" b="23426"/>
          <a:stretch/>
        </p:blipFill>
        <p:spPr>
          <a:xfrm>
            <a:off x="1701192" y="3486840"/>
            <a:ext cx="434400" cy="312600"/>
          </a:xfrm>
          <a:prstGeom prst="rect">
            <a:avLst/>
          </a:prstGeom>
          <a:noFill/>
          <a:ln>
            <a:noFill/>
          </a:ln>
        </p:spPr>
      </p:pic>
      <p:pic>
        <p:nvPicPr>
          <p:cNvPr id="1522" name="Google Shape;1522;p115" descr="Microsoft-Azure_logo.png"/>
          <p:cNvPicPr preferRelativeResize="0"/>
          <p:nvPr/>
        </p:nvPicPr>
        <p:blipFill rotWithShape="1">
          <a:blip r:embed="rId61">
            <a:alphaModFix/>
          </a:blip>
          <a:srcRect/>
          <a:stretch/>
        </p:blipFill>
        <p:spPr>
          <a:xfrm>
            <a:off x="2992413" y="2783064"/>
            <a:ext cx="1112100" cy="372600"/>
          </a:xfrm>
          <a:prstGeom prst="rect">
            <a:avLst/>
          </a:prstGeom>
          <a:noFill/>
          <a:ln>
            <a:noFill/>
          </a:ln>
        </p:spPr>
      </p:pic>
      <p:pic>
        <p:nvPicPr>
          <p:cNvPr id="1523" name="Google Shape;1523;p115"/>
          <p:cNvPicPr preferRelativeResize="0"/>
          <p:nvPr/>
        </p:nvPicPr>
        <p:blipFill rotWithShape="1">
          <a:blip r:embed="rId62">
            <a:alphaModFix/>
          </a:blip>
          <a:srcRect/>
          <a:stretch/>
        </p:blipFill>
        <p:spPr>
          <a:xfrm>
            <a:off x="1995229" y="4089203"/>
            <a:ext cx="389701" cy="403133"/>
          </a:xfrm>
          <a:prstGeom prst="rect">
            <a:avLst/>
          </a:prstGeom>
          <a:noFill/>
          <a:ln>
            <a:noFill/>
          </a:ln>
        </p:spPr>
      </p:pic>
      <p:sp>
        <p:nvSpPr>
          <p:cNvPr id="1524" name="Google Shape;1524;p115"/>
          <p:cNvSpPr txBox="1"/>
          <p:nvPr/>
        </p:nvSpPr>
        <p:spPr>
          <a:xfrm>
            <a:off x="7717613" y="1309374"/>
            <a:ext cx="1088100" cy="4185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53585F"/>
              </a:buClr>
              <a:buSzPts val="800"/>
              <a:buFont typeface="Helvetica Neue"/>
              <a:buNone/>
            </a:pPr>
            <a:r>
              <a:rPr lang="en" sz="800" b="1" i="0" u="none" strike="noStrike" cap="none">
                <a:solidFill>
                  <a:srgbClr val="53585F"/>
                </a:solidFill>
                <a:latin typeface="Helvetica Neue"/>
                <a:ea typeface="Helvetica Neue"/>
                <a:cs typeface="Helvetica Neue"/>
                <a:sym typeface="Helvetica Neue"/>
              </a:rPr>
              <a:t>Queues</a:t>
            </a:r>
            <a:endParaRPr sz="1400" b="0" i="0" u="none" strike="noStrike" cap="none">
              <a:solidFill>
                <a:srgbClr val="000000"/>
              </a:solidFill>
              <a:latin typeface="Arial"/>
              <a:ea typeface="Arial"/>
              <a:cs typeface="Arial"/>
              <a:sym typeface="Arial"/>
            </a:endParaRPr>
          </a:p>
        </p:txBody>
      </p:sp>
      <p:grpSp>
        <p:nvGrpSpPr>
          <p:cNvPr id="1525" name="Google Shape;1525;p115"/>
          <p:cNvGrpSpPr/>
          <p:nvPr/>
        </p:nvGrpSpPr>
        <p:grpSpPr>
          <a:xfrm>
            <a:off x="2332084" y="1798054"/>
            <a:ext cx="1063876" cy="874184"/>
            <a:chOff x="4713288" y="3441700"/>
            <a:chExt cx="671512" cy="690563"/>
          </a:xfrm>
        </p:grpSpPr>
        <p:sp>
          <p:nvSpPr>
            <p:cNvPr id="1526" name="Google Shape;1526;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27" name="Google Shape;1527;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28" name="Google Shape;1528;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29" name="Google Shape;1529;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0" name="Google Shape;1530;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1" name="Google Shape;1531;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2" name="Google Shape;1532;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3" name="Google Shape;1533;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4" name="Google Shape;1534;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5" name="Google Shape;1535;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6" name="Google Shape;1536;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37" name="Google Shape;1537;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44546A"/>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grpSp>
        <p:nvGrpSpPr>
          <p:cNvPr id="1538" name="Google Shape;1538;p115"/>
          <p:cNvGrpSpPr/>
          <p:nvPr/>
        </p:nvGrpSpPr>
        <p:grpSpPr>
          <a:xfrm>
            <a:off x="449247" y="3789829"/>
            <a:ext cx="1063876" cy="874184"/>
            <a:chOff x="4713288" y="3441700"/>
            <a:chExt cx="671512" cy="690563"/>
          </a:xfrm>
        </p:grpSpPr>
        <p:sp>
          <p:nvSpPr>
            <p:cNvPr id="1539" name="Google Shape;1539;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0" name="Google Shape;1540;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1" name="Google Shape;1541;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2" name="Google Shape;1542;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3" name="Google Shape;1543;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4" name="Google Shape;1544;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5" name="Google Shape;1545;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6" name="Google Shape;1546;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7" name="Google Shape;1547;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8" name="Google Shape;1548;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49" name="Google Shape;1549;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0" name="Google Shape;1550;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6AA8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grpSp>
        <p:nvGrpSpPr>
          <p:cNvPr id="1551" name="Google Shape;1551;p115"/>
          <p:cNvGrpSpPr/>
          <p:nvPr/>
        </p:nvGrpSpPr>
        <p:grpSpPr>
          <a:xfrm>
            <a:off x="5868284" y="2942304"/>
            <a:ext cx="1063876" cy="874184"/>
            <a:chOff x="4713288" y="3441700"/>
            <a:chExt cx="671512" cy="690563"/>
          </a:xfrm>
        </p:grpSpPr>
        <p:sp>
          <p:nvSpPr>
            <p:cNvPr id="1552" name="Google Shape;1552;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3" name="Google Shape;1553;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4" name="Google Shape;1554;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5" name="Google Shape;1555;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6" name="Google Shape;1556;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7" name="Google Shape;1557;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8" name="Google Shape;1558;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59" name="Google Shape;1559;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0" name="Google Shape;1560;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1" name="Google Shape;1561;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2" name="Google Shape;1562;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3" name="Google Shape;1563;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44546A"/>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grpSp>
        <p:nvGrpSpPr>
          <p:cNvPr id="1564" name="Google Shape;1564;p115"/>
          <p:cNvGrpSpPr/>
          <p:nvPr/>
        </p:nvGrpSpPr>
        <p:grpSpPr>
          <a:xfrm>
            <a:off x="7197509" y="1808017"/>
            <a:ext cx="1063876" cy="874184"/>
            <a:chOff x="4713288" y="3441700"/>
            <a:chExt cx="671512" cy="690563"/>
          </a:xfrm>
        </p:grpSpPr>
        <p:sp>
          <p:nvSpPr>
            <p:cNvPr id="1565" name="Google Shape;1565;p115"/>
            <p:cNvSpPr/>
            <p:nvPr/>
          </p:nvSpPr>
          <p:spPr>
            <a:xfrm>
              <a:off x="4813300" y="3441700"/>
              <a:ext cx="190500" cy="220663"/>
            </a:xfrm>
            <a:custGeom>
              <a:avLst/>
              <a:gdLst/>
              <a:ahLst/>
              <a:cxnLst/>
              <a:rect l="l" t="t" r="r" b="b"/>
              <a:pathLst>
                <a:path w="531" h="613" extrusionOk="0">
                  <a:moveTo>
                    <a:pt x="265" y="612"/>
                  </a:moveTo>
                  <a:lnTo>
                    <a:pt x="0" y="459"/>
                  </a:lnTo>
                  <a:lnTo>
                    <a:pt x="0" y="153"/>
                  </a:lnTo>
                  <a:lnTo>
                    <a:pt x="265" y="0"/>
                  </a:lnTo>
                  <a:lnTo>
                    <a:pt x="530" y="153"/>
                  </a:lnTo>
                  <a:lnTo>
                    <a:pt x="530" y="459"/>
                  </a:lnTo>
                  <a:lnTo>
                    <a:pt x="265" y="612"/>
                  </a:lnTo>
                  <a:close/>
                  <a:moveTo>
                    <a:pt x="49" y="432"/>
                  </a:moveTo>
                  <a:lnTo>
                    <a:pt x="265" y="556"/>
                  </a:lnTo>
                  <a:lnTo>
                    <a:pt x="481" y="432"/>
                  </a:lnTo>
                  <a:lnTo>
                    <a:pt x="481" y="182"/>
                  </a:lnTo>
                  <a:lnTo>
                    <a:pt x="265" y="58"/>
                  </a:lnTo>
                  <a:lnTo>
                    <a:pt x="49" y="182"/>
                  </a:lnTo>
                  <a:lnTo>
                    <a:pt x="49" y="432"/>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6" name="Google Shape;1566;p115"/>
            <p:cNvSpPr/>
            <p:nvPr/>
          </p:nvSpPr>
          <p:spPr>
            <a:xfrm>
              <a:off x="4713288" y="3616325"/>
              <a:ext cx="190500" cy="220663"/>
            </a:xfrm>
            <a:custGeom>
              <a:avLst/>
              <a:gdLst/>
              <a:ahLst/>
              <a:cxnLst/>
              <a:rect l="l" t="t" r="r" b="b"/>
              <a:pathLst>
                <a:path w="531" h="612" extrusionOk="0">
                  <a:moveTo>
                    <a:pt x="265" y="611"/>
                  </a:moveTo>
                  <a:lnTo>
                    <a:pt x="0" y="459"/>
                  </a:lnTo>
                  <a:lnTo>
                    <a:pt x="0" y="153"/>
                  </a:lnTo>
                  <a:lnTo>
                    <a:pt x="265" y="0"/>
                  </a:lnTo>
                  <a:lnTo>
                    <a:pt x="530" y="153"/>
                  </a:lnTo>
                  <a:lnTo>
                    <a:pt x="530" y="459"/>
                  </a:lnTo>
                  <a:lnTo>
                    <a:pt x="265" y="611"/>
                  </a:lnTo>
                  <a:close/>
                  <a:moveTo>
                    <a:pt x="49" y="430"/>
                  </a:moveTo>
                  <a:lnTo>
                    <a:pt x="265" y="552"/>
                  </a:lnTo>
                  <a:lnTo>
                    <a:pt x="481" y="430"/>
                  </a:lnTo>
                  <a:lnTo>
                    <a:pt x="481" y="180"/>
                  </a:lnTo>
                  <a:lnTo>
                    <a:pt x="265" y="56"/>
                  </a:lnTo>
                  <a:lnTo>
                    <a:pt x="49" y="180"/>
                  </a:lnTo>
                  <a:lnTo>
                    <a:pt x="49" y="430"/>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7" name="Google Shape;1567;p115"/>
            <p:cNvSpPr/>
            <p:nvPr/>
          </p:nvSpPr>
          <p:spPr>
            <a:xfrm>
              <a:off x="4911725" y="3616325"/>
              <a:ext cx="190500" cy="220663"/>
            </a:xfrm>
            <a:custGeom>
              <a:avLst/>
              <a:gdLst/>
              <a:ahLst/>
              <a:cxnLst/>
              <a:rect l="l" t="t" r="r" b="b"/>
              <a:pathLst>
                <a:path w="529" h="612" extrusionOk="0">
                  <a:moveTo>
                    <a:pt x="264" y="611"/>
                  </a:moveTo>
                  <a:lnTo>
                    <a:pt x="0" y="459"/>
                  </a:lnTo>
                  <a:lnTo>
                    <a:pt x="0" y="153"/>
                  </a:lnTo>
                  <a:lnTo>
                    <a:pt x="264" y="0"/>
                  </a:lnTo>
                  <a:lnTo>
                    <a:pt x="528" y="153"/>
                  </a:lnTo>
                  <a:lnTo>
                    <a:pt x="528" y="459"/>
                  </a:lnTo>
                  <a:lnTo>
                    <a:pt x="264" y="611"/>
                  </a:lnTo>
                  <a:close/>
                  <a:moveTo>
                    <a:pt x="48" y="430"/>
                  </a:moveTo>
                  <a:lnTo>
                    <a:pt x="264" y="552"/>
                  </a:lnTo>
                  <a:lnTo>
                    <a:pt x="479" y="430"/>
                  </a:lnTo>
                  <a:lnTo>
                    <a:pt x="479" y="180"/>
                  </a:lnTo>
                  <a:lnTo>
                    <a:pt x="264" y="56"/>
                  </a:lnTo>
                  <a:lnTo>
                    <a:pt x="48" y="180"/>
                  </a:lnTo>
                  <a:lnTo>
                    <a:pt x="48" y="430"/>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8" name="Google Shape;1568;p115"/>
            <p:cNvSpPr/>
            <p:nvPr/>
          </p:nvSpPr>
          <p:spPr>
            <a:xfrm>
              <a:off x="4922838" y="3843338"/>
              <a:ext cx="138112" cy="160337"/>
            </a:xfrm>
            <a:custGeom>
              <a:avLst/>
              <a:gdLst/>
              <a:ahLst/>
              <a:cxnLst/>
              <a:rect l="l" t="t" r="r" b="b"/>
              <a:pathLst>
                <a:path w="383" h="445" extrusionOk="0">
                  <a:moveTo>
                    <a:pt x="192" y="444"/>
                  </a:moveTo>
                  <a:lnTo>
                    <a:pt x="0" y="332"/>
                  </a:lnTo>
                  <a:lnTo>
                    <a:pt x="0" y="111"/>
                  </a:lnTo>
                  <a:lnTo>
                    <a:pt x="192" y="0"/>
                  </a:lnTo>
                  <a:lnTo>
                    <a:pt x="382" y="111"/>
                  </a:lnTo>
                  <a:lnTo>
                    <a:pt x="382" y="332"/>
                  </a:lnTo>
                  <a:lnTo>
                    <a:pt x="192" y="444"/>
                  </a:lnTo>
                  <a:close/>
                  <a:moveTo>
                    <a:pt x="48" y="303"/>
                  </a:moveTo>
                  <a:lnTo>
                    <a:pt x="192" y="386"/>
                  </a:lnTo>
                  <a:lnTo>
                    <a:pt x="335" y="303"/>
                  </a:lnTo>
                  <a:lnTo>
                    <a:pt x="335" y="138"/>
                  </a:lnTo>
                  <a:lnTo>
                    <a:pt x="192" y="55"/>
                  </a:lnTo>
                  <a:lnTo>
                    <a:pt x="48" y="138"/>
                  </a:lnTo>
                  <a:lnTo>
                    <a:pt x="48" y="30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69" name="Google Shape;1569;p115"/>
            <p:cNvSpPr/>
            <p:nvPr/>
          </p:nvSpPr>
          <p:spPr>
            <a:xfrm>
              <a:off x="5064125" y="3843338"/>
              <a:ext cx="138113" cy="160337"/>
            </a:xfrm>
            <a:custGeom>
              <a:avLst/>
              <a:gdLst/>
              <a:ahLst/>
              <a:cxnLst/>
              <a:rect l="l" t="t" r="r" b="b"/>
              <a:pathLst>
                <a:path w="385" h="445" extrusionOk="0">
                  <a:moveTo>
                    <a:pt x="192" y="444"/>
                  </a:moveTo>
                  <a:lnTo>
                    <a:pt x="0" y="332"/>
                  </a:lnTo>
                  <a:lnTo>
                    <a:pt x="0" y="111"/>
                  </a:lnTo>
                  <a:lnTo>
                    <a:pt x="192" y="0"/>
                  </a:lnTo>
                  <a:lnTo>
                    <a:pt x="384" y="111"/>
                  </a:lnTo>
                  <a:lnTo>
                    <a:pt x="384" y="332"/>
                  </a:lnTo>
                  <a:lnTo>
                    <a:pt x="192" y="444"/>
                  </a:lnTo>
                  <a:close/>
                  <a:moveTo>
                    <a:pt x="46" y="303"/>
                  </a:moveTo>
                  <a:lnTo>
                    <a:pt x="189" y="386"/>
                  </a:lnTo>
                  <a:lnTo>
                    <a:pt x="333" y="303"/>
                  </a:lnTo>
                  <a:lnTo>
                    <a:pt x="333" y="138"/>
                  </a:lnTo>
                  <a:lnTo>
                    <a:pt x="189" y="55"/>
                  </a:lnTo>
                  <a:lnTo>
                    <a:pt x="46" y="138"/>
                  </a:lnTo>
                  <a:lnTo>
                    <a:pt x="46" y="30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0" name="Google Shape;1570;p115"/>
            <p:cNvSpPr/>
            <p:nvPr/>
          </p:nvSpPr>
          <p:spPr>
            <a:xfrm>
              <a:off x="4991100" y="3971925"/>
              <a:ext cx="138113" cy="160338"/>
            </a:xfrm>
            <a:custGeom>
              <a:avLst/>
              <a:gdLst/>
              <a:ahLst/>
              <a:cxnLst/>
              <a:rect l="l" t="t" r="r" b="b"/>
              <a:pathLst>
                <a:path w="383" h="445" extrusionOk="0">
                  <a:moveTo>
                    <a:pt x="190" y="444"/>
                  </a:moveTo>
                  <a:lnTo>
                    <a:pt x="0" y="333"/>
                  </a:lnTo>
                  <a:lnTo>
                    <a:pt x="0" y="112"/>
                  </a:lnTo>
                  <a:lnTo>
                    <a:pt x="190" y="0"/>
                  </a:lnTo>
                  <a:lnTo>
                    <a:pt x="382" y="112"/>
                  </a:lnTo>
                  <a:lnTo>
                    <a:pt x="382" y="333"/>
                  </a:lnTo>
                  <a:lnTo>
                    <a:pt x="190" y="444"/>
                  </a:lnTo>
                  <a:close/>
                  <a:moveTo>
                    <a:pt x="48" y="304"/>
                  </a:moveTo>
                  <a:lnTo>
                    <a:pt x="190" y="386"/>
                  </a:lnTo>
                  <a:lnTo>
                    <a:pt x="334" y="304"/>
                  </a:lnTo>
                  <a:lnTo>
                    <a:pt x="334" y="139"/>
                  </a:lnTo>
                  <a:lnTo>
                    <a:pt x="190" y="56"/>
                  </a:lnTo>
                  <a:lnTo>
                    <a:pt x="48" y="139"/>
                  </a:lnTo>
                  <a:lnTo>
                    <a:pt x="48" y="304"/>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1" name="Google Shape;1571;p115"/>
            <p:cNvSpPr/>
            <p:nvPr/>
          </p:nvSpPr>
          <p:spPr>
            <a:xfrm>
              <a:off x="5224463" y="3832225"/>
              <a:ext cx="107950" cy="125413"/>
            </a:xfrm>
            <a:custGeom>
              <a:avLst/>
              <a:gdLst/>
              <a:ahLst/>
              <a:cxnLst/>
              <a:rect l="l" t="t" r="r" b="b"/>
              <a:pathLst>
                <a:path w="302" h="350" extrusionOk="0">
                  <a:moveTo>
                    <a:pt x="151" y="349"/>
                  </a:moveTo>
                  <a:lnTo>
                    <a:pt x="0" y="262"/>
                  </a:lnTo>
                  <a:lnTo>
                    <a:pt x="0" y="87"/>
                  </a:lnTo>
                  <a:lnTo>
                    <a:pt x="151" y="0"/>
                  </a:lnTo>
                  <a:lnTo>
                    <a:pt x="301" y="87"/>
                  </a:lnTo>
                  <a:lnTo>
                    <a:pt x="301" y="262"/>
                  </a:lnTo>
                  <a:lnTo>
                    <a:pt x="151" y="349"/>
                  </a:lnTo>
                  <a:close/>
                  <a:moveTo>
                    <a:pt x="49" y="233"/>
                  </a:moveTo>
                  <a:lnTo>
                    <a:pt x="151" y="291"/>
                  </a:lnTo>
                  <a:lnTo>
                    <a:pt x="253" y="233"/>
                  </a:lnTo>
                  <a:lnTo>
                    <a:pt x="253" y="114"/>
                  </a:lnTo>
                  <a:lnTo>
                    <a:pt x="151" y="55"/>
                  </a:lnTo>
                  <a:lnTo>
                    <a:pt x="49" y="114"/>
                  </a:lnTo>
                  <a:lnTo>
                    <a:pt x="49" y="23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2" name="Google Shape;1572;p115"/>
            <p:cNvSpPr/>
            <p:nvPr/>
          </p:nvSpPr>
          <p:spPr>
            <a:xfrm>
              <a:off x="5276850"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9" y="234"/>
                  </a:moveTo>
                  <a:lnTo>
                    <a:pt x="151" y="292"/>
                  </a:lnTo>
                  <a:lnTo>
                    <a:pt x="253" y="234"/>
                  </a:lnTo>
                  <a:lnTo>
                    <a:pt x="253" y="116"/>
                  </a:lnTo>
                  <a:lnTo>
                    <a:pt x="151" y="58"/>
                  </a:lnTo>
                  <a:lnTo>
                    <a:pt x="49" y="116"/>
                  </a:lnTo>
                  <a:lnTo>
                    <a:pt x="49" y="234"/>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3" name="Google Shape;1573;p115"/>
            <p:cNvSpPr/>
            <p:nvPr/>
          </p:nvSpPr>
          <p:spPr>
            <a:xfrm>
              <a:off x="5173663" y="3740150"/>
              <a:ext cx="107950" cy="125413"/>
            </a:xfrm>
            <a:custGeom>
              <a:avLst/>
              <a:gdLst/>
              <a:ahLst/>
              <a:cxnLst/>
              <a:rect l="l" t="t" r="r" b="b"/>
              <a:pathLst>
                <a:path w="302" h="349" extrusionOk="0">
                  <a:moveTo>
                    <a:pt x="151" y="348"/>
                  </a:moveTo>
                  <a:lnTo>
                    <a:pt x="0" y="261"/>
                  </a:lnTo>
                  <a:lnTo>
                    <a:pt x="0" y="87"/>
                  </a:lnTo>
                  <a:lnTo>
                    <a:pt x="151" y="0"/>
                  </a:lnTo>
                  <a:lnTo>
                    <a:pt x="301" y="87"/>
                  </a:lnTo>
                  <a:lnTo>
                    <a:pt x="301" y="261"/>
                  </a:lnTo>
                  <a:lnTo>
                    <a:pt x="151" y="348"/>
                  </a:lnTo>
                  <a:close/>
                  <a:moveTo>
                    <a:pt x="46" y="234"/>
                  </a:moveTo>
                  <a:lnTo>
                    <a:pt x="148" y="292"/>
                  </a:lnTo>
                  <a:lnTo>
                    <a:pt x="250" y="234"/>
                  </a:lnTo>
                  <a:lnTo>
                    <a:pt x="250" y="116"/>
                  </a:lnTo>
                  <a:lnTo>
                    <a:pt x="148" y="58"/>
                  </a:lnTo>
                  <a:lnTo>
                    <a:pt x="46" y="116"/>
                  </a:lnTo>
                  <a:lnTo>
                    <a:pt x="46" y="234"/>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4" name="Google Shape;1574;p115"/>
            <p:cNvSpPr/>
            <p:nvPr/>
          </p:nvSpPr>
          <p:spPr>
            <a:xfrm>
              <a:off x="5192713" y="3665538"/>
              <a:ext cx="71437" cy="84137"/>
            </a:xfrm>
            <a:custGeom>
              <a:avLst/>
              <a:gdLst/>
              <a:ahLst/>
              <a:cxnLst/>
              <a:rect l="l" t="t" r="r" b="b"/>
              <a:pathLst>
                <a:path w="200" h="232" extrusionOk="0">
                  <a:moveTo>
                    <a:pt x="100" y="231"/>
                  </a:moveTo>
                  <a:lnTo>
                    <a:pt x="0" y="172"/>
                  </a:lnTo>
                  <a:lnTo>
                    <a:pt x="0" y="58"/>
                  </a:lnTo>
                  <a:lnTo>
                    <a:pt x="100" y="0"/>
                  </a:lnTo>
                  <a:lnTo>
                    <a:pt x="199" y="58"/>
                  </a:lnTo>
                  <a:lnTo>
                    <a:pt x="199" y="172"/>
                  </a:lnTo>
                  <a:lnTo>
                    <a:pt x="100" y="231"/>
                  </a:lnTo>
                  <a:close/>
                  <a:moveTo>
                    <a:pt x="49" y="146"/>
                  </a:moveTo>
                  <a:lnTo>
                    <a:pt x="100" y="175"/>
                  </a:lnTo>
                  <a:lnTo>
                    <a:pt x="151" y="146"/>
                  </a:lnTo>
                  <a:lnTo>
                    <a:pt x="151" y="87"/>
                  </a:lnTo>
                  <a:lnTo>
                    <a:pt x="100" y="58"/>
                  </a:lnTo>
                  <a:lnTo>
                    <a:pt x="49" y="87"/>
                  </a:lnTo>
                  <a:lnTo>
                    <a:pt x="49" y="146"/>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5" name="Google Shape;1575;p115"/>
            <p:cNvSpPr/>
            <p:nvPr/>
          </p:nvSpPr>
          <p:spPr>
            <a:xfrm>
              <a:off x="5127625" y="3665538"/>
              <a:ext cx="71438"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6"/>
                  </a:moveTo>
                  <a:lnTo>
                    <a:pt x="99" y="175"/>
                  </a:lnTo>
                  <a:lnTo>
                    <a:pt x="150" y="146"/>
                  </a:lnTo>
                  <a:lnTo>
                    <a:pt x="150" y="87"/>
                  </a:lnTo>
                  <a:lnTo>
                    <a:pt x="99" y="58"/>
                  </a:lnTo>
                  <a:lnTo>
                    <a:pt x="48" y="87"/>
                  </a:lnTo>
                  <a:lnTo>
                    <a:pt x="48" y="146"/>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sp>
          <p:nvSpPr>
            <p:cNvPr id="1576" name="Google Shape;1576;p115"/>
            <p:cNvSpPr/>
            <p:nvPr/>
          </p:nvSpPr>
          <p:spPr>
            <a:xfrm>
              <a:off x="5160963" y="3608388"/>
              <a:ext cx="71437" cy="84137"/>
            </a:xfrm>
            <a:custGeom>
              <a:avLst/>
              <a:gdLst/>
              <a:ahLst/>
              <a:cxnLst/>
              <a:rect l="l" t="t" r="r" b="b"/>
              <a:pathLst>
                <a:path w="200" h="232" extrusionOk="0">
                  <a:moveTo>
                    <a:pt x="99" y="231"/>
                  </a:moveTo>
                  <a:lnTo>
                    <a:pt x="0" y="172"/>
                  </a:lnTo>
                  <a:lnTo>
                    <a:pt x="0" y="58"/>
                  </a:lnTo>
                  <a:lnTo>
                    <a:pt x="99" y="0"/>
                  </a:lnTo>
                  <a:lnTo>
                    <a:pt x="199" y="58"/>
                  </a:lnTo>
                  <a:lnTo>
                    <a:pt x="199" y="172"/>
                  </a:lnTo>
                  <a:lnTo>
                    <a:pt x="99" y="231"/>
                  </a:lnTo>
                  <a:close/>
                  <a:moveTo>
                    <a:pt x="48" y="143"/>
                  </a:moveTo>
                  <a:lnTo>
                    <a:pt x="99" y="172"/>
                  </a:lnTo>
                  <a:lnTo>
                    <a:pt x="150" y="143"/>
                  </a:lnTo>
                  <a:lnTo>
                    <a:pt x="150" y="85"/>
                  </a:lnTo>
                  <a:lnTo>
                    <a:pt x="99" y="56"/>
                  </a:lnTo>
                  <a:lnTo>
                    <a:pt x="48" y="85"/>
                  </a:lnTo>
                  <a:lnTo>
                    <a:pt x="48" y="143"/>
                  </a:lnTo>
                  <a:close/>
                </a:path>
              </a:pathLst>
            </a:custGeom>
            <a:solidFill>
              <a:srgbClr val="44546A"/>
            </a:solidFill>
            <a:ln w="9525" cap="flat" cmpd="sng">
              <a:solidFill>
                <a:srgbClr val="FF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Open Sans"/>
                <a:ea typeface="Open Sans"/>
                <a:cs typeface="Open Sans"/>
                <a:sym typeface="Open Sans"/>
              </a:endParaRPr>
            </a:p>
          </p:txBody>
        </p:sp>
      </p:grpSp>
      <p:pic>
        <p:nvPicPr>
          <p:cNvPr id="1577" name="Google Shape;1577;p115"/>
          <p:cNvPicPr preferRelativeResize="0"/>
          <p:nvPr/>
        </p:nvPicPr>
        <p:blipFill rotWithShape="1">
          <a:blip r:embed="rId63">
            <a:alphaModFix/>
          </a:blip>
          <a:srcRect/>
          <a:stretch/>
        </p:blipFill>
        <p:spPr>
          <a:xfrm>
            <a:off x="1806801" y="4537236"/>
            <a:ext cx="662998" cy="108393"/>
          </a:xfrm>
          <a:prstGeom prst="rect">
            <a:avLst/>
          </a:prstGeom>
          <a:noFill/>
          <a:ln>
            <a:noFill/>
          </a:ln>
        </p:spPr>
      </p:pic>
      <p:grpSp>
        <p:nvGrpSpPr>
          <p:cNvPr id="1578" name="Google Shape;1578;p115"/>
          <p:cNvGrpSpPr/>
          <p:nvPr/>
        </p:nvGrpSpPr>
        <p:grpSpPr>
          <a:xfrm>
            <a:off x="1205323" y="1875239"/>
            <a:ext cx="6254879" cy="3101711"/>
            <a:chOff x="1383926" y="1949731"/>
            <a:chExt cx="1936076" cy="1801540"/>
          </a:xfrm>
        </p:grpSpPr>
        <p:cxnSp>
          <p:nvCxnSpPr>
            <p:cNvPr id="1579" name="Google Shape;1579;p115"/>
            <p:cNvCxnSpPr/>
            <p:nvPr/>
          </p:nvCxnSpPr>
          <p:spPr>
            <a:xfrm flipH="1">
              <a:off x="3004702" y="2427842"/>
              <a:ext cx="315300" cy="213600"/>
            </a:xfrm>
            <a:prstGeom prst="straightConnector1">
              <a:avLst/>
            </a:prstGeom>
            <a:noFill/>
            <a:ln w="9525" cap="flat" cmpd="sng">
              <a:solidFill>
                <a:srgbClr val="CCCCCC"/>
              </a:solidFill>
              <a:prstDash val="dash"/>
              <a:round/>
              <a:headEnd type="none" w="sm" len="sm"/>
              <a:tailEnd type="none" w="sm" len="sm"/>
            </a:ln>
          </p:spPr>
        </p:cxnSp>
        <p:grpSp>
          <p:nvGrpSpPr>
            <p:cNvPr id="1580" name="Google Shape;1580;p115"/>
            <p:cNvGrpSpPr/>
            <p:nvPr/>
          </p:nvGrpSpPr>
          <p:grpSpPr>
            <a:xfrm>
              <a:off x="1383926" y="1949731"/>
              <a:ext cx="1773933" cy="1801540"/>
              <a:chOff x="1383926" y="1949731"/>
              <a:chExt cx="1773933" cy="1801540"/>
            </a:xfrm>
          </p:grpSpPr>
          <p:cxnSp>
            <p:nvCxnSpPr>
              <p:cNvPr id="1581" name="Google Shape;1581;p115"/>
              <p:cNvCxnSpPr/>
              <p:nvPr/>
            </p:nvCxnSpPr>
            <p:spPr>
              <a:xfrm rot="10800000" flipH="1">
                <a:off x="2205653" y="3688571"/>
                <a:ext cx="715200" cy="62700"/>
              </a:xfrm>
              <a:prstGeom prst="straightConnector1">
                <a:avLst/>
              </a:prstGeom>
              <a:noFill/>
              <a:ln w="9525" cap="flat" cmpd="sng">
                <a:solidFill>
                  <a:srgbClr val="CCCCCC"/>
                </a:solidFill>
                <a:prstDash val="dash"/>
                <a:round/>
                <a:headEnd type="none" w="sm" len="sm"/>
                <a:tailEnd type="none" w="sm" len="sm"/>
              </a:ln>
            </p:spPr>
          </p:cxnSp>
          <p:grpSp>
            <p:nvGrpSpPr>
              <p:cNvPr id="1582" name="Google Shape;1582;p115"/>
              <p:cNvGrpSpPr/>
              <p:nvPr/>
            </p:nvGrpSpPr>
            <p:grpSpPr>
              <a:xfrm>
                <a:off x="1383926" y="1949731"/>
                <a:ext cx="1773933" cy="1527007"/>
                <a:chOff x="1383926" y="1949731"/>
                <a:chExt cx="1773933" cy="1527007"/>
              </a:xfrm>
            </p:grpSpPr>
            <p:cxnSp>
              <p:nvCxnSpPr>
                <p:cNvPr id="1583" name="Google Shape;1583;p115"/>
                <p:cNvCxnSpPr/>
                <p:nvPr/>
              </p:nvCxnSpPr>
              <p:spPr>
                <a:xfrm>
                  <a:off x="2783159" y="3004492"/>
                  <a:ext cx="374700" cy="166500"/>
                </a:xfrm>
                <a:prstGeom prst="straightConnector1">
                  <a:avLst/>
                </a:prstGeom>
                <a:noFill/>
                <a:ln w="9525" cap="flat" cmpd="sng">
                  <a:solidFill>
                    <a:srgbClr val="CCCCCC"/>
                  </a:solidFill>
                  <a:prstDash val="dash"/>
                  <a:round/>
                  <a:headEnd type="none" w="sm" len="sm"/>
                  <a:tailEnd type="none" w="sm" len="sm"/>
                </a:ln>
              </p:spPr>
            </p:cxnSp>
            <p:cxnSp>
              <p:nvCxnSpPr>
                <p:cNvPr id="1584" name="Google Shape;1584;p115"/>
                <p:cNvCxnSpPr/>
                <p:nvPr/>
              </p:nvCxnSpPr>
              <p:spPr>
                <a:xfrm flipH="1">
                  <a:off x="2230174" y="3108938"/>
                  <a:ext cx="245700" cy="367800"/>
                </a:xfrm>
                <a:prstGeom prst="straightConnector1">
                  <a:avLst/>
                </a:prstGeom>
                <a:noFill/>
                <a:ln w="9525" cap="flat" cmpd="sng">
                  <a:solidFill>
                    <a:srgbClr val="CCCCCC"/>
                  </a:solidFill>
                  <a:prstDash val="dash"/>
                  <a:round/>
                  <a:headEnd type="none" w="sm" len="sm"/>
                  <a:tailEnd type="none" w="sm" len="sm"/>
                </a:ln>
              </p:spPr>
            </p:cxnSp>
            <p:cxnSp>
              <p:nvCxnSpPr>
                <p:cNvPr id="1585" name="Google Shape;1585;p115"/>
                <p:cNvCxnSpPr>
                  <a:endCxn id="1523" idx="1"/>
                </p:cNvCxnSpPr>
                <p:nvPr/>
              </p:nvCxnSpPr>
              <p:spPr>
                <a:xfrm>
                  <a:off x="1383926" y="2994523"/>
                  <a:ext cx="244500" cy="358200"/>
                </a:xfrm>
                <a:prstGeom prst="straightConnector1">
                  <a:avLst/>
                </a:prstGeom>
                <a:noFill/>
                <a:ln w="9525" cap="flat" cmpd="sng">
                  <a:solidFill>
                    <a:srgbClr val="CCCCCC"/>
                  </a:solidFill>
                  <a:prstDash val="dash"/>
                  <a:round/>
                  <a:headEnd type="none" w="sm" len="sm"/>
                  <a:tailEnd type="none" w="sm" len="sm"/>
                </a:ln>
              </p:spPr>
            </p:cxnSp>
            <p:cxnSp>
              <p:nvCxnSpPr>
                <p:cNvPr id="1586" name="Google Shape;1586;p115"/>
                <p:cNvCxnSpPr/>
                <p:nvPr/>
              </p:nvCxnSpPr>
              <p:spPr>
                <a:xfrm rot="10800000" flipH="1">
                  <a:off x="2148586" y="2510802"/>
                  <a:ext cx="554400" cy="248400"/>
                </a:xfrm>
                <a:prstGeom prst="straightConnector1">
                  <a:avLst/>
                </a:prstGeom>
                <a:noFill/>
                <a:ln w="9525" cap="flat" cmpd="sng">
                  <a:solidFill>
                    <a:srgbClr val="CCCCCC"/>
                  </a:solidFill>
                  <a:prstDash val="dash"/>
                  <a:round/>
                  <a:headEnd type="none" w="sm" len="sm"/>
                  <a:tailEnd type="none" w="sm" len="sm"/>
                </a:ln>
              </p:spPr>
            </p:cxnSp>
            <p:cxnSp>
              <p:nvCxnSpPr>
                <p:cNvPr id="1587" name="Google Shape;1587;p115"/>
                <p:cNvCxnSpPr>
                  <a:endCxn id="1480" idx="3"/>
                </p:cNvCxnSpPr>
                <p:nvPr/>
              </p:nvCxnSpPr>
              <p:spPr>
                <a:xfrm flipH="1">
                  <a:off x="2032938" y="1949731"/>
                  <a:ext cx="200100" cy="512400"/>
                </a:xfrm>
                <a:prstGeom prst="straightConnector1">
                  <a:avLst/>
                </a:prstGeom>
                <a:noFill/>
                <a:ln w="9525" cap="flat" cmpd="sng">
                  <a:solidFill>
                    <a:srgbClr val="CCCCCC"/>
                  </a:solidFill>
                  <a:prstDash val="dash"/>
                  <a:round/>
                  <a:headEnd type="none" w="sm" len="sm"/>
                  <a:tailEnd type="none" w="sm" len="sm"/>
                </a:ln>
              </p:spPr>
            </p:cxnSp>
          </p:grpSp>
        </p:grpSp>
      </p:grpSp>
      <p:grpSp>
        <p:nvGrpSpPr>
          <p:cNvPr id="1588" name="Google Shape;1588;p115"/>
          <p:cNvGrpSpPr/>
          <p:nvPr/>
        </p:nvGrpSpPr>
        <p:grpSpPr>
          <a:xfrm>
            <a:off x="276088" y="1048247"/>
            <a:ext cx="8474892" cy="3938239"/>
            <a:chOff x="1514109" y="1724846"/>
            <a:chExt cx="2230235" cy="1782654"/>
          </a:xfrm>
        </p:grpSpPr>
        <p:cxnSp>
          <p:nvCxnSpPr>
            <p:cNvPr id="1589" name="Google Shape;1589;p115"/>
            <p:cNvCxnSpPr/>
            <p:nvPr/>
          </p:nvCxnSpPr>
          <p:spPr>
            <a:xfrm flipH="1">
              <a:off x="3195050" y="3087327"/>
              <a:ext cx="516600" cy="240600"/>
            </a:xfrm>
            <a:prstGeom prst="straightConnector1">
              <a:avLst/>
            </a:prstGeom>
            <a:noFill/>
            <a:ln w="9525" cap="flat" cmpd="sng">
              <a:solidFill>
                <a:srgbClr val="CCCCCC"/>
              </a:solidFill>
              <a:prstDash val="dash"/>
              <a:round/>
              <a:headEnd type="none" w="sm" len="sm"/>
              <a:tailEnd type="none" w="sm" len="sm"/>
            </a:ln>
          </p:spPr>
        </p:cxnSp>
        <p:grpSp>
          <p:nvGrpSpPr>
            <p:cNvPr id="1590" name="Google Shape;1590;p115"/>
            <p:cNvGrpSpPr/>
            <p:nvPr/>
          </p:nvGrpSpPr>
          <p:grpSpPr>
            <a:xfrm>
              <a:off x="1514109" y="1724846"/>
              <a:ext cx="2230235" cy="1782654"/>
              <a:chOff x="1514109" y="1724846"/>
              <a:chExt cx="2230235" cy="1782654"/>
            </a:xfrm>
          </p:grpSpPr>
          <p:cxnSp>
            <p:nvCxnSpPr>
              <p:cNvPr id="1591" name="Google Shape;1591;p115"/>
              <p:cNvCxnSpPr>
                <a:endCxn id="1524" idx="0"/>
              </p:cNvCxnSpPr>
              <p:nvPr/>
            </p:nvCxnSpPr>
            <p:spPr>
              <a:xfrm>
                <a:off x="3280776" y="1724846"/>
                <a:ext cx="334800" cy="118200"/>
              </a:xfrm>
              <a:prstGeom prst="straightConnector1">
                <a:avLst/>
              </a:prstGeom>
              <a:noFill/>
              <a:ln w="9525" cap="flat" cmpd="sng">
                <a:solidFill>
                  <a:srgbClr val="CCCCCC"/>
                </a:solidFill>
                <a:prstDash val="dash"/>
                <a:round/>
                <a:headEnd type="none" w="sm" len="sm"/>
                <a:tailEnd type="none" w="sm" len="sm"/>
              </a:ln>
            </p:spPr>
          </p:cxnSp>
          <p:grpSp>
            <p:nvGrpSpPr>
              <p:cNvPr id="1592" name="Google Shape;1592;p115"/>
              <p:cNvGrpSpPr/>
              <p:nvPr/>
            </p:nvGrpSpPr>
            <p:grpSpPr>
              <a:xfrm>
                <a:off x="1514109" y="1728070"/>
                <a:ext cx="2230235" cy="1779430"/>
                <a:chOff x="1514109" y="1728070"/>
                <a:chExt cx="2230235" cy="1779430"/>
              </a:xfrm>
            </p:grpSpPr>
            <p:cxnSp>
              <p:nvCxnSpPr>
                <p:cNvPr id="1593" name="Google Shape;1593;p115"/>
                <p:cNvCxnSpPr/>
                <p:nvPr/>
              </p:nvCxnSpPr>
              <p:spPr>
                <a:xfrm>
                  <a:off x="1893251" y="1728070"/>
                  <a:ext cx="734700" cy="36600"/>
                </a:xfrm>
                <a:prstGeom prst="straightConnector1">
                  <a:avLst/>
                </a:prstGeom>
                <a:noFill/>
                <a:ln w="9525" cap="flat" cmpd="sng">
                  <a:solidFill>
                    <a:srgbClr val="CCCCCC"/>
                  </a:solidFill>
                  <a:prstDash val="dash"/>
                  <a:round/>
                  <a:headEnd type="none" w="sm" len="sm"/>
                  <a:tailEnd type="none" w="sm" len="sm"/>
                </a:ln>
              </p:spPr>
            </p:cxnSp>
            <p:cxnSp>
              <p:nvCxnSpPr>
                <p:cNvPr id="1594" name="Google Shape;1594;p115"/>
                <p:cNvCxnSpPr/>
                <p:nvPr/>
              </p:nvCxnSpPr>
              <p:spPr>
                <a:xfrm flipH="1">
                  <a:off x="1514109" y="2267342"/>
                  <a:ext cx="35100" cy="360000"/>
                </a:xfrm>
                <a:prstGeom prst="straightConnector1">
                  <a:avLst/>
                </a:prstGeom>
                <a:noFill/>
                <a:ln w="9525" cap="flat" cmpd="sng">
                  <a:solidFill>
                    <a:srgbClr val="CCCCCC"/>
                  </a:solidFill>
                  <a:prstDash val="dash"/>
                  <a:round/>
                  <a:headEnd type="none" w="sm" len="sm"/>
                  <a:tailEnd type="none" w="sm" len="sm"/>
                </a:ln>
              </p:spPr>
            </p:cxnSp>
            <p:cxnSp>
              <p:nvCxnSpPr>
                <p:cNvPr id="1595" name="Google Shape;1595;p115"/>
                <p:cNvCxnSpPr/>
                <p:nvPr/>
              </p:nvCxnSpPr>
              <p:spPr>
                <a:xfrm>
                  <a:off x="1903900" y="3501200"/>
                  <a:ext cx="576600" cy="6300"/>
                </a:xfrm>
                <a:prstGeom prst="straightConnector1">
                  <a:avLst/>
                </a:prstGeom>
                <a:noFill/>
                <a:ln w="9525" cap="flat" cmpd="sng">
                  <a:solidFill>
                    <a:srgbClr val="CCCCCC"/>
                  </a:solidFill>
                  <a:prstDash val="dash"/>
                  <a:round/>
                  <a:headEnd type="none" w="sm" len="sm"/>
                  <a:tailEnd type="none" w="sm" len="sm"/>
                </a:ln>
              </p:spPr>
            </p:cxnSp>
            <p:cxnSp>
              <p:nvCxnSpPr>
                <p:cNvPr id="1596" name="Google Shape;1596;p115"/>
                <p:cNvCxnSpPr/>
                <p:nvPr/>
              </p:nvCxnSpPr>
              <p:spPr>
                <a:xfrm>
                  <a:off x="3679244" y="2099446"/>
                  <a:ext cx="65100" cy="678600"/>
                </a:xfrm>
                <a:prstGeom prst="straightConnector1">
                  <a:avLst/>
                </a:prstGeom>
                <a:noFill/>
                <a:ln w="9525" cap="flat" cmpd="sng">
                  <a:solidFill>
                    <a:srgbClr val="CCCCCC"/>
                  </a:solidFill>
                  <a:prstDash val="dash"/>
                  <a:round/>
                  <a:headEnd type="none" w="sm" len="sm"/>
                  <a:tailEnd type="none" w="sm" len="sm"/>
                </a:ln>
              </p:spPr>
            </p:cxnSp>
          </p:grpSp>
        </p:grpSp>
      </p:grpSp>
      <p:sp>
        <p:nvSpPr>
          <p:cNvPr id="1597" name="Google Shape;1597;p115"/>
          <p:cNvSpPr txBox="1">
            <a:spLocks noGrp="1"/>
          </p:cNvSpPr>
          <p:nvPr>
            <p:ph type="title"/>
          </p:nvPr>
        </p:nvSpPr>
        <p:spPr>
          <a:xfrm>
            <a:off x="574187" y="143215"/>
            <a:ext cx="8406000" cy="54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2400"/>
              <a:buNone/>
            </a:pPr>
            <a:r>
              <a:rPr lang="en" dirty="0">
                <a:solidFill>
                  <a:srgbClr val="000000"/>
                </a:solidFill>
              </a:rPr>
              <a:t>Distributed Systems Today</a:t>
            </a:r>
            <a:endParaRPr dirty="0">
              <a:solidFill>
                <a:srgbClr val="000000"/>
              </a:solidFill>
            </a:endParaRPr>
          </a:p>
        </p:txBody>
      </p:sp>
    </p:spTree>
    <p:extLst>
      <p:ext uri="{BB962C8B-B14F-4D97-AF65-F5344CB8AC3E}">
        <p14:creationId xmlns:p14="http://schemas.microsoft.com/office/powerpoint/2010/main" val="422578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9"/>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New Relic Platform</a:t>
            </a:r>
            <a:endParaRPr sz="2400" b="1" i="0" u="none" strike="noStrike" cap="none">
              <a:solidFill>
                <a:srgbClr val="3F3F3F"/>
              </a:solidFill>
              <a:latin typeface="Open Sans"/>
              <a:ea typeface="Open Sans"/>
              <a:cs typeface="Open Sans"/>
              <a:sym typeface="Open Sans"/>
            </a:endParaRPr>
          </a:p>
        </p:txBody>
      </p:sp>
      <p:sp>
        <p:nvSpPr>
          <p:cNvPr id="527" name="Google Shape;527;p49"/>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5</a:t>
            </a:fld>
            <a:endParaRPr sz="500" b="0" i="0" u="none" strike="noStrike" cap="none">
              <a:solidFill>
                <a:srgbClr val="BFBFBF"/>
              </a:solidFill>
              <a:latin typeface="Open Sans"/>
              <a:ea typeface="Open Sans"/>
              <a:cs typeface="Open Sans"/>
              <a:sym typeface="Open Sans"/>
            </a:endParaRPr>
          </a:p>
        </p:txBody>
      </p:sp>
      <p:pic>
        <p:nvPicPr>
          <p:cNvPr id="528" name="Google Shape;528;p49"/>
          <p:cNvPicPr preferRelativeResize="0"/>
          <p:nvPr/>
        </p:nvPicPr>
        <p:blipFill rotWithShape="1">
          <a:blip r:embed="rId3">
            <a:alphaModFix/>
          </a:blip>
          <a:srcRect/>
          <a:stretch/>
        </p:blipFill>
        <p:spPr>
          <a:xfrm>
            <a:off x="761261" y="822505"/>
            <a:ext cx="7621479" cy="4099202"/>
          </a:xfrm>
          <a:prstGeom prst="rect">
            <a:avLst/>
          </a:prstGeom>
          <a:noFill/>
          <a:ln>
            <a:noFill/>
          </a:ln>
        </p:spPr>
      </p:pic>
    </p:spTree>
    <p:extLst>
      <p:ext uri="{BB962C8B-B14F-4D97-AF65-F5344CB8AC3E}">
        <p14:creationId xmlns:p14="http://schemas.microsoft.com/office/powerpoint/2010/main" val="9720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9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72" name="Google Shape;1172;p9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6</a:t>
            </a:fld>
            <a:endParaRPr sz="500" b="0" i="0" u="none" strike="noStrike" cap="none">
              <a:solidFill>
                <a:srgbClr val="BFBFBF"/>
              </a:solidFill>
              <a:latin typeface="Open Sans"/>
              <a:ea typeface="Open Sans"/>
              <a:cs typeface="Open Sans"/>
              <a:sym typeface="Open Sans"/>
            </a:endParaRPr>
          </a:p>
        </p:txBody>
      </p:sp>
      <p:graphicFrame>
        <p:nvGraphicFramePr>
          <p:cNvPr id="1173" name="Google Shape;1173;p93"/>
          <p:cNvGraphicFramePr/>
          <p:nvPr>
            <p:extLst>
              <p:ext uri="{D42A27DB-BD31-4B8C-83A1-F6EECF244321}">
                <p14:modId xmlns:p14="http://schemas.microsoft.com/office/powerpoint/2010/main" val="1942585886"/>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000000">
                          <a:alpha val="0"/>
                        </a:srgbClr>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3331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body" idx="1"/>
          </p:nvPr>
        </p:nvSpPr>
        <p:spPr>
          <a:xfrm>
            <a:off x="914400" y="2220884"/>
            <a:ext cx="7315200" cy="7017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95959"/>
              </a:buClr>
              <a:buSzPts val="4400"/>
              <a:buFont typeface="Arial"/>
              <a:buNone/>
            </a:pPr>
            <a:r>
              <a:rPr lang="en-US" sz="4400" b="0" i="0" u="none" strike="noStrike" cap="none" dirty="0">
                <a:solidFill>
                  <a:srgbClr val="595959"/>
                </a:solidFill>
                <a:latin typeface="Open Sans"/>
                <a:ea typeface="Open Sans"/>
                <a:cs typeface="Open Sans"/>
                <a:sym typeface="Open Sans"/>
              </a:rPr>
              <a:t>Fork the Training Repo</a:t>
            </a:r>
            <a:endParaRPr sz="4400" b="0" i="0" u="none" strike="noStrike" cap="none" dirty="0">
              <a:solidFill>
                <a:srgbClr val="595959"/>
              </a:solidFill>
              <a:latin typeface="Open Sans"/>
              <a:ea typeface="Open Sans"/>
              <a:cs typeface="Open Sans"/>
              <a:sym typeface="Open Sans"/>
            </a:endParaRPr>
          </a:p>
        </p:txBody>
      </p:sp>
      <p:sp>
        <p:nvSpPr>
          <p:cNvPr id="641" name="Google Shape;641;p63"/>
          <p:cNvSpPr txBox="1">
            <a:spLocks noGrp="1"/>
          </p:cNvSpPr>
          <p:nvPr>
            <p:ph type="sldNum" idx="12"/>
          </p:nvPr>
        </p:nvSpPr>
        <p:spPr>
          <a:xfrm>
            <a:off x="8635568" y="4902047"/>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7</a:t>
            </a:fld>
            <a:endParaRPr sz="500" b="0" i="0" u="none" strike="noStrike" cap="none">
              <a:solidFill>
                <a:srgbClr val="BFBFBF"/>
              </a:solidFill>
              <a:latin typeface="Open Sans"/>
              <a:ea typeface="Open Sans"/>
              <a:cs typeface="Open Sans"/>
              <a:sym typeface="Open Sans"/>
            </a:endParaRPr>
          </a:p>
        </p:txBody>
      </p:sp>
    </p:spTree>
    <p:extLst>
      <p:ext uri="{BB962C8B-B14F-4D97-AF65-F5344CB8AC3E}">
        <p14:creationId xmlns:p14="http://schemas.microsoft.com/office/powerpoint/2010/main" val="408552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83"/>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8</a:t>
            </a:fld>
            <a:endParaRPr sz="500" b="0" i="0" u="none" strike="noStrike" cap="none">
              <a:solidFill>
                <a:srgbClr val="BFBFBF"/>
              </a:solidFill>
              <a:latin typeface="Open Sans"/>
              <a:ea typeface="Open Sans"/>
              <a:cs typeface="Open Sans"/>
              <a:sym typeface="Open Sans"/>
            </a:endParaRPr>
          </a:p>
        </p:txBody>
      </p:sp>
      <p:sp>
        <p:nvSpPr>
          <p:cNvPr id="1042" name="Google Shape;1042;p83"/>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lvl="0">
              <a:spcBef>
                <a:spcPts val="0"/>
              </a:spcBef>
            </a:pPr>
            <a:r>
              <a:rPr lang="en-US" dirty="0"/>
              <a:t>Fork </a:t>
            </a:r>
            <a:r>
              <a:rPr lang="en-US" sz="2000" dirty="0"/>
              <a:t>https://github.com/ThyWoof/latam-newr-training </a:t>
            </a:r>
            <a:endParaRPr sz="2000" b="1" i="0" u="none" strike="noStrike" cap="none" dirty="0">
              <a:solidFill>
                <a:srgbClr val="3F3F3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0584522-844A-A94E-9C5E-EB8C427C45CA}"/>
              </a:ext>
            </a:extLst>
          </p:cNvPr>
          <p:cNvPicPr>
            <a:picLocks noChangeAspect="1"/>
          </p:cNvPicPr>
          <p:nvPr/>
        </p:nvPicPr>
        <p:blipFill>
          <a:blip r:embed="rId3"/>
          <a:stretch>
            <a:fillRect/>
          </a:stretch>
        </p:blipFill>
        <p:spPr>
          <a:xfrm>
            <a:off x="1371600" y="775310"/>
            <a:ext cx="6400800" cy="4000500"/>
          </a:xfrm>
          <a:prstGeom prst="rect">
            <a:avLst/>
          </a:prstGeom>
        </p:spPr>
      </p:pic>
    </p:spTree>
    <p:extLst>
      <p:ext uri="{BB962C8B-B14F-4D97-AF65-F5344CB8AC3E}">
        <p14:creationId xmlns:p14="http://schemas.microsoft.com/office/powerpoint/2010/main" val="2513195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4"/>
          <p:cNvSpPr txBox="1">
            <a:spLocks noGrp="1"/>
          </p:cNvSpPr>
          <p:nvPr>
            <p:ph type="title"/>
          </p:nvPr>
        </p:nvSpPr>
        <p:spPr>
          <a:xfrm>
            <a:off x="361537" y="367690"/>
            <a:ext cx="8406034" cy="54998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1" i="0" u="none" strike="noStrike" cap="none">
                <a:solidFill>
                  <a:srgbClr val="3F3F3F"/>
                </a:solidFill>
                <a:latin typeface="Open Sans"/>
                <a:ea typeface="Open Sans"/>
                <a:cs typeface="Open Sans"/>
                <a:sym typeface="Open Sans"/>
              </a:rPr>
              <a:t>Agenda</a:t>
            </a:r>
            <a:endParaRPr sz="2400" b="1" i="0" u="none" strike="noStrike" cap="none">
              <a:solidFill>
                <a:srgbClr val="3F3F3F"/>
              </a:solidFill>
              <a:latin typeface="Open Sans"/>
              <a:ea typeface="Open Sans"/>
              <a:cs typeface="Open Sans"/>
              <a:sym typeface="Open Sans"/>
            </a:endParaRPr>
          </a:p>
        </p:txBody>
      </p:sp>
      <p:sp>
        <p:nvSpPr>
          <p:cNvPr id="1179" name="Google Shape;1179;p94"/>
          <p:cNvSpPr txBox="1">
            <a:spLocks noGrp="1"/>
          </p:cNvSpPr>
          <p:nvPr>
            <p:ph type="sldNum" idx="12"/>
          </p:nvPr>
        </p:nvSpPr>
        <p:spPr>
          <a:xfrm>
            <a:off x="8635568" y="4906360"/>
            <a:ext cx="342900" cy="16927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500"/>
              <a:buFont typeface="Arial"/>
              <a:buNone/>
            </a:pPr>
            <a:fld id="{00000000-1234-1234-1234-123412341234}" type="slidenum">
              <a:rPr lang="en-US" sz="500" b="0" i="0" u="none" strike="noStrike" cap="none">
                <a:solidFill>
                  <a:srgbClr val="BFBFBF"/>
                </a:solidFill>
                <a:latin typeface="Open Sans"/>
                <a:ea typeface="Open Sans"/>
                <a:cs typeface="Open Sans"/>
                <a:sym typeface="Open Sans"/>
              </a:rPr>
              <a:t>9</a:t>
            </a:fld>
            <a:endParaRPr sz="500" b="0" i="0" u="none" strike="noStrike" cap="none">
              <a:solidFill>
                <a:srgbClr val="BFBFBF"/>
              </a:solidFill>
              <a:latin typeface="Open Sans"/>
              <a:ea typeface="Open Sans"/>
              <a:cs typeface="Open Sans"/>
              <a:sym typeface="Open Sans"/>
            </a:endParaRPr>
          </a:p>
        </p:txBody>
      </p:sp>
      <p:graphicFrame>
        <p:nvGraphicFramePr>
          <p:cNvPr id="1180" name="Google Shape;1180;p94"/>
          <p:cNvGraphicFramePr/>
          <p:nvPr>
            <p:extLst>
              <p:ext uri="{D42A27DB-BD31-4B8C-83A1-F6EECF244321}">
                <p14:modId xmlns:p14="http://schemas.microsoft.com/office/powerpoint/2010/main" val="1588891113"/>
              </p:ext>
            </p:extLst>
          </p:nvPr>
        </p:nvGraphicFramePr>
        <p:xfrm>
          <a:off x="1055539" y="1553247"/>
          <a:ext cx="4773200" cy="2717860"/>
        </p:xfrm>
        <a:graphic>
          <a:graphicData uri="http://schemas.openxmlformats.org/drawingml/2006/table">
            <a:tbl>
              <a:tblPr firstRow="1" bandRow="1">
                <a:noFill/>
                <a:tableStyleId>{4652BBCC-BF9D-41D4-955B-EAF581116E91}</a:tableStyleId>
              </a:tblPr>
              <a:tblGrid>
                <a:gridCol w="543525">
                  <a:extLst>
                    <a:ext uri="{9D8B030D-6E8A-4147-A177-3AD203B41FA5}">
                      <a16:colId xmlns:a16="http://schemas.microsoft.com/office/drawing/2014/main" val="20000"/>
                    </a:ext>
                  </a:extLst>
                </a:gridCol>
                <a:gridCol w="422967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Introduction</a:t>
                      </a:r>
                      <a:endParaRPr sz="14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T w="9525" cap="flat" cmpd="sng">
                      <a:solidFill>
                        <a:srgbClr val="000000">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The Geek’s Movie Shop</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3"/>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F3F3F"/>
                          </a:solidFill>
                          <a:latin typeface="Open Sans"/>
                          <a:ea typeface="Open Sans"/>
                          <a:cs typeface="Open Sans"/>
                          <a:sym typeface="Open Sans"/>
                        </a:rPr>
                        <a:t>Tools of Trade</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Instrumentation</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000000">
                          <a:alpha val="0"/>
                        </a:srgbClr>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solidFill>
                      <a:srgbClr val="FFFFFF"/>
                    </a:solidFill>
                  </a:tcPr>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Kubernetes</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R w="12700" cap="flat" cmpd="sng">
                      <a:solidFill>
                        <a:schemeClr val="lt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3F3F3F"/>
                        </a:solidFill>
                        <a:latin typeface="Open Sans"/>
                        <a:ea typeface="Open Sans"/>
                        <a:cs typeface="Open Sans"/>
                        <a:sym typeface="Open Sans"/>
                      </a:endParaRPr>
                    </a:p>
                  </a:txBody>
                  <a:tcPr marL="91450" marR="91450" marT="45725" marB="45725">
                    <a:lnL w="12700" cap="flat" cmpd="sng">
                      <a:solidFill>
                        <a:schemeClr val="lt1"/>
                      </a:solidFill>
                      <a:prstDash val="solid"/>
                      <a:round/>
                      <a:headEnd type="none" w="sm" len="sm"/>
                      <a:tailEnd type="none" w="sm" len="sm"/>
                    </a:lnL>
                    <a:solidFill>
                      <a:srgbClr val="FFFFFF"/>
                    </a:solidFill>
                  </a:tcPr>
                </a:tc>
                <a:extLst>
                  <a:ext uri="{0D108BD9-81ED-4DB2-BD59-A6C34878D82A}">
                    <a16:rowId xmlns:a16="http://schemas.microsoft.com/office/drawing/2014/main" val="10009"/>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txBody>
                  <a:tcPr marL="91450" marR="91450" marT="45725" marB="45725">
                    <a:lnR w="9525" cap="flat" cmpd="sng">
                      <a:solidFill>
                        <a:srgbClr val="BFBFBF"/>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F3F3F"/>
                          </a:solidFill>
                          <a:latin typeface="Open Sans"/>
                          <a:ea typeface="Open Sans"/>
                          <a:cs typeface="Open Sans"/>
                          <a:sym typeface="Open Sans"/>
                        </a:rPr>
                        <a:t>Leveraging New Relic</a:t>
                      </a:r>
                      <a:endParaRPr sz="1400" u="none" strike="noStrike" cap="none" dirty="0"/>
                    </a:p>
                  </a:txBody>
                  <a:tcPr marL="91450" marR="91450" marT="45725" marB="45725">
                    <a:lnL w="9525" cap="flat" cmpd="sng">
                      <a:solidFill>
                        <a:srgbClr val="BFBFBF"/>
                      </a:solidFill>
                      <a:prstDash val="solid"/>
                      <a:round/>
                      <a:headEnd type="none" w="sm" len="sm"/>
                      <a:tailEnd type="none" w="sm" len="sm"/>
                    </a:lnL>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5305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New Relic Template 2018 - Light">
  <a:themeElements>
    <a:clrScheme name="New Relic 2018">
      <a:dk1>
        <a:srgbClr val="000000"/>
      </a:dk1>
      <a:lt1>
        <a:srgbClr val="FFFFFF"/>
      </a:lt1>
      <a:dk2>
        <a:srgbClr val="44546A"/>
      </a:dk2>
      <a:lt2>
        <a:srgbClr val="E7E6E6"/>
      </a:lt2>
      <a:accent1>
        <a:srgbClr val="008C99"/>
      </a:accent1>
      <a:accent2>
        <a:srgbClr val="0AB0BF"/>
      </a:accent2>
      <a:accent3>
        <a:srgbClr val="70CCD3"/>
      </a:accent3>
      <a:accent4>
        <a:srgbClr val="DC2A19"/>
      </a:accent4>
      <a:accent5>
        <a:srgbClr val="2C2C2C"/>
      </a:accent5>
      <a:accent6>
        <a:srgbClr val="666666"/>
      </a:accent6>
      <a:hlink>
        <a:srgbClr val="008C9A"/>
      </a:hlink>
      <a:folHlink>
        <a:srgbClr val="70CCD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720</Words>
  <Application>Microsoft Macintosh PowerPoint</Application>
  <PresentationFormat>On-screen Show (16:9)</PresentationFormat>
  <Paragraphs>168</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Noto Sans Symbols</vt:lpstr>
      <vt:lpstr>Helvetica Neue</vt:lpstr>
      <vt:lpstr>Open Sans</vt:lpstr>
      <vt:lpstr>Open Sans SemiBold</vt:lpstr>
      <vt:lpstr>New Relic Template 2018 - Light</vt:lpstr>
      <vt:lpstr>PowerPoint Presentation</vt:lpstr>
      <vt:lpstr>Safe Harbor</vt:lpstr>
      <vt:lpstr>Agenda</vt:lpstr>
      <vt:lpstr>Distributed Systems Today</vt:lpstr>
      <vt:lpstr>New Relic Platform</vt:lpstr>
      <vt:lpstr>Agenda</vt:lpstr>
      <vt:lpstr>PowerPoint Presentation</vt:lpstr>
      <vt:lpstr>Fork https://github.com/ThyWoof/latam-newr-training </vt:lpstr>
      <vt:lpstr>Agenda</vt:lpstr>
      <vt:lpstr>PowerPoint Presentation</vt:lpstr>
      <vt:lpstr>Launch an EC2 Instance</vt:lpstr>
      <vt:lpstr>Launch EC2 - Select Amazon Linux AMI</vt:lpstr>
      <vt:lpstr>Launch EC2 - Select a t2.nano</vt:lpstr>
      <vt:lpstr>Launch EC2 – Keep default instance details</vt:lpstr>
      <vt:lpstr>Launch EC2 – Change storage to 24 GiB</vt:lpstr>
      <vt:lpstr>Launch EC2 – Review and launch</vt:lpstr>
      <vt:lpstr>Launch EC2 – Create and download keypair</vt:lpstr>
      <vt:lpstr>Launch EC2 - Connect</vt:lpstr>
      <vt:lpstr>Launch EC2 – Copy and paste ssh command</vt:lpstr>
      <vt:lpstr>Launch EC2 – Change PEM permissions and run ssh</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Basic Kubernetes terminology</vt:lpstr>
      <vt:lpstr>PowerPoint Presentation</vt:lpstr>
      <vt:lpstr>Kubectl Cheat Sheet</vt:lpstr>
      <vt:lpstr>PowerPoint Presentation</vt:lpstr>
      <vt:lpstr>New Relic Kubernetes Cluster Explorer</vt:lpstr>
      <vt:lpstr>Agenda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Paulo Monteiro</cp:lastModifiedBy>
  <cp:revision>9</cp:revision>
  <dcterms:modified xsi:type="dcterms:W3CDTF">2019-05-05T18:57:49Z</dcterms:modified>
</cp:coreProperties>
</file>